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50" r:id="rId1"/>
    <p:sldMasterId id="2147483651" r:id="rId2"/>
  </p:sldMasterIdLst>
  <p:notesMasterIdLst>
    <p:notesMasterId r:id="rId18"/>
  </p:notesMasterIdLst>
  <p:sldIdLst>
    <p:sldId id="256" r:id="rId3"/>
    <p:sldId id="268" r:id="rId4"/>
    <p:sldId id="266" r:id="rId5"/>
    <p:sldId id="257" r:id="rId6"/>
    <p:sldId id="271" r:id="rId7"/>
    <p:sldId id="278" r:id="rId8"/>
    <p:sldId id="279" r:id="rId9"/>
    <p:sldId id="272" r:id="rId10"/>
    <p:sldId id="276" r:id="rId11"/>
    <p:sldId id="273" r:id="rId12"/>
    <p:sldId id="277" r:id="rId13"/>
    <p:sldId id="274" r:id="rId14"/>
    <p:sldId id="275" r:id="rId15"/>
    <p:sldId id="280" r:id="rId16"/>
    <p:sldId id="28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86" y="3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Nunito"/>
                <a:ea typeface="Nunito"/>
                <a:cs typeface="Nunito"/>
                <a:sym typeface="Nunito"/>
              </a:defRPr>
            </a:lvl1pPr>
            <a:lvl2pPr marL="914216" marR="0" lvl="1" indent="-1251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L="1828433" marR="0" lvl="2" indent="-1233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L="2742651" marR="0" lvl="3" indent="-1215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L="3656867" marR="0" lvl="4" indent="-1196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L="4571086" marR="0" lvl="5" indent="-1178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L="5485303" marR="0" lvl="6" indent="-1160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L="6399520" marR="0" lvl="7" indent="-11419"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L="7313737" marR="0" lvl="8" indent="-1123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Nunito"/>
                <a:ea typeface="Nunito"/>
                <a:cs typeface="Nunito"/>
                <a:sym typeface="Nunito"/>
              </a:defRPr>
            </a:lvl1pPr>
            <a:lvl2pPr marL="914216" marR="0" lvl="1" indent="-1251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L="1828433" marR="0" lvl="2" indent="-1233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L="2742651" marR="0" lvl="3" indent="-1215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L="3656867" marR="0" lvl="4" indent="-1196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L="4571086" marR="0" lvl="5" indent="-1178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L="5485303" marR="0" lvl="6" indent="-1160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L="6399520" marR="0" lvl="7" indent="-11419"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L="7313737" marR="0" lvl="8" indent="-1123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2400" b="0" i="0" u="none" strike="noStrike" cap="none">
                <a:solidFill>
                  <a:schemeClr val="dk1"/>
                </a:solidFill>
                <a:latin typeface="Nunito"/>
                <a:ea typeface="Nunito"/>
                <a:cs typeface="Nunito"/>
                <a:sym typeface="Nunito"/>
              </a:defRPr>
            </a:lvl1pPr>
            <a:lvl2pPr marL="914400" marR="0" lvl="1" indent="-228600" algn="l" rtl="0">
              <a:spcBef>
                <a:spcPts val="0"/>
              </a:spcBef>
              <a:spcAft>
                <a:spcPts val="0"/>
              </a:spcAft>
              <a:buSzPts val="1400"/>
              <a:buNone/>
              <a:defRPr sz="2400" b="0" i="0" u="none" strike="noStrike" cap="none">
                <a:solidFill>
                  <a:schemeClr val="dk1"/>
                </a:solidFill>
                <a:latin typeface="Nunito"/>
                <a:ea typeface="Nunito"/>
                <a:cs typeface="Nunito"/>
                <a:sym typeface="Nunito"/>
              </a:defRPr>
            </a:lvl2pPr>
            <a:lvl3pPr marL="1371600" marR="0" lvl="2" indent="-228600" algn="l" rtl="0">
              <a:spcBef>
                <a:spcPts val="0"/>
              </a:spcBef>
              <a:spcAft>
                <a:spcPts val="0"/>
              </a:spcAft>
              <a:buSzPts val="1400"/>
              <a:buNone/>
              <a:defRPr sz="2400" b="0" i="0" u="none" strike="noStrike" cap="none">
                <a:solidFill>
                  <a:schemeClr val="dk1"/>
                </a:solidFill>
                <a:latin typeface="Nunito"/>
                <a:ea typeface="Nunito"/>
                <a:cs typeface="Nunito"/>
                <a:sym typeface="Nunito"/>
              </a:defRPr>
            </a:lvl3pPr>
            <a:lvl4pPr marL="1828800" marR="0" lvl="3" indent="-228600" algn="l" rtl="0">
              <a:spcBef>
                <a:spcPts val="0"/>
              </a:spcBef>
              <a:spcAft>
                <a:spcPts val="0"/>
              </a:spcAft>
              <a:buSzPts val="1400"/>
              <a:buNone/>
              <a:defRPr sz="2400" b="0" i="0" u="none" strike="noStrike" cap="none">
                <a:solidFill>
                  <a:schemeClr val="dk1"/>
                </a:solidFill>
                <a:latin typeface="Nunito"/>
                <a:ea typeface="Nunito"/>
                <a:cs typeface="Nunito"/>
                <a:sym typeface="Nunito"/>
              </a:defRPr>
            </a:lvl4pPr>
            <a:lvl5pPr marL="2286000" marR="0" lvl="4" indent="-228600" algn="l" rtl="0">
              <a:spcBef>
                <a:spcPts val="0"/>
              </a:spcBef>
              <a:spcAft>
                <a:spcPts val="0"/>
              </a:spcAft>
              <a:buSzPts val="1400"/>
              <a:buNone/>
              <a:defRPr sz="2400" b="0" i="0" u="none" strike="noStrike" cap="none">
                <a:solidFill>
                  <a:schemeClr val="dk1"/>
                </a:solidFill>
                <a:latin typeface="Nunito"/>
                <a:ea typeface="Nunito"/>
                <a:cs typeface="Nunito"/>
                <a:sym typeface="Nunito"/>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Nunito"/>
                <a:ea typeface="Nunito"/>
                <a:cs typeface="Nunito"/>
                <a:sym typeface="Nunito"/>
              </a:defRPr>
            </a:lvl1pPr>
            <a:lvl2pPr marL="914216" marR="0" lvl="1" indent="-1251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L="1828433" marR="0" lvl="2" indent="-1233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L="2742651" marR="0" lvl="3" indent="-1215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L="3656867" marR="0" lvl="4" indent="-1196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L="4571086" marR="0" lvl="5" indent="-1178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L="5485303" marR="0" lvl="6" indent="-1160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L="6399520" marR="0" lvl="7" indent="-11419"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L="7313737" marR="0" lvl="8" indent="-1123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Nunito"/>
                <a:ea typeface="Nunito"/>
                <a:cs typeface="Nunito"/>
                <a:sym typeface="Nunito"/>
              </a:rPr>
              <a:t>‹#›</a:t>
            </a:fld>
            <a:endParaRPr sz="1200" b="0" i="0" u="none" strike="noStrike" cap="none">
              <a:solidFill>
                <a:schemeClr val="dk1"/>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0: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61" name="Google Shape;61;p10: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Nunito"/>
              <a:ea typeface="Nunito"/>
              <a:cs typeface="Nunito"/>
              <a:sym typeface="Nuni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c57e44e8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7c57e44e8c_0_14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d01f43cf3_1_937: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52" name="Google Shape;152;g7d01f43cf3_1_937:notes"/>
          <p:cNvSpPr txBox="1">
            <a:spLocks noGrp="1"/>
          </p:cNvSpPr>
          <p:nvPr>
            <p:ph type="body" idx="1"/>
          </p:nvPr>
        </p:nvSpPr>
        <p:spPr>
          <a:xfrm>
            <a:off x="685800" y="4343400"/>
            <a:ext cx="5457900" cy="408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d01f43cf3_1_930: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67" name="Google Shape;67;g7d01f43cf3_1_930:notes"/>
          <p:cNvSpPr txBox="1">
            <a:spLocks noGrp="1"/>
          </p:cNvSpPr>
          <p:nvPr>
            <p:ph type="body" idx="1"/>
          </p:nvPr>
        </p:nvSpPr>
        <p:spPr>
          <a:xfrm>
            <a:off x="685800" y="4343400"/>
            <a:ext cx="5457900" cy="408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Nunito"/>
              <a:ea typeface="Nunito"/>
              <a:cs typeface="Nunito"/>
              <a:sym typeface="Nuni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d1d99f33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7d1d99f334_0_6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1239;p62: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1240;p62:notes"/>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a:lnSpc>
                <a:spcPct val="114999"/>
              </a:lnSpc>
              <a:spcBef>
                <a:spcPts val="1100"/>
              </a:spcBef>
              <a:spcAft>
                <a:spcPts val="0"/>
              </a:spcAft>
              <a:buClr>
                <a:srgbClr val="121212"/>
              </a:buClr>
              <a:buSzPts val="1200"/>
              <a:buChar char="●"/>
              <a:defRPr/>
            </a:pPr>
            <a:endParaRPr dirty="0"/>
          </a:p>
        </p:txBody>
      </p:sp>
    </p:spTree>
    <p:extLst>
      <p:ext uri="{BB962C8B-B14F-4D97-AF65-F5344CB8AC3E}">
        <p14:creationId xmlns:p14="http://schemas.microsoft.com/office/powerpoint/2010/main" val="139151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 name="Google Shape;1239;p62: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1240;p62:notes"/>
          <p:cNvSpPr>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a:lnSpc>
                <a:spcPct val="114999"/>
              </a:lnSpc>
              <a:spcBef>
                <a:spcPts val="1100"/>
              </a:spcBef>
              <a:spcAft>
                <a:spcPts val="0"/>
              </a:spcAft>
              <a:buClr>
                <a:srgbClr val="121212"/>
              </a:buClr>
              <a:buSzPts val="1200"/>
              <a:buChar char="●"/>
              <a:defRPr/>
            </a:pPr>
            <a:endParaRPr dirty="0"/>
          </a:p>
        </p:txBody>
      </p:sp>
    </p:spTree>
    <p:extLst>
      <p:ext uri="{BB962C8B-B14F-4D97-AF65-F5344CB8AC3E}">
        <p14:creationId xmlns:p14="http://schemas.microsoft.com/office/powerpoint/2010/main" val="205481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0"/>
        <p:cNvGrpSpPr/>
        <p:nvPr/>
      </p:nvGrpSpPr>
      <p:grpSpPr>
        <a:xfrm>
          <a:off x="0" y="0"/>
          <a:ext cx="0" cy="0"/>
          <a:chOff x="0" y="0"/>
          <a:chExt cx="0" cy="0"/>
        </a:xfrm>
      </p:grpSpPr>
      <p:grpSp>
        <p:nvGrpSpPr>
          <p:cNvPr id="11" name="Google Shape;11;p2"/>
          <p:cNvGrpSpPr/>
          <p:nvPr/>
        </p:nvGrpSpPr>
        <p:grpSpPr>
          <a:xfrm rot="5400000">
            <a:off x="-6268651" y="-149225"/>
            <a:ext cx="9200682" cy="1614569"/>
            <a:chOff x="0" y="-156114"/>
            <a:chExt cx="24535151" cy="4304369"/>
          </a:xfrm>
        </p:grpSpPr>
        <p:sp>
          <p:nvSpPr>
            <p:cNvPr id="12" name="Google Shape;12;p2"/>
            <p:cNvSpPr/>
            <p:nvPr/>
          </p:nvSpPr>
          <p:spPr>
            <a:xfrm>
              <a:off x="23378291" y="2431564"/>
              <a:ext cx="1134322" cy="1716691"/>
            </a:xfrm>
            <a:custGeom>
              <a:avLst/>
              <a:gdLst/>
              <a:ahLst/>
              <a:cxnLst/>
              <a:rect l="l" t="t" r="r" b="b"/>
              <a:pathLst>
                <a:path w="120000" h="120000" extrusionOk="0">
                  <a:moveTo>
                    <a:pt x="0" y="119931"/>
                  </a:moveTo>
                  <a:lnTo>
                    <a:pt x="119895" y="63310"/>
                  </a:lnTo>
                  <a:lnTo>
                    <a:pt x="119895" y="0"/>
                  </a:lnTo>
                  <a:lnTo>
                    <a:pt x="0" y="119931"/>
                  </a:lnTo>
                </a:path>
              </a:pathLst>
            </a:custGeom>
            <a:solidFill>
              <a:schemeClr val="accent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3" name="Google Shape;13;p2"/>
            <p:cNvSpPr/>
            <p:nvPr/>
          </p:nvSpPr>
          <p:spPr>
            <a:xfrm>
              <a:off x="23079220" y="-88970"/>
              <a:ext cx="1455931" cy="4233061"/>
            </a:xfrm>
            <a:custGeom>
              <a:avLst/>
              <a:gdLst/>
              <a:ahLst/>
              <a:cxnLst/>
              <a:rect l="l" t="t" r="r" b="b"/>
              <a:pathLst>
                <a:path w="120000" h="120000" extrusionOk="0">
                  <a:moveTo>
                    <a:pt x="0" y="0"/>
                  </a:moveTo>
                  <a:lnTo>
                    <a:pt x="26531" y="119972"/>
                  </a:lnTo>
                  <a:lnTo>
                    <a:pt x="119918" y="71396"/>
                  </a:lnTo>
                  <a:lnTo>
                    <a:pt x="119918" y="0"/>
                  </a:lnTo>
                  <a:lnTo>
                    <a:pt x="0" y="0"/>
                  </a:lnTo>
                </a:path>
              </a:pathLst>
            </a:custGeom>
            <a:solidFill>
              <a:srgbClr val="78E0E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4" name="Google Shape;14;p2"/>
            <p:cNvSpPr/>
            <p:nvPr/>
          </p:nvSpPr>
          <p:spPr>
            <a:xfrm>
              <a:off x="20776620" y="-88970"/>
              <a:ext cx="2646748" cy="4233061"/>
            </a:xfrm>
            <a:custGeom>
              <a:avLst/>
              <a:gdLst/>
              <a:ahLst/>
              <a:cxnLst/>
              <a:rect l="l" t="t" r="r" b="b"/>
              <a:pathLst>
                <a:path w="120000" h="120000" extrusionOk="0">
                  <a:moveTo>
                    <a:pt x="0" y="0"/>
                  </a:moveTo>
                  <a:lnTo>
                    <a:pt x="119955" y="119972"/>
                  </a:lnTo>
                  <a:lnTo>
                    <a:pt x="105351" y="0"/>
                  </a:lnTo>
                  <a:lnTo>
                    <a:pt x="0" y="0"/>
                  </a:lnTo>
                </a:path>
              </a:pathLst>
            </a:custGeom>
            <a:solidFill>
              <a:schemeClr val="accent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5" name="Google Shape;15;p2"/>
            <p:cNvSpPr/>
            <p:nvPr/>
          </p:nvSpPr>
          <p:spPr>
            <a:xfrm>
              <a:off x="20420244" y="-88970"/>
              <a:ext cx="3003125" cy="4233061"/>
            </a:xfrm>
            <a:custGeom>
              <a:avLst/>
              <a:gdLst/>
              <a:ahLst/>
              <a:cxnLst/>
              <a:rect l="l" t="t" r="r" b="b"/>
              <a:pathLst>
                <a:path w="120000" h="120000" extrusionOk="0">
                  <a:moveTo>
                    <a:pt x="0" y="0"/>
                  </a:moveTo>
                  <a:lnTo>
                    <a:pt x="1692" y="89022"/>
                  </a:lnTo>
                  <a:lnTo>
                    <a:pt x="119960" y="119972"/>
                  </a:lnTo>
                  <a:lnTo>
                    <a:pt x="14247" y="0"/>
                  </a:lnTo>
                  <a:lnTo>
                    <a:pt x="0" y="0"/>
                  </a:lnTo>
                </a:path>
              </a:pathLst>
            </a:custGeom>
            <a:solidFill>
              <a:srgbClr val="78E0E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6" name="Google Shape;16;p2"/>
            <p:cNvSpPr/>
            <p:nvPr/>
          </p:nvSpPr>
          <p:spPr>
            <a:xfrm>
              <a:off x="17677877" y="-88971"/>
              <a:ext cx="2785824" cy="3142198"/>
            </a:xfrm>
            <a:custGeom>
              <a:avLst/>
              <a:gdLst/>
              <a:ahLst/>
              <a:cxnLst/>
              <a:rect l="l" t="t" r="r" b="b"/>
              <a:pathLst>
                <a:path w="120000" h="120000" extrusionOk="0">
                  <a:moveTo>
                    <a:pt x="90276" y="0"/>
                  </a:moveTo>
                  <a:lnTo>
                    <a:pt x="0" y="73550"/>
                  </a:lnTo>
                  <a:lnTo>
                    <a:pt x="119957" y="119962"/>
                  </a:lnTo>
                  <a:lnTo>
                    <a:pt x="118131" y="0"/>
                  </a:lnTo>
                  <a:lnTo>
                    <a:pt x="90276" y="0"/>
                  </a:lnTo>
                </a:path>
              </a:pathLst>
            </a:custGeom>
            <a:solidFill>
              <a:schemeClr val="accent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7" name="Google Shape;17;p2"/>
            <p:cNvSpPr/>
            <p:nvPr/>
          </p:nvSpPr>
          <p:spPr>
            <a:xfrm>
              <a:off x="17608342" y="-88971"/>
              <a:ext cx="2168684" cy="1925303"/>
            </a:xfrm>
            <a:custGeom>
              <a:avLst/>
              <a:gdLst/>
              <a:ahLst/>
              <a:cxnLst/>
              <a:rect l="l" t="t" r="r" b="b"/>
              <a:pathLst>
                <a:path w="120000" h="120000" extrusionOk="0">
                  <a:moveTo>
                    <a:pt x="0" y="0"/>
                  </a:moveTo>
                  <a:lnTo>
                    <a:pt x="3929" y="119938"/>
                  </a:lnTo>
                  <a:lnTo>
                    <a:pt x="119945" y="0"/>
                  </a:lnTo>
                  <a:lnTo>
                    <a:pt x="0" y="0"/>
                  </a:lnTo>
                </a:path>
              </a:pathLst>
            </a:custGeom>
            <a:solidFill>
              <a:srgbClr val="78E0E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8" name="Google Shape;18;p2"/>
            <p:cNvSpPr/>
            <p:nvPr/>
          </p:nvSpPr>
          <p:spPr>
            <a:xfrm>
              <a:off x="14888519" y="-88734"/>
              <a:ext cx="2811899" cy="1925303"/>
            </a:xfrm>
            <a:custGeom>
              <a:avLst/>
              <a:gdLst/>
              <a:ahLst/>
              <a:cxnLst/>
              <a:rect l="l" t="t" r="r" b="b"/>
              <a:pathLst>
                <a:path w="120000" h="120000" extrusionOk="0">
                  <a:moveTo>
                    <a:pt x="0" y="0"/>
                  </a:moveTo>
                  <a:lnTo>
                    <a:pt x="119957" y="119938"/>
                  </a:lnTo>
                  <a:lnTo>
                    <a:pt x="116928" y="0"/>
                  </a:lnTo>
                  <a:lnTo>
                    <a:pt x="0" y="0"/>
                  </a:lnTo>
                </a:path>
              </a:pathLst>
            </a:custGeom>
            <a:solidFill>
              <a:schemeClr val="accent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19" name="Google Shape;19;p2"/>
            <p:cNvSpPr/>
            <p:nvPr/>
          </p:nvSpPr>
          <p:spPr>
            <a:xfrm>
              <a:off x="13589856" y="-88970"/>
              <a:ext cx="4137447" cy="3520308"/>
            </a:xfrm>
            <a:custGeom>
              <a:avLst/>
              <a:gdLst/>
              <a:ahLst/>
              <a:cxnLst/>
              <a:rect l="l" t="t" r="r" b="b"/>
              <a:pathLst>
                <a:path w="120000" h="120000" extrusionOk="0">
                  <a:moveTo>
                    <a:pt x="0" y="0"/>
                  </a:moveTo>
                  <a:lnTo>
                    <a:pt x="53937" y="119966"/>
                  </a:lnTo>
                  <a:lnTo>
                    <a:pt x="119971" y="65643"/>
                  </a:lnTo>
                  <a:lnTo>
                    <a:pt x="38436" y="0"/>
                  </a:lnTo>
                  <a:lnTo>
                    <a:pt x="0" y="0"/>
                  </a:lnTo>
                </a:path>
              </a:pathLst>
            </a:custGeom>
            <a:solidFill>
              <a:srgbClr val="78E0E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0" name="Google Shape;20;p2"/>
            <p:cNvSpPr/>
            <p:nvPr/>
          </p:nvSpPr>
          <p:spPr>
            <a:xfrm>
              <a:off x="11104147" y="-111272"/>
              <a:ext cx="4346058" cy="3520308"/>
            </a:xfrm>
            <a:custGeom>
              <a:avLst/>
              <a:gdLst/>
              <a:ahLst/>
              <a:cxnLst/>
              <a:rect l="l" t="t" r="r" b="b"/>
              <a:pathLst>
                <a:path w="120000" h="120000" extrusionOk="0">
                  <a:moveTo>
                    <a:pt x="26270" y="0"/>
                  </a:moveTo>
                  <a:lnTo>
                    <a:pt x="0" y="59126"/>
                  </a:lnTo>
                  <a:lnTo>
                    <a:pt x="119972" y="119966"/>
                  </a:lnTo>
                  <a:lnTo>
                    <a:pt x="68629" y="0"/>
                  </a:lnTo>
                  <a:lnTo>
                    <a:pt x="26270" y="0"/>
                  </a:lnTo>
                </a:path>
              </a:pathLst>
            </a:custGeom>
            <a:solidFill>
              <a:schemeClr val="accent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1" name="Google Shape;21;p2"/>
            <p:cNvSpPr/>
            <p:nvPr/>
          </p:nvSpPr>
          <p:spPr>
            <a:xfrm>
              <a:off x="9793019" y="-88970"/>
              <a:ext cx="369415" cy="195571"/>
            </a:xfrm>
            <a:custGeom>
              <a:avLst/>
              <a:gdLst/>
              <a:ahLst/>
              <a:cxnLst/>
              <a:rect l="l" t="t" r="r" b="b"/>
              <a:pathLst>
                <a:path w="120000" h="120000" extrusionOk="0">
                  <a:moveTo>
                    <a:pt x="35935" y="0"/>
                  </a:moveTo>
                  <a:lnTo>
                    <a:pt x="0" y="119393"/>
                  </a:lnTo>
                  <a:lnTo>
                    <a:pt x="119679" y="0"/>
                  </a:lnTo>
                  <a:lnTo>
                    <a:pt x="35935"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2" name="Google Shape;22;p2"/>
            <p:cNvSpPr/>
            <p:nvPr/>
          </p:nvSpPr>
          <p:spPr>
            <a:xfrm>
              <a:off x="9698211" y="-88970"/>
              <a:ext cx="225996" cy="195571"/>
            </a:xfrm>
            <a:custGeom>
              <a:avLst/>
              <a:gdLst/>
              <a:ahLst/>
              <a:cxnLst/>
              <a:rect l="l" t="t" r="r" b="b"/>
              <a:pathLst>
                <a:path w="120000" h="120000" extrusionOk="0">
                  <a:moveTo>
                    <a:pt x="0" y="0"/>
                  </a:moveTo>
                  <a:lnTo>
                    <a:pt x="61298" y="119393"/>
                  </a:lnTo>
                  <a:lnTo>
                    <a:pt x="119480" y="0"/>
                  </a:lnTo>
                  <a:lnTo>
                    <a:pt x="0"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3" name="Google Shape;23;p2"/>
            <p:cNvSpPr/>
            <p:nvPr/>
          </p:nvSpPr>
          <p:spPr>
            <a:xfrm>
              <a:off x="8502000" y="61758"/>
              <a:ext cx="2646751" cy="2259950"/>
            </a:xfrm>
            <a:custGeom>
              <a:avLst/>
              <a:gdLst/>
              <a:ahLst/>
              <a:cxnLst/>
              <a:rect l="l" t="t" r="r" b="b"/>
              <a:pathLst>
                <a:path w="120000" h="120000" extrusionOk="0">
                  <a:moveTo>
                    <a:pt x="119955" y="81832"/>
                  </a:moveTo>
                  <a:lnTo>
                    <a:pt x="58436" y="0"/>
                  </a:lnTo>
                  <a:lnTo>
                    <a:pt x="0" y="119947"/>
                  </a:lnTo>
                  <a:lnTo>
                    <a:pt x="119955" y="81832"/>
                  </a:lnTo>
                </a:path>
              </a:pathLst>
            </a:custGeom>
            <a:solidFill>
              <a:schemeClr val="accent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4" name="Google Shape;24;p2"/>
            <p:cNvSpPr/>
            <p:nvPr/>
          </p:nvSpPr>
          <p:spPr>
            <a:xfrm>
              <a:off x="6821130" y="61996"/>
              <a:ext cx="2985743" cy="2259950"/>
            </a:xfrm>
            <a:custGeom>
              <a:avLst/>
              <a:gdLst/>
              <a:ahLst/>
              <a:cxnLst/>
              <a:rect l="l" t="t" r="r" b="b"/>
              <a:pathLst>
                <a:path w="120000" h="120000" extrusionOk="0">
                  <a:moveTo>
                    <a:pt x="119960" y="0"/>
                  </a:moveTo>
                  <a:lnTo>
                    <a:pt x="0" y="32670"/>
                  </a:lnTo>
                  <a:lnTo>
                    <a:pt x="68158" y="119947"/>
                  </a:lnTo>
                  <a:lnTo>
                    <a:pt x="119960"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5" name="Google Shape;25;p2"/>
            <p:cNvSpPr/>
            <p:nvPr/>
          </p:nvSpPr>
          <p:spPr>
            <a:xfrm>
              <a:off x="6829814" y="-88970"/>
              <a:ext cx="2985743" cy="808366"/>
            </a:xfrm>
            <a:custGeom>
              <a:avLst/>
              <a:gdLst/>
              <a:ahLst/>
              <a:cxnLst/>
              <a:rect l="l" t="t" r="r" b="b"/>
              <a:pathLst>
                <a:path w="120000" h="120000" extrusionOk="0">
                  <a:moveTo>
                    <a:pt x="2415" y="0"/>
                  </a:moveTo>
                  <a:lnTo>
                    <a:pt x="0" y="119854"/>
                  </a:lnTo>
                  <a:lnTo>
                    <a:pt x="119960" y="28759"/>
                  </a:lnTo>
                  <a:lnTo>
                    <a:pt x="115287" y="0"/>
                  </a:lnTo>
                  <a:lnTo>
                    <a:pt x="2415" y="0"/>
                  </a:lnTo>
                </a:path>
              </a:pathLst>
            </a:custGeom>
            <a:solidFill>
              <a:srgbClr val="0D456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6" name="Google Shape;26;p2"/>
            <p:cNvSpPr/>
            <p:nvPr/>
          </p:nvSpPr>
          <p:spPr>
            <a:xfrm>
              <a:off x="5975275" y="-88970"/>
              <a:ext cx="943094" cy="808366"/>
            </a:xfrm>
            <a:custGeom>
              <a:avLst/>
              <a:gdLst/>
              <a:ahLst/>
              <a:cxnLst/>
              <a:rect l="l" t="t" r="r" b="b"/>
              <a:pathLst>
                <a:path w="120000" h="120000" extrusionOk="0">
                  <a:moveTo>
                    <a:pt x="0" y="0"/>
                  </a:moveTo>
                  <a:lnTo>
                    <a:pt x="112209" y="119854"/>
                  </a:lnTo>
                  <a:lnTo>
                    <a:pt x="119874" y="0"/>
                  </a:lnTo>
                  <a:lnTo>
                    <a:pt x="0" y="0"/>
                  </a:lnTo>
                </a:path>
              </a:pathLst>
            </a:custGeom>
            <a:solidFill>
              <a:schemeClr val="accen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7" name="Google Shape;27;p2"/>
            <p:cNvSpPr/>
            <p:nvPr/>
          </p:nvSpPr>
          <p:spPr>
            <a:xfrm>
              <a:off x="5608571" y="674793"/>
              <a:ext cx="2916204" cy="1642810"/>
            </a:xfrm>
            <a:custGeom>
              <a:avLst/>
              <a:gdLst/>
              <a:ahLst/>
              <a:cxnLst/>
              <a:rect l="l" t="t" r="r" b="b"/>
              <a:pathLst>
                <a:path w="120000" h="120000" extrusionOk="0">
                  <a:moveTo>
                    <a:pt x="119959" y="119928"/>
                  </a:moveTo>
                  <a:lnTo>
                    <a:pt x="50165" y="0"/>
                  </a:lnTo>
                  <a:lnTo>
                    <a:pt x="0" y="95179"/>
                  </a:lnTo>
                  <a:lnTo>
                    <a:pt x="119959" y="119928"/>
                  </a:lnTo>
                </a:path>
              </a:pathLst>
            </a:custGeom>
            <a:solidFill>
              <a:schemeClr val="accent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8" name="Google Shape;28;p2"/>
            <p:cNvSpPr/>
            <p:nvPr/>
          </p:nvSpPr>
          <p:spPr>
            <a:xfrm>
              <a:off x="5092201" y="-155877"/>
              <a:ext cx="1760153" cy="2112184"/>
            </a:xfrm>
            <a:custGeom>
              <a:avLst/>
              <a:gdLst/>
              <a:ahLst/>
              <a:cxnLst/>
              <a:rect l="l" t="t" r="r" b="b"/>
              <a:pathLst>
                <a:path w="120000" h="120000" extrusionOk="0">
                  <a:moveTo>
                    <a:pt x="0" y="0"/>
                  </a:moveTo>
                  <a:lnTo>
                    <a:pt x="36866" y="119944"/>
                  </a:lnTo>
                  <a:lnTo>
                    <a:pt x="119932" y="45930"/>
                  </a:lnTo>
                  <a:lnTo>
                    <a:pt x="59966" y="0"/>
                  </a:lnTo>
                  <a:lnTo>
                    <a:pt x="0" y="0"/>
                  </a:lnTo>
                </a:path>
              </a:pathLst>
            </a:custGeom>
            <a:solidFill>
              <a:schemeClr val="accen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29" name="Google Shape;29;p2"/>
            <p:cNvSpPr/>
            <p:nvPr/>
          </p:nvSpPr>
          <p:spPr>
            <a:xfrm>
              <a:off x="443059" y="190760"/>
              <a:ext cx="5232654" cy="2977052"/>
            </a:xfrm>
            <a:custGeom>
              <a:avLst/>
              <a:gdLst/>
              <a:ahLst/>
              <a:cxnLst/>
              <a:rect l="l" t="t" r="r" b="b"/>
              <a:pathLst>
                <a:path w="120000" h="120000" extrusionOk="0">
                  <a:moveTo>
                    <a:pt x="119977" y="70370"/>
                  </a:moveTo>
                  <a:lnTo>
                    <a:pt x="19273" y="0"/>
                  </a:lnTo>
                  <a:lnTo>
                    <a:pt x="0" y="119960"/>
                  </a:lnTo>
                  <a:lnTo>
                    <a:pt x="119977" y="70370"/>
                  </a:lnTo>
                </a:path>
              </a:pathLst>
            </a:custGeom>
            <a:solidFill>
              <a:srgbClr val="0A2C5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0" name="Google Shape;30;p2"/>
            <p:cNvSpPr/>
            <p:nvPr/>
          </p:nvSpPr>
          <p:spPr>
            <a:xfrm>
              <a:off x="1264131" y="-156113"/>
              <a:ext cx="4393864" cy="2112184"/>
            </a:xfrm>
            <a:custGeom>
              <a:avLst/>
              <a:gdLst/>
              <a:ahLst/>
              <a:cxnLst/>
              <a:rect l="l" t="t" r="r" b="b"/>
              <a:pathLst>
                <a:path w="120000" h="120000" extrusionOk="0">
                  <a:moveTo>
                    <a:pt x="25195" y="0"/>
                  </a:moveTo>
                  <a:lnTo>
                    <a:pt x="0" y="20867"/>
                  </a:lnTo>
                  <a:lnTo>
                    <a:pt x="119973" y="119944"/>
                  </a:lnTo>
                  <a:lnTo>
                    <a:pt x="105195" y="0"/>
                  </a:lnTo>
                  <a:lnTo>
                    <a:pt x="25195" y="0"/>
                  </a:lnTo>
                </a:path>
              </a:pathLst>
            </a:custGeom>
            <a:solidFill>
              <a:srgbClr val="10438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1" name="Google Shape;31;p2"/>
            <p:cNvSpPr/>
            <p:nvPr/>
          </p:nvSpPr>
          <p:spPr>
            <a:xfrm>
              <a:off x="1264131" y="-133574"/>
              <a:ext cx="921364" cy="369415"/>
            </a:xfrm>
            <a:custGeom>
              <a:avLst/>
              <a:gdLst/>
              <a:ahLst/>
              <a:cxnLst/>
              <a:rect l="l" t="t" r="r" b="b"/>
              <a:pathLst>
                <a:path w="120000" h="120000" extrusionOk="0">
                  <a:moveTo>
                    <a:pt x="9220" y="0"/>
                  </a:moveTo>
                  <a:lnTo>
                    <a:pt x="0" y="119679"/>
                  </a:lnTo>
                  <a:lnTo>
                    <a:pt x="119871" y="0"/>
                  </a:lnTo>
                  <a:lnTo>
                    <a:pt x="9220" y="0"/>
                  </a:lnTo>
                </a:path>
              </a:pathLst>
            </a:custGeom>
            <a:solidFill>
              <a:schemeClr val="accen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2" name="Google Shape;32;p2"/>
            <p:cNvSpPr/>
            <p:nvPr/>
          </p:nvSpPr>
          <p:spPr>
            <a:xfrm>
              <a:off x="734484" y="-133574"/>
              <a:ext cx="621488" cy="369415"/>
            </a:xfrm>
            <a:custGeom>
              <a:avLst/>
              <a:gdLst/>
              <a:ahLst/>
              <a:cxnLst/>
              <a:rect l="l" t="t" r="r" b="b"/>
              <a:pathLst>
                <a:path w="120000" h="120000" extrusionOk="0">
                  <a:moveTo>
                    <a:pt x="0" y="0"/>
                  </a:moveTo>
                  <a:lnTo>
                    <a:pt x="106073" y="119679"/>
                  </a:lnTo>
                  <a:lnTo>
                    <a:pt x="119809" y="0"/>
                  </a:lnTo>
                  <a:lnTo>
                    <a:pt x="0" y="0"/>
                  </a:lnTo>
                </a:path>
              </a:pathLst>
            </a:custGeom>
            <a:solidFill>
              <a:schemeClr val="accen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3" name="Google Shape;33;p2"/>
            <p:cNvSpPr/>
            <p:nvPr/>
          </p:nvSpPr>
          <p:spPr>
            <a:xfrm>
              <a:off x="0" y="885559"/>
              <a:ext cx="447642" cy="2259950"/>
            </a:xfrm>
            <a:custGeom>
              <a:avLst/>
              <a:gdLst/>
              <a:ahLst/>
              <a:cxnLst/>
              <a:rect l="l" t="t" r="r" b="b"/>
              <a:pathLst>
                <a:path w="120000" h="120000" extrusionOk="0">
                  <a:moveTo>
                    <a:pt x="0" y="110157"/>
                  </a:moveTo>
                  <a:lnTo>
                    <a:pt x="119735" y="119947"/>
                  </a:lnTo>
                  <a:lnTo>
                    <a:pt x="0" y="0"/>
                  </a:lnTo>
                  <a:lnTo>
                    <a:pt x="0" y="110157"/>
                  </a:lnTo>
                </a:path>
              </a:pathLst>
            </a:custGeom>
            <a:solidFill>
              <a:srgbClr val="0A2C5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4" name="Google Shape;34;p2"/>
            <p:cNvSpPr/>
            <p:nvPr/>
          </p:nvSpPr>
          <p:spPr>
            <a:xfrm>
              <a:off x="0" y="-156114"/>
              <a:ext cx="1286433" cy="3342117"/>
            </a:xfrm>
            <a:custGeom>
              <a:avLst/>
              <a:gdLst/>
              <a:ahLst/>
              <a:cxnLst/>
              <a:rect l="l" t="t" r="r" b="b"/>
              <a:pathLst>
                <a:path w="120000" h="120000" extrusionOk="0">
                  <a:moveTo>
                    <a:pt x="0" y="0"/>
                  </a:moveTo>
                  <a:lnTo>
                    <a:pt x="0" y="38938"/>
                  </a:lnTo>
                  <a:lnTo>
                    <a:pt x="41531" y="119964"/>
                  </a:lnTo>
                  <a:lnTo>
                    <a:pt x="119908" y="13191"/>
                  </a:lnTo>
                  <a:lnTo>
                    <a:pt x="68820" y="0"/>
                  </a:lnTo>
                  <a:lnTo>
                    <a:pt x="0" y="0"/>
                  </a:lnTo>
                </a:path>
              </a:pathLst>
            </a:custGeom>
            <a:solidFill>
              <a:srgbClr val="10438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5" name="Google Shape;35;p2"/>
            <p:cNvSpPr/>
            <p:nvPr/>
          </p:nvSpPr>
          <p:spPr>
            <a:xfrm>
              <a:off x="8462804" y="1591817"/>
              <a:ext cx="6988462" cy="1786231"/>
            </a:xfrm>
            <a:custGeom>
              <a:avLst/>
              <a:gdLst/>
              <a:ahLst/>
              <a:cxnLst/>
              <a:rect l="l" t="t" r="r" b="b"/>
              <a:pathLst>
                <a:path w="120000" h="120000" extrusionOk="0">
                  <a:moveTo>
                    <a:pt x="119983" y="119933"/>
                  </a:moveTo>
                  <a:lnTo>
                    <a:pt x="0" y="48211"/>
                  </a:lnTo>
                  <a:lnTo>
                    <a:pt x="45425" y="0"/>
                  </a:lnTo>
                  <a:lnTo>
                    <a:pt x="119983" y="119933"/>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6" name="Google Shape;36;p2"/>
            <p:cNvSpPr/>
            <p:nvPr/>
          </p:nvSpPr>
          <p:spPr>
            <a:xfrm>
              <a:off x="9776123" y="-125128"/>
              <a:ext cx="2307757" cy="1734076"/>
            </a:xfrm>
            <a:custGeom>
              <a:avLst/>
              <a:gdLst/>
              <a:ahLst/>
              <a:cxnLst/>
              <a:rect l="l" t="t" r="r" b="b"/>
              <a:pathLst>
                <a:path w="120000" h="120000" extrusionOk="0">
                  <a:moveTo>
                    <a:pt x="19103" y="0"/>
                  </a:moveTo>
                  <a:lnTo>
                    <a:pt x="0" y="13424"/>
                  </a:lnTo>
                  <a:lnTo>
                    <a:pt x="70524" y="119931"/>
                  </a:lnTo>
                  <a:lnTo>
                    <a:pt x="119948" y="0"/>
                  </a:lnTo>
                  <a:lnTo>
                    <a:pt x="19103"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Blank" userDrawn="1">
  <p:cSld name="Blank">
    <p:spTree>
      <p:nvGrpSpPr>
        <p:cNvPr id="1" name=""/>
        <p:cNvGrpSpPr/>
        <p:nvPr/>
      </p:nvGrpSpPr>
      <p:grpSpPr bwMode="auto">
        <a:xfrm>
          <a:off x="0" y="0"/>
          <a:ext cx="0" cy="0"/>
          <a:chOff x="0" y="0"/>
          <a:chExt cx="0" cy="0"/>
        </a:xfrm>
      </p:grpSpPr>
      <p:sp>
        <p:nvSpPr>
          <p:cNvPr id="4" name="Google Shape;426;p48"/>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427;p48"/>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163726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matchingName="Divider" userDrawn="1">
  <p:cSld name="Divider">
    <p:spTree>
      <p:nvGrpSpPr>
        <p:cNvPr id="1" name=""/>
        <p:cNvGrpSpPr/>
        <p:nvPr/>
      </p:nvGrpSpPr>
      <p:grpSpPr bwMode="auto">
        <a:xfrm>
          <a:off x="0" y="0"/>
          <a:ext cx="0" cy="0"/>
          <a:chOff x="0" y="0"/>
          <a:chExt cx="0" cy="0"/>
        </a:xfrm>
      </p:grpSpPr>
      <p:sp>
        <p:nvSpPr>
          <p:cNvPr id="4" name="Google Shape;429;p49"/>
          <p:cNvSpPr>
            <a:spLocks noGrp="1"/>
          </p:cNvSpPr>
          <p:nvPr>
            <p:ph type="pic" idx="2"/>
          </p:nvPr>
        </p:nvSpPr>
        <p:spPr bwMode="auto">
          <a:xfrm>
            <a:off x="0" y="0"/>
            <a:ext cx="9144000" cy="3543300"/>
          </a:xfrm>
          <a:prstGeom prst="rect">
            <a:avLst/>
          </a:prstGeom>
          <a:noFill/>
          <a:ln>
            <a:noFill/>
          </a:ln>
        </p:spPr>
        <p:txBody>
          <a:bodyPr spcFirstLastPara="1" wrap="square" lIns="91425" tIns="91425" rIns="91425" bIns="91425" anchor="t" anchorCtr="0">
            <a:noAutofit/>
          </a:bodyPr>
          <a:lstStyle>
            <a:lvl1pPr marR="0" lvl="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R="0" lvl="1"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R="0" lvl="2"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R="0" lvl="3"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R="0" lvl="4"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R="0" lvl="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R="0" lvl="6"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R="0" lvl="7"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R="0" lvl="8"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5" name="Google Shape;430;p49"/>
          <p:cNvSpPr>
            <a:spLocks noGrp="1"/>
          </p:cNvSpPr>
          <p:nvPr>
            <p:ph type="title"/>
          </p:nvPr>
        </p:nvSpPr>
        <p:spPr bwMode="auto">
          <a:xfrm>
            <a:off x="1237513" y="3841405"/>
            <a:ext cx="4889700" cy="422399"/>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accent2"/>
              </a:buClr>
              <a:buSzPts val="3200"/>
              <a:buFont typeface="Calibri"/>
              <a:buNone/>
              <a:defRPr sz="3200" b="0" i="0" u="none" strike="noStrike" cap="none">
                <a:solidFill>
                  <a:schemeClr val="accent2"/>
                </a:solidFill>
                <a:latin typeface="Calibri"/>
                <a:ea typeface="Calibri"/>
                <a:cs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sp>
        <p:nvSpPr>
          <p:cNvPr id="6" name="Google Shape;431;p49"/>
          <p:cNvSpPr>
            <a:spLocks noGrp="1"/>
          </p:cNvSpPr>
          <p:nvPr>
            <p:ph type="body" idx="1"/>
          </p:nvPr>
        </p:nvSpPr>
        <p:spPr bwMode="auto">
          <a:xfrm rot="10800000" flipH="1">
            <a:off x="0" y="3446100"/>
            <a:ext cx="6127200" cy="97200"/>
          </a:xfrm>
          <a:prstGeom prst="rect">
            <a:avLst/>
          </a:prstGeom>
          <a:blipFill>
            <a:blip r:embed="rId2">
              <a:alphaModFix/>
            </a:blip>
            <a:srcRect/>
            <a:stretch/>
          </a:blip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SzPts val="600"/>
              <a:buFont typeface="Arial"/>
              <a:buNone/>
              <a:defRPr sz="600" b="0" i="0" u="none" strike="noStrike" cap="none">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grpSp>
        <p:nvGrpSpPr>
          <p:cNvPr id="7" name="Google Shape;432;p49"/>
          <p:cNvGrpSpPr/>
          <p:nvPr/>
        </p:nvGrpSpPr>
        <p:grpSpPr bwMode="auto">
          <a:xfrm>
            <a:off x="7164524" y="4376113"/>
            <a:ext cx="1585997" cy="515738"/>
            <a:chOff x="-166" y="657"/>
            <a:chExt cx="5927" cy="1927"/>
          </a:xfrm>
        </p:grpSpPr>
        <p:sp>
          <p:nvSpPr>
            <p:cNvPr id="8" name="Google Shape;433;p49"/>
            <p:cNvSpPr/>
            <p:nvPr/>
          </p:nvSpPr>
          <p:spPr bwMode="auto">
            <a:xfrm>
              <a:off x="5367" y="1187"/>
              <a:ext cx="394" cy="819"/>
            </a:xfrm>
            <a:custGeom>
              <a:avLst/>
              <a:gdLst/>
              <a:ahLst/>
              <a:cxnLst/>
              <a:rect l="l" t="t" r="r" b="b"/>
              <a:pathLst>
                <a:path w="2250" h="4678" extrusionOk="0">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9" name="Google Shape;434;p49"/>
            <p:cNvSpPr/>
            <p:nvPr/>
          </p:nvSpPr>
          <p:spPr bwMode="auto">
            <a:xfrm>
              <a:off x="4777" y="1350"/>
              <a:ext cx="569" cy="657"/>
            </a:xfrm>
            <a:custGeom>
              <a:avLst/>
              <a:gdLst/>
              <a:ahLst/>
              <a:cxnLst/>
              <a:rect l="l" t="t" r="r" b="b"/>
              <a:pathLst>
                <a:path w="3253" h="3755" extrusionOk="0">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0" name="Google Shape;435;p49"/>
            <p:cNvSpPr/>
            <p:nvPr/>
          </p:nvSpPr>
          <p:spPr bwMode="auto">
            <a:xfrm>
              <a:off x="4210" y="1350"/>
              <a:ext cx="524" cy="643"/>
            </a:xfrm>
            <a:custGeom>
              <a:avLst/>
              <a:gdLst/>
              <a:ahLst/>
              <a:cxnLst/>
              <a:rect l="l" t="t" r="r" b="b"/>
              <a:pathLst>
                <a:path w="2995" h="3674" extrusionOk="0">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1" name="Google Shape;436;p49"/>
            <p:cNvSpPr/>
            <p:nvPr/>
          </p:nvSpPr>
          <p:spPr bwMode="auto">
            <a:xfrm>
              <a:off x="3679" y="1361"/>
              <a:ext cx="456" cy="632"/>
            </a:xfrm>
            <a:custGeom>
              <a:avLst/>
              <a:gdLst/>
              <a:ahLst/>
              <a:cxnLst/>
              <a:rect l="l" t="t" r="r" b="b"/>
              <a:pathLst>
                <a:path w="2604" h="3609" extrusionOk="0">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2" name="Google Shape;437;p49"/>
            <p:cNvSpPr/>
            <p:nvPr/>
          </p:nvSpPr>
          <p:spPr bwMode="auto">
            <a:xfrm>
              <a:off x="2980" y="1344"/>
              <a:ext cx="628" cy="665"/>
            </a:xfrm>
            <a:custGeom>
              <a:avLst/>
              <a:gdLst/>
              <a:ahLst/>
              <a:cxnLst/>
              <a:rect l="l" t="t" r="r" b="b"/>
              <a:pathLst>
                <a:path w="3586" h="3800" extrusionOk="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3" name="Google Shape;438;p49"/>
            <p:cNvSpPr/>
            <p:nvPr/>
          </p:nvSpPr>
          <p:spPr bwMode="auto">
            <a:xfrm>
              <a:off x="2307" y="1344"/>
              <a:ext cx="628" cy="665"/>
            </a:xfrm>
            <a:custGeom>
              <a:avLst/>
              <a:gdLst/>
              <a:ahLst/>
              <a:cxnLst/>
              <a:rect l="l" t="t" r="r" b="b"/>
              <a:pathLst>
                <a:path w="3586" h="3800" extrusionOk="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4" name="Google Shape;439;p49"/>
            <p:cNvSpPr/>
            <p:nvPr/>
          </p:nvSpPr>
          <p:spPr bwMode="auto">
            <a:xfrm>
              <a:off x="-166" y="657"/>
              <a:ext cx="2507" cy="1927"/>
            </a:xfrm>
            <a:custGeom>
              <a:avLst/>
              <a:gdLst/>
              <a:ahLst/>
              <a:cxnLst/>
              <a:rect l="l" t="t" r="r" b="b"/>
              <a:pathLst>
                <a:path w="14324" h="11013" extrusionOk="0">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Tree>
    <p:extLst>
      <p:ext uri="{BB962C8B-B14F-4D97-AF65-F5344CB8AC3E}">
        <p14:creationId xmlns:p14="http://schemas.microsoft.com/office/powerpoint/2010/main" val="193074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matchingName="Thank You" userDrawn="1">
  <p:cSld name="Thank You">
    <p:bg>
      <p:bgPr>
        <a:solidFill>
          <a:schemeClr val="accent3"/>
        </a:solidFill>
        <a:effectLst/>
      </p:bgPr>
    </p:bg>
    <p:spTree>
      <p:nvGrpSpPr>
        <p:cNvPr id="1" name=""/>
        <p:cNvGrpSpPr/>
        <p:nvPr/>
      </p:nvGrpSpPr>
      <p:grpSpPr bwMode="auto">
        <a:xfrm>
          <a:off x="0" y="0"/>
          <a:ext cx="0" cy="0"/>
          <a:chOff x="0" y="0"/>
          <a:chExt cx="0" cy="0"/>
        </a:xfrm>
      </p:grpSpPr>
      <p:pic>
        <p:nvPicPr>
          <p:cNvPr id="4" name="Google Shape;441;p50"/>
          <p:cNvPicPr/>
          <p:nvPr/>
        </p:nvPicPr>
        <p:blipFill>
          <a:blip r:embed="rId2">
            <a:alphaModFix/>
          </a:blip>
          <a:srcRect/>
          <a:stretch/>
        </p:blipFill>
        <p:spPr bwMode="auto">
          <a:xfrm>
            <a:off x="1338" y="-570"/>
            <a:ext cx="6858015" cy="3857633"/>
          </a:xfrm>
          <a:prstGeom prst="rect">
            <a:avLst/>
          </a:prstGeom>
          <a:noFill/>
          <a:ln>
            <a:noFill/>
          </a:ln>
        </p:spPr>
      </p:pic>
      <p:sp>
        <p:nvSpPr>
          <p:cNvPr id="5" name="Google Shape;442;p50"/>
          <p:cNvSpPr>
            <a:spLocks noGrp="1"/>
          </p:cNvSpPr>
          <p:nvPr>
            <p:ph type="title"/>
          </p:nvPr>
        </p:nvSpPr>
        <p:spPr bwMode="auto">
          <a:xfrm>
            <a:off x="1262208" y="2426400"/>
            <a:ext cx="2481000" cy="523200"/>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accent1"/>
              </a:buClr>
              <a:buSzPts val="4000"/>
              <a:buFont typeface="Calibri"/>
              <a:buNone/>
              <a:defRPr sz="4000" b="0" i="0" u="none" strike="noStrike" cap="none">
                <a:solidFill>
                  <a:schemeClr val="accent1"/>
                </a:solidFill>
                <a:latin typeface="Calibri"/>
                <a:ea typeface="Calibri"/>
                <a:cs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grpSp>
        <p:nvGrpSpPr>
          <p:cNvPr id="6" name="Google Shape;443;p50"/>
          <p:cNvGrpSpPr/>
          <p:nvPr/>
        </p:nvGrpSpPr>
        <p:grpSpPr bwMode="auto">
          <a:xfrm>
            <a:off x="54" y="3445970"/>
            <a:ext cx="6127442" cy="98400"/>
            <a:chOff x="2317750" y="2519363"/>
            <a:chExt cx="4511775" cy="98400"/>
          </a:xfrm>
        </p:grpSpPr>
        <p:sp>
          <p:nvSpPr>
            <p:cNvPr id="7" name="Google Shape;444;p50"/>
            <p:cNvSpPr/>
            <p:nvPr/>
          </p:nvSpPr>
          <p:spPr bwMode="auto">
            <a:xfrm>
              <a:off x="2317750" y="2519363"/>
              <a:ext cx="911100" cy="98400"/>
            </a:xfrm>
            <a:prstGeom prst="rect">
              <a:avLst/>
            </a:prstGeom>
            <a:solidFill>
              <a:srgbClr val="F47920"/>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8" name="Google Shape;445;p50"/>
            <p:cNvSpPr/>
            <p:nvPr/>
          </p:nvSpPr>
          <p:spPr bwMode="auto">
            <a:xfrm>
              <a:off x="5473700" y="2519363"/>
              <a:ext cx="911100" cy="98400"/>
            </a:xfrm>
            <a:prstGeom prst="rect">
              <a:avLst/>
            </a:prstGeom>
            <a:solidFill>
              <a:srgbClr val="FBA919"/>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9" name="Google Shape;446;p50"/>
            <p:cNvSpPr/>
            <p:nvPr/>
          </p:nvSpPr>
          <p:spPr bwMode="auto">
            <a:xfrm>
              <a:off x="3228975" y="2519363"/>
              <a:ext cx="2244600" cy="98400"/>
            </a:xfrm>
            <a:prstGeom prst="rect">
              <a:avLst/>
            </a:prstGeom>
            <a:solidFill>
              <a:srgbClr val="F7941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0" name="Google Shape;447;p50"/>
            <p:cNvSpPr/>
            <p:nvPr/>
          </p:nvSpPr>
          <p:spPr bwMode="auto">
            <a:xfrm>
              <a:off x="6384925" y="2519363"/>
              <a:ext cx="444600" cy="98400"/>
            </a:xfrm>
            <a:prstGeom prst="rect">
              <a:avLst/>
            </a:prstGeom>
            <a:solidFill>
              <a:srgbClr val="FFC20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grpSp>
        <p:nvGrpSpPr>
          <p:cNvPr id="11" name="Google Shape;448;p50"/>
          <p:cNvGrpSpPr/>
          <p:nvPr/>
        </p:nvGrpSpPr>
        <p:grpSpPr bwMode="auto">
          <a:xfrm>
            <a:off x="7164524" y="454383"/>
            <a:ext cx="1585997" cy="515738"/>
            <a:chOff x="-166" y="657"/>
            <a:chExt cx="5927" cy="1927"/>
          </a:xfrm>
        </p:grpSpPr>
        <p:sp>
          <p:nvSpPr>
            <p:cNvPr id="12" name="Google Shape;449;p50"/>
            <p:cNvSpPr/>
            <p:nvPr/>
          </p:nvSpPr>
          <p:spPr bwMode="auto">
            <a:xfrm>
              <a:off x="5367" y="1187"/>
              <a:ext cx="394" cy="819"/>
            </a:xfrm>
            <a:custGeom>
              <a:avLst/>
              <a:gdLst/>
              <a:ahLst/>
              <a:cxnLst/>
              <a:rect l="l" t="t" r="r" b="b"/>
              <a:pathLst>
                <a:path w="2250" h="4678" extrusionOk="0">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3" name="Google Shape;450;p50"/>
            <p:cNvSpPr/>
            <p:nvPr/>
          </p:nvSpPr>
          <p:spPr bwMode="auto">
            <a:xfrm>
              <a:off x="4777" y="1350"/>
              <a:ext cx="569" cy="657"/>
            </a:xfrm>
            <a:custGeom>
              <a:avLst/>
              <a:gdLst/>
              <a:ahLst/>
              <a:cxnLst/>
              <a:rect l="l" t="t" r="r" b="b"/>
              <a:pathLst>
                <a:path w="3253" h="3755" extrusionOk="0">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4" name="Google Shape;451;p50"/>
            <p:cNvSpPr/>
            <p:nvPr/>
          </p:nvSpPr>
          <p:spPr bwMode="auto">
            <a:xfrm>
              <a:off x="4210" y="1350"/>
              <a:ext cx="524" cy="643"/>
            </a:xfrm>
            <a:custGeom>
              <a:avLst/>
              <a:gdLst/>
              <a:ahLst/>
              <a:cxnLst/>
              <a:rect l="l" t="t" r="r" b="b"/>
              <a:pathLst>
                <a:path w="2995" h="3674" extrusionOk="0">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5" name="Google Shape;452;p50"/>
            <p:cNvSpPr/>
            <p:nvPr/>
          </p:nvSpPr>
          <p:spPr bwMode="auto">
            <a:xfrm>
              <a:off x="3679" y="1361"/>
              <a:ext cx="456" cy="632"/>
            </a:xfrm>
            <a:custGeom>
              <a:avLst/>
              <a:gdLst/>
              <a:ahLst/>
              <a:cxnLst/>
              <a:rect l="l" t="t" r="r" b="b"/>
              <a:pathLst>
                <a:path w="2604" h="3609" extrusionOk="0">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6" name="Google Shape;453;p50"/>
            <p:cNvSpPr/>
            <p:nvPr/>
          </p:nvSpPr>
          <p:spPr bwMode="auto">
            <a:xfrm>
              <a:off x="2980" y="1344"/>
              <a:ext cx="628" cy="665"/>
            </a:xfrm>
            <a:custGeom>
              <a:avLst/>
              <a:gdLst/>
              <a:ahLst/>
              <a:cxnLst/>
              <a:rect l="l" t="t" r="r" b="b"/>
              <a:pathLst>
                <a:path w="3586" h="3800" extrusionOk="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7" name="Google Shape;454;p50"/>
            <p:cNvSpPr/>
            <p:nvPr/>
          </p:nvSpPr>
          <p:spPr bwMode="auto">
            <a:xfrm>
              <a:off x="2307" y="1344"/>
              <a:ext cx="628" cy="665"/>
            </a:xfrm>
            <a:custGeom>
              <a:avLst/>
              <a:gdLst/>
              <a:ahLst/>
              <a:cxnLst/>
              <a:rect l="l" t="t" r="r" b="b"/>
              <a:pathLst>
                <a:path w="3586" h="3800" extrusionOk="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8" name="Google Shape;455;p50"/>
            <p:cNvSpPr/>
            <p:nvPr/>
          </p:nvSpPr>
          <p:spPr bwMode="auto">
            <a:xfrm>
              <a:off x="-166" y="657"/>
              <a:ext cx="2507" cy="1927"/>
            </a:xfrm>
            <a:custGeom>
              <a:avLst/>
              <a:gdLst/>
              <a:ahLst/>
              <a:cxnLst/>
              <a:rect l="l" t="t" r="r" b="b"/>
              <a:pathLst>
                <a:path w="14324" h="11013" extrusionOk="0">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Tree>
    <p:extLst>
      <p:ext uri="{BB962C8B-B14F-4D97-AF65-F5344CB8AC3E}">
        <p14:creationId xmlns:p14="http://schemas.microsoft.com/office/powerpoint/2010/main" val="2967261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Agenda" userDrawn="1">
  <p:cSld name="Agenda">
    <p:spTree>
      <p:nvGrpSpPr>
        <p:cNvPr id="1" name=""/>
        <p:cNvGrpSpPr/>
        <p:nvPr/>
      </p:nvGrpSpPr>
      <p:grpSpPr bwMode="auto">
        <a:xfrm>
          <a:off x="0" y="0"/>
          <a:ext cx="0" cy="0"/>
          <a:chOff x="0" y="0"/>
          <a:chExt cx="0" cy="0"/>
        </a:xfrm>
      </p:grpSpPr>
      <p:sp>
        <p:nvSpPr>
          <p:cNvPr id="4" name="Google Shape;457;p51"/>
          <p:cNvSpPr/>
          <p:nvPr/>
        </p:nvSpPr>
        <p:spPr bwMode="auto">
          <a:xfrm>
            <a:off x="411396" y="539627"/>
            <a:ext cx="3795900" cy="3794700"/>
          </a:xfrm>
          <a:prstGeom prst="ellipse">
            <a:avLst/>
          </a:prstGeom>
          <a:solidFill>
            <a:srgbClr val="CACACA">
              <a:alpha val="21568"/>
            </a:srgbClr>
          </a:solidFill>
          <a:ln>
            <a:noFill/>
          </a:ln>
        </p:spPr>
        <p:txBody>
          <a:bodyPr spcFirstLastPara="1" wrap="square" lIns="68575" tIns="34275" rIns="68575" bIns="34275" anchor="t" anchorCtr="0">
            <a:noAutofit/>
          </a:bodyPr>
          <a:lstStyle/>
          <a:p>
            <a:pPr marL="0" marR="0" lvl="0" indent="0" algn="l">
              <a:lnSpc>
                <a:spcPct val="100000"/>
              </a:lnSpc>
              <a:spcBef>
                <a:spcPts val="0"/>
              </a:spcBef>
              <a:spcAft>
                <a:spcPts val="0"/>
              </a:spcAft>
              <a:buClr>
                <a:srgbClr val="000000"/>
              </a:buClr>
              <a:buSzPts val="1350"/>
              <a:buFont typeface="Arial"/>
              <a:buNone/>
              <a:defRPr/>
            </a:pPr>
            <a:endParaRPr sz="1350" b="0" i="0" u="none" strike="noStrike" cap="none">
              <a:solidFill>
                <a:srgbClr val="000000"/>
              </a:solidFill>
              <a:latin typeface="Calibri"/>
              <a:ea typeface="Calibri"/>
              <a:cs typeface="Calibri"/>
            </a:endParaRPr>
          </a:p>
        </p:txBody>
      </p:sp>
      <p:sp>
        <p:nvSpPr>
          <p:cNvPr id="5" name="Google Shape;458;p51"/>
          <p:cNvSpPr/>
          <p:nvPr/>
        </p:nvSpPr>
        <p:spPr bwMode="auto">
          <a:xfrm>
            <a:off x="411396" y="539627"/>
            <a:ext cx="3795900" cy="3794700"/>
          </a:xfrm>
          <a:prstGeom prst="ellipse">
            <a:avLst/>
          </a:prstGeom>
          <a:solidFill>
            <a:srgbClr val="D8D8D8">
              <a:alpha val="21568"/>
            </a:srgbClr>
          </a:solidFill>
          <a:ln>
            <a:noFill/>
          </a:ln>
        </p:spPr>
        <p:txBody>
          <a:bodyPr spcFirstLastPara="1" wrap="square" lIns="68575" tIns="34275" rIns="68575" bIns="34275" anchor="t" anchorCtr="0">
            <a:noAutofit/>
          </a:bodyPr>
          <a:lstStyle/>
          <a:p>
            <a:pPr marL="0" marR="0" lvl="0" indent="0" algn="l">
              <a:lnSpc>
                <a:spcPct val="100000"/>
              </a:lnSpc>
              <a:spcBef>
                <a:spcPts val="0"/>
              </a:spcBef>
              <a:spcAft>
                <a:spcPts val="0"/>
              </a:spcAft>
              <a:buClr>
                <a:srgbClr val="000000"/>
              </a:buClr>
              <a:buSzPts val="1350"/>
              <a:buFont typeface="Arial"/>
              <a:buNone/>
              <a:defRPr/>
            </a:pPr>
            <a:endParaRPr sz="1350" b="0" i="0" u="none" strike="noStrike" cap="none">
              <a:solidFill>
                <a:srgbClr val="000000"/>
              </a:solidFill>
              <a:latin typeface="Calibri"/>
              <a:ea typeface="Calibri"/>
              <a:cs typeface="Calibri"/>
            </a:endParaRPr>
          </a:p>
        </p:txBody>
      </p:sp>
      <p:sp>
        <p:nvSpPr>
          <p:cNvPr id="6" name="Google Shape;459;p51"/>
          <p:cNvSpPr/>
          <p:nvPr/>
        </p:nvSpPr>
        <p:spPr bwMode="auto">
          <a:xfrm>
            <a:off x="411396" y="539627"/>
            <a:ext cx="3795900" cy="3794700"/>
          </a:xfrm>
          <a:prstGeom prst="ellipse">
            <a:avLst/>
          </a:prstGeom>
          <a:solidFill>
            <a:schemeClr val="accent6">
              <a:alpha val="21568"/>
            </a:schemeClr>
          </a:solidFill>
          <a:ln>
            <a:noFill/>
          </a:ln>
        </p:spPr>
        <p:txBody>
          <a:bodyPr spcFirstLastPara="1" wrap="square" lIns="68575" tIns="34275" rIns="68575" bIns="34275" anchor="t" anchorCtr="0">
            <a:noAutofit/>
          </a:bodyPr>
          <a:lstStyle/>
          <a:p>
            <a:pPr marL="0" marR="0" lvl="0" indent="0" algn="l">
              <a:lnSpc>
                <a:spcPct val="100000"/>
              </a:lnSpc>
              <a:spcBef>
                <a:spcPts val="0"/>
              </a:spcBef>
              <a:spcAft>
                <a:spcPts val="0"/>
              </a:spcAft>
              <a:buClr>
                <a:srgbClr val="000000"/>
              </a:buClr>
              <a:buSzPts val="1350"/>
              <a:buFont typeface="Arial"/>
              <a:buNone/>
              <a:defRPr/>
            </a:pPr>
            <a:endParaRPr sz="1350" b="0" i="0" u="none" strike="noStrike" cap="none">
              <a:solidFill>
                <a:srgbClr val="000000"/>
              </a:solidFill>
              <a:latin typeface="Calibri"/>
              <a:ea typeface="Calibri"/>
              <a:cs typeface="Calibri"/>
            </a:endParaRPr>
          </a:p>
        </p:txBody>
      </p:sp>
      <p:sp>
        <p:nvSpPr>
          <p:cNvPr id="7" name="Google Shape;460;p51"/>
          <p:cNvSpPr/>
          <p:nvPr/>
        </p:nvSpPr>
        <p:spPr bwMode="auto">
          <a:xfrm>
            <a:off x="683336" y="817470"/>
            <a:ext cx="3252000" cy="32508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a:lnSpc>
                <a:spcPct val="100000"/>
              </a:lnSpc>
              <a:spcBef>
                <a:spcPts val="0"/>
              </a:spcBef>
              <a:spcAft>
                <a:spcPts val="0"/>
              </a:spcAft>
              <a:buClr>
                <a:srgbClr val="000000"/>
              </a:buClr>
              <a:buSzPts val="2100"/>
              <a:buFont typeface="Arial"/>
              <a:buNone/>
              <a:defRPr/>
            </a:pPr>
            <a:endParaRPr sz="2100" b="0" i="0" u="none" strike="noStrike" cap="none">
              <a:solidFill>
                <a:srgbClr val="0C0C0C"/>
              </a:solidFill>
              <a:latin typeface="Helvetica Neue"/>
              <a:ea typeface="Helvetica Neue"/>
              <a:cs typeface="Helvetica Neue"/>
            </a:endParaRPr>
          </a:p>
        </p:txBody>
      </p:sp>
      <p:sp>
        <p:nvSpPr>
          <p:cNvPr id="8" name="Google Shape;461;p51"/>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9" name="Google Shape;462;p51"/>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10" name="Google Shape;463;p51"/>
          <p:cNvSpPr>
            <a:spLocks noGrp="1"/>
          </p:cNvSpPr>
          <p:nvPr>
            <p:ph type="body" idx="1"/>
          </p:nvPr>
        </p:nvSpPr>
        <p:spPr bwMode="auto">
          <a:xfrm>
            <a:off x="5364000" y="808460"/>
            <a:ext cx="3095699" cy="276900"/>
          </a:xfrm>
          <a:prstGeom prst="rect">
            <a:avLst/>
          </a:prstGeom>
          <a:noFill/>
          <a:ln>
            <a:noFill/>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1" name="Google Shape;464;p51"/>
          <p:cNvSpPr>
            <a:spLocks noGrp="1"/>
          </p:cNvSpPr>
          <p:nvPr>
            <p:ph type="body" idx="2"/>
          </p:nvPr>
        </p:nvSpPr>
        <p:spPr bwMode="auto">
          <a:xfrm>
            <a:off x="5364000" y="2793900"/>
            <a:ext cx="3095699" cy="276900"/>
          </a:xfrm>
          <a:prstGeom prst="rect">
            <a:avLst/>
          </a:prstGeom>
          <a:noFill/>
          <a:ln>
            <a:noFill/>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2" name="Google Shape;465;p51"/>
          <p:cNvSpPr>
            <a:spLocks noGrp="1"/>
          </p:cNvSpPr>
          <p:nvPr>
            <p:ph type="body" idx="3"/>
          </p:nvPr>
        </p:nvSpPr>
        <p:spPr bwMode="auto">
          <a:xfrm>
            <a:off x="5364000" y="3786620"/>
            <a:ext cx="3095699" cy="276900"/>
          </a:xfrm>
          <a:prstGeom prst="rect">
            <a:avLst/>
          </a:prstGeom>
          <a:noFill/>
          <a:ln>
            <a:noFill/>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3" name="Google Shape;466;p51"/>
          <p:cNvSpPr>
            <a:spLocks noGrp="1"/>
          </p:cNvSpPr>
          <p:nvPr>
            <p:ph type="body" idx="4"/>
          </p:nvPr>
        </p:nvSpPr>
        <p:spPr bwMode="auto">
          <a:xfrm>
            <a:off x="5364000" y="1801180"/>
            <a:ext cx="3095699" cy="276900"/>
          </a:xfrm>
          <a:prstGeom prst="rect">
            <a:avLst/>
          </a:prstGeom>
          <a:noFill/>
          <a:ln>
            <a:noFill/>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Clr>
                <a:schemeClr val="dk1"/>
              </a:buClr>
              <a:buSzPts val="2000"/>
              <a:buFont typeface="Arial"/>
              <a:buNone/>
              <a:defRPr sz="2000" b="0" i="0" u="none" strike="noStrike" cap="none">
                <a:solidFill>
                  <a:schemeClr val="dk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4" name="Google Shape;467;p51"/>
          <p:cNvSpPr>
            <a:spLocks noGrp="1"/>
          </p:cNvSpPr>
          <p:nvPr>
            <p:ph type="body" idx="5"/>
          </p:nvPr>
        </p:nvSpPr>
        <p:spPr bwMode="auto">
          <a:xfrm>
            <a:off x="5363999" y="1433373"/>
            <a:ext cx="3095699" cy="19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SzPts val="600"/>
              <a:buFont typeface="Arial"/>
              <a:buNone/>
              <a:defRPr sz="600" b="0" i="0" u="none" strike="noStrike" cap="none">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5" name="Google Shape;468;p51"/>
          <p:cNvSpPr>
            <a:spLocks noGrp="1"/>
          </p:cNvSpPr>
          <p:nvPr>
            <p:ph type="body" idx="6"/>
          </p:nvPr>
        </p:nvSpPr>
        <p:spPr bwMode="auto">
          <a:xfrm>
            <a:off x="5363999" y="2426093"/>
            <a:ext cx="3095699" cy="19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SzPts val="600"/>
              <a:buFont typeface="Arial"/>
              <a:buNone/>
              <a:defRPr sz="600" b="0" i="0" u="none" strike="noStrike" cap="none">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6" name="Google Shape;469;p51"/>
          <p:cNvSpPr>
            <a:spLocks noGrp="1"/>
          </p:cNvSpPr>
          <p:nvPr>
            <p:ph type="body" idx="7"/>
          </p:nvPr>
        </p:nvSpPr>
        <p:spPr bwMode="auto">
          <a:xfrm>
            <a:off x="5363999" y="3418813"/>
            <a:ext cx="3095699" cy="19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marL="457200" marR="0" lvl="0" indent="-228600" algn="l">
              <a:lnSpc>
                <a:spcPct val="90000"/>
              </a:lnSpc>
              <a:spcBef>
                <a:spcPts val="0"/>
              </a:spcBef>
              <a:spcAft>
                <a:spcPts val="0"/>
              </a:spcAft>
              <a:buSzPts val="600"/>
              <a:buFont typeface="Arial"/>
              <a:buNone/>
              <a:defRPr sz="600" b="0" i="0" u="none" strike="noStrike" cap="none">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grpSp>
        <p:nvGrpSpPr>
          <p:cNvPr id="17" name="Google Shape;470;p51"/>
          <p:cNvGrpSpPr/>
          <p:nvPr/>
        </p:nvGrpSpPr>
        <p:grpSpPr bwMode="auto">
          <a:xfrm>
            <a:off x="1007276" y="2022306"/>
            <a:ext cx="2588538" cy="841747"/>
            <a:chOff x="-166" y="657"/>
            <a:chExt cx="5927" cy="1927"/>
          </a:xfrm>
        </p:grpSpPr>
        <p:sp>
          <p:nvSpPr>
            <p:cNvPr id="18" name="Google Shape;471;p51"/>
            <p:cNvSpPr/>
            <p:nvPr/>
          </p:nvSpPr>
          <p:spPr bwMode="auto">
            <a:xfrm>
              <a:off x="5367" y="1187"/>
              <a:ext cx="394" cy="819"/>
            </a:xfrm>
            <a:custGeom>
              <a:avLst/>
              <a:gdLst/>
              <a:ahLst/>
              <a:cxnLst/>
              <a:rect l="l" t="t" r="r" b="b"/>
              <a:pathLst>
                <a:path w="2250" h="4678" extrusionOk="0">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9" name="Google Shape;472;p51"/>
            <p:cNvSpPr/>
            <p:nvPr/>
          </p:nvSpPr>
          <p:spPr bwMode="auto">
            <a:xfrm>
              <a:off x="4777" y="1350"/>
              <a:ext cx="569" cy="657"/>
            </a:xfrm>
            <a:custGeom>
              <a:avLst/>
              <a:gdLst/>
              <a:ahLst/>
              <a:cxnLst/>
              <a:rect l="l" t="t" r="r" b="b"/>
              <a:pathLst>
                <a:path w="3253" h="3755" extrusionOk="0">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20" name="Google Shape;473;p51"/>
            <p:cNvSpPr/>
            <p:nvPr/>
          </p:nvSpPr>
          <p:spPr bwMode="auto">
            <a:xfrm>
              <a:off x="4210" y="1350"/>
              <a:ext cx="524" cy="643"/>
            </a:xfrm>
            <a:custGeom>
              <a:avLst/>
              <a:gdLst/>
              <a:ahLst/>
              <a:cxnLst/>
              <a:rect l="l" t="t" r="r" b="b"/>
              <a:pathLst>
                <a:path w="2995" h="3674" extrusionOk="0">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21" name="Google Shape;474;p51"/>
            <p:cNvSpPr/>
            <p:nvPr/>
          </p:nvSpPr>
          <p:spPr bwMode="auto">
            <a:xfrm>
              <a:off x="3679" y="1361"/>
              <a:ext cx="456" cy="632"/>
            </a:xfrm>
            <a:custGeom>
              <a:avLst/>
              <a:gdLst/>
              <a:ahLst/>
              <a:cxnLst/>
              <a:rect l="l" t="t" r="r" b="b"/>
              <a:pathLst>
                <a:path w="2604" h="3609" extrusionOk="0">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22" name="Google Shape;475;p51"/>
            <p:cNvSpPr/>
            <p:nvPr/>
          </p:nvSpPr>
          <p:spPr bwMode="auto">
            <a:xfrm>
              <a:off x="2980" y="1344"/>
              <a:ext cx="628" cy="665"/>
            </a:xfrm>
            <a:custGeom>
              <a:avLst/>
              <a:gdLst/>
              <a:ahLst/>
              <a:cxnLst/>
              <a:rect l="l" t="t" r="r" b="b"/>
              <a:pathLst>
                <a:path w="3586" h="3800" extrusionOk="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23" name="Google Shape;476;p51"/>
            <p:cNvSpPr/>
            <p:nvPr/>
          </p:nvSpPr>
          <p:spPr bwMode="auto">
            <a:xfrm>
              <a:off x="2307" y="1344"/>
              <a:ext cx="628" cy="665"/>
            </a:xfrm>
            <a:custGeom>
              <a:avLst/>
              <a:gdLst/>
              <a:ahLst/>
              <a:cxnLst/>
              <a:rect l="l" t="t" r="r" b="b"/>
              <a:pathLst>
                <a:path w="3586" h="3800" extrusionOk="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24" name="Google Shape;477;p51"/>
            <p:cNvSpPr/>
            <p:nvPr/>
          </p:nvSpPr>
          <p:spPr bwMode="auto">
            <a:xfrm>
              <a:off x="-166" y="657"/>
              <a:ext cx="2507" cy="1927"/>
            </a:xfrm>
            <a:custGeom>
              <a:avLst/>
              <a:gdLst/>
              <a:ahLst/>
              <a:cxnLst/>
              <a:rect l="l" t="t" r="r" b="b"/>
              <a:pathLst>
                <a:path w="14324" h="11013" extrusionOk="0">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Tree>
    <p:extLst>
      <p:ext uri="{BB962C8B-B14F-4D97-AF65-F5344CB8AC3E}">
        <p14:creationId xmlns:p14="http://schemas.microsoft.com/office/powerpoint/2010/main" val="48126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TItle + Content" userDrawn="1">
  <p:cSld name="TItle + Content">
    <p:spTree>
      <p:nvGrpSpPr>
        <p:cNvPr id="1" name=""/>
        <p:cNvGrpSpPr/>
        <p:nvPr/>
      </p:nvGrpSpPr>
      <p:grpSpPr bwMode="auto">
        <a:xfrm>
          <a:off x="0" y="0"/>
          <a:ext cx="0" cy="0"/>
          <a:chOff x="0" y="0"/>
          <a:chExt cx="0" cy="0"/>
        </a:xfrm>
      </p:grpSpPr>
      <p:sp>
        <p:nvSpPr>
          <p:cNvPr id="4" name="Google Shape;479;p52"/>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480;p52"/>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481;p52"/>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7" name="Google Shape;482;p52"/>
          <p:cNvSpPr>
            <a:spLocks noGrp="1"/>
          </p:cNvSpPr>
          <p:nvPr>
            <p:ph type="body" idx="2"/>
          </p:nvPr>
        </p:nvSpPr>
        <p:spPr bwMode="auto">
          <a:xfrm>
            <a:off x="403225" y="1203325"/>
            <a:ext cx="8345400" cy="3096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8" name="Google Shape;483;p52"/>
          <p:cNvSpPr>
            <a:spLocks noGrp="1"/>
          </p:cNvSpPr>
          <p:nvPr>
            <p:ph type="body" idx="3"/>
          </p:nvPr>
        </p:nvSpPr>
        <p:spPr bwMode="auto">
          <a:xfrm>
            <a:off x="403225" y="4443413"/>
            <a:ext cx="312600" cy="1107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800"/>
              <a:buFont typeface="Arial"/>
              <a:buNone/>
              <a:defRPr sz="800" b="0"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174923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TItle + 2 Column Content" userDrawn="1">
  <p:cSld name="TItle + 2 Column Content">
    <p:spTree>
      <p:nvGrpSpPr>
        <p:cNvPr id="1" name=""/>
        <p:cNvGrpSpPr/>
        <p:nvPr/>
      </p:nvGrpSpPr>
      <p:grpSpPr bwMode="auto">
        <a:xfrm>
          <a:off x="0" y="0"/>
          <a:ext cx="0" cy="0"/>
          <a:chOff x="0" y="0"/>
          <a:chExt cx="0" cy="0"/>
        </a:xfrm>
      </p:grpSpPr>
      <p:sp>
        <p:nvSpPr>
          <p:cNvPr id="4" name="Google Shape;485;p53"/>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486;p53"/>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487;p53"/>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7" name="Google Shape;488;p53"/>
          <p:cNvSpPr>
            <a:spLocks noGrp="1"/>
          </p:cNvSpPr>
          <p:nvPr>
            <p:ph type="body" idx="2"/>
          </p:nvPr>
        </p:nvSpPr>
        <p:spPr bwMode="auto">
          <a:xfrm>
            <a:off x="403225" y="1203325"/>
            <a:ext cx="3960000" cy="3096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8" name="Google Shape;489;p53"/>
          <p:cNvSpPr>
            <a:spLocks noGrp="1"/>
          </p:cNvSpPr>
          <p:nvPr>
            <p:ph type="body" idx="3"/>
          </p:nvPr>
        </p:nvSpPr>
        <p:spPr bwMode="auto">
          <a:xfrm>
            <a:off x="403225" y="4443413"/>
            <a:ext cx="312600" cy="1107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800"/>
              <a:buFont typeface="Arial"/>
              <a:buNone/>
              <a:defRPr sz="800" b="0"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9" name="Google Shape;490;p53"/>
          <p:cNvSpPr>
            <a:spLocks noGrp="1"/>
          </p:cNvSpPr>
          <p:nvPr>
            <p:ph type="body" idx="4"/>
          </p:nvPr>
        </p:nvSpPr>
        <p:spPr bwMode="auto">
          <a:xfrm>
            <a:off x="4788713" y="1203325"/>
            <a:ext cx="3960000" cy="3096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127657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TItle + 3 Column Content" userDrawn="1">
  <p:cSld name="TItle + 3 Column Content">
    <p:spTree>
      <p:nvGrpSpPr>
        <p:cNvPr id="1" name=""/>
        <p:cNvGrpSpPr/>
        <p:nvPr/>
      </p:nvGrpSpPr>
      <p:grpSpPr bwMode="auto">
        <a:xfrm>
          <a:off x="0" y="0"/>
          <a:ext cx="0" cy="0"/>
          <a:chOff x="0" y="0"/>
          <a:chExt cx="0" cy="0"/>
        </a:xfrm>
      </p:grpSpPr>
      <p:sp>
        <p:nvSpPr>
          <p:cNvPr id="4" name="Google Shape;492;p54"/>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493;p54"/>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494;p54"/>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7" name="Google Shape;495;p54"/>
          <p:cNvSpPr>
            <a:spLocks noGrp="1"/>
          </p:cNvSpPr>
          <p:nvPr>
            <p:ph type="body" idx="2"/>
          </p:nvPr>
        </p:nvSpPr>
        <p:spPr bwMode="auto">
          <a:xfrm>
            <a:off x="403225" y="1203325"/>
            <a:ext cx="2592000" cy="3096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8" name="Google Shape;496;p54"/>
          <p:cNvSpPr>
            <a:spLocks noGrp="1"/>
          </p:cNvSpPr>
          <p:nvPr>
            <p:ph type="body" idx="3"/>
          </p:nvPr>
        </p:nvSpPr>
        <p:spPr bwMode="auto">
          <a:xfrm>
            <a:off x="403225" y="4443413"/>
            <a:ext cx="312600" cy="1107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800"/>
              <a:buFont typeface="Arial"/>
              <a:buNone/>
              <a:defRPr sz="800" b="0"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9" name="Google Shape;497;p54"/>
          <p:cNvSpPr>
            <a:spLocks noGrp="1"/>
          </p:cNvSpPr>
          <p:nvPr>
            <p:ph type="body" idx="4"/>
          </p:nvPr>
        </p:nvSpPr>
        <p:spPr bwMode="auto">
          <a:xfrm>
            <a:off x="3279968" y="1203325"/>
            <a:ext cx="2592000" cy="3096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0" name="Google Shape;498;p54"/>
          <p:cNvSpPr>
            <a:spLocks noGrp="1"/>
          </p:cNvSpPr>
          <p:nvPr>
            <p:ph type="body" idx="5"/>
          </p:nvPr>
        </p:nvSpPr>
        <p:spPr bwMode="auto">
          <a:xfrm>
            <a:off x="6156713" y="1203325"/>
            <a:ext cx="2592000" cy="30960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158384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matchingName="Full Bleed Image" userDrawn="1">
  <p:cSld name="Full Bleed Image">
    <p:spTree>
      <p:nvGrpSpPr>
        <p:cNvPr id="1" name=""/>
        <p:cNvGrpSpPr/>
        <p:nvPr/>
      </p:nvGrpSpPr>
      <p:grpSpPr bwMode="auto">
        <a:xfrm>
          <a:off x="0" y="0"/>
          <a:ext cx="0" cy="0"/>
          <a:chOff x="0" y="0"/>
          <a:chExt cx="0" cy="0"/>
        </a:xfrm>
      </p:grpSpPr>
      <p:sp>
        <p:nvSpPr>
          <p:cNvPr id="4" name="Google Shape;500;p55"/>
          <p:cNvSpPr>
            <a:spLocks noGrp="1"/>
          </p:cNvSpPr>
          <p:nvPr>
            <p:ph type="pic" idx="2"/>
          </p:nvPr>
        </p:nvSpPr>
        <p:spPr bwMode="auto">
          <a:xfrm>
            <a:off x="0" y="0"/>
            <a:ext cx="9144000" cy="5143500"/>
          </a:xfrm>
          <a:prstGeom prst="rect">
            <a:avLst/>
          </a:prstGeom>
          <a:solidFill>
            <a:schemeClr val="accent4"/>
          </a:solidFill>
          <a:ln>
            <a:noFill/>
          </a:ln>
        </p:spPr>
        <p:txBody>
          <a:bodyPr spcFirstLastPara="1" wrap="square" lIns="91425" tIns="91425" rIns="91425" bIns="91425" anchor="t" anchorCtr="0">
            <a:noAutofit/>
          </a:bodyPr>
          <a:lstStyle>
            <a:lvl1pPr marR="0" lvl="0" algn="l">
              <a:lnSpc>
                <a:spcPct val="90000"/>
              </a:lnSpc>
              <a:spcBef>
                <a:spcPts val="750"/>
              </a:spcBef>
              <a:spcAft>
                <a:spcPts val="0"/>
              </a:spcAft>
              <a:buClr>
                <a:schemeClr val="dk1"/>
              </a:buClr>
              <a:buSzPts val="1600"/>
              <a:buFont typeface="Arial"/>
              <a:buNone/>
              <a:defRPr sz="1600" b="1" i="0" u="none" strike="noStrike" cap="none">
                <a:solidFill>
                  <a:schemeClr val="dk1"/>
                </a:solidFill>
                <a:latin typeface="Calibri"/>
                <a:ea typeface="Calibri"/>
                <a:cs typeface="Calibri"/>
              </a:defRPr>
            </a:lvl1pPr>
            <a:lvl2pPr marR="0" lvl="1"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R="0" lvl="2"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R="0" lvl="3"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R="0" lvl="4"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R="0" lvl="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R="0" lvl="6"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R="0" lvl="7"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R="0" lvl="8"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5" name="Google Shape;501;p55"/>
          <p:cNvSpPr>
            <a:spLocks noGrp="1"/>
          </p:cNvSpPr>
          <p:nvPr>
            <p:ph type="body" idx="1"/>
          </p:nvPr>
        </p:nvSpPr>
        <p:spPr bwMode="auto">
          <a:xfrm>
            <a:off x="8103393" y="4667250"/>
            <a:ext cx="652500" cy="227400"/>
          </a:xfrm>
          <a:prstGeom prst="rect">
            <a:avLst/>
          </a:prstGeom>
          <a:blipFill>
            <a:blip r:embed="rId2">
              <a:alphaModFix/>
            </a:blip>
            <a:srcRect l="2351" t="-3133" b="-965"/>
            <a:stretch/>
          </a:blip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SzPts val="600"/>
              <a:buFont typeface="Arial"/>
              <a:buNone/>
              <a:defRPr sz="600" b="0" i="0" u="none" strike="noStrike" cap="none">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502;p55"/>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7" name="Google Shape;503;p55"/>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chemeClr val="lt1"/>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8" name="Google Shape;504;p55"/>
          <p:cNvSpPr>
            <a:spLocks noGrp="1"/>
          </p:cNvSpPr>
          <p:nvPr>
            <p:ph type="body" idx="3"/>
          </p:nvPr>
        </p:nvSpPr>
        <p:spPr bwMode="auto">
          <a:xfrm>
            <a:off x="395288" y="2569900"/>
            <a:ext cx="3024600" cy="1873500"/>
          </a:xfrm>
          <a:prstGeom prst="rect">
            <a:avLst/>
          </a:prstGeom>
          <a:blipFill>
            <a:blip r:embed="rId3">
              <a:alphaModFix/>
            </a:blip>
            <a:srcRect r="-38799" b="-48759"/>
            <a:stretch/>
          </a:blip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lt1"/>
              </a:buClr>
              <a:buSzPts val="2000"/>
              <a:buFont typeface="Arial"/>
              <a:buNone/>
              <a:defRPr sz="2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600"/>
              <a:buFont typeface="Arial"/>
              <a:buNone/>
              <a:defRPr sz="16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3218415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matchingName="Strategies" userDrawn="1">
  <p:cSld name="Strategies">
    <p:spTree>
      <p:nvGrpSpPr>
        <p:cNvPr id="1" name=""/>
        <p:cNvGrpSpPr/>
        <p:nvPr/>
      </p:nvGrpSpPr>
      <p:grpSpPr bwMode="auto">
        <a:xfrm>
          <a:off x="0" y="0"/>
          <a:ext cx="0" cy="0"/>
          <a:chOff x="0" y="0"/>
          <a:chExt cx="0" cy="0"/>
        </a:xfrm>
      </p:grpSpPr>
      <p:sp>
        <p:nvSpPr>
          <p:cNvPr id="4" name="Google Shape;506;p56"/>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507;p56"/>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508;p56"/>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7" name="Google Shape;509;p56"/>
          <p:cNvSpPr>
            <a:spLocks noGrp="1"/>
          </p:cNvSpPr>
          <p:nvPr>
            <p:ph type="body" idx="2"/>
          </p:nvPr>
        </p:nvSpPr>
        <p:spPr bwMode="auto">
          <a:xfrm>
            <a:off x="403225" y="4443413"/>
            <a:ext cx="312600" cy="1107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800"/>
              <a:buFont typeface="Arial"/>
              <a:buNone/>
              <a:defRPr sz="800" b="0"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8" name="Google Shape;510;p56"/>
          <p:cNvSpPr>
            <a:spLocks noGrp="1"/>
          </p:cNvSpPr>
          <p:nvPr>
            <p:ph type="body" idx="3"/>
          </p:nvPr>
        </p:nvSpPr>
        <p:spPr bwMode="auto">
          <a:xfrm>
            <a:off x="395287" y="1635125"/>
            <a:ext cx="19800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9" name="Google Shape;511;p56"/>
          <p:cNvSpPr>
            <a:spLocks noGrp="1"/>
          </p:cNvSpPr>
          <p:nvPr>
            <p:ph type="body" idx="4"/>
          </p:nvPr>
        </p:nvSpPr>
        <p:spPr bwMode="auto">
          <a:xfrm>
            <a:off x="2520362" y="1635125"/>
            <a:ext cx="19800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0" name="Google Shape;512;p56"/>
          <p:cNvSpPr>
            <a:spLocks noGrp="1"/>
          </p:cNvSpPr>
          <p:nvPr>
            <p:ph type="body" idx="5"/>
          </p:nvPr>
        </p:nvSpPr>
        <p:spPr bwMode="auto">
          <a:xfrm>
            <a:off x="4645437" y="1635125"/>
            <a:ext cx="19800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1" name="Google Shape;513;p56"/>
          <p:cNvSpPr>
            <a:spLocks noGrp="1"/>
          </p:cNvSpPr>
          <p:nvPr>
            <p:ph type="body" idx="6"/>
          </p:nvPr>
        </p:nvSpPr>
        <p:spPr bwMode="auto">
          <a:xfrm>
            <a:off x="6770513" y="1635125"/>
            <a:ext cx="19800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2" name="Google Shape;514;p56"/>
          <p:cNvSpPr>
            <a:spLocks noGrp="1"/>
          </p:cNvSpPr>
          <p:nvPr>
            <p:ph type="body" idx="7"/>
          </p:nvPr>
        </p:nvSpPr>
        <p:spPr bwMode="auto">
          <a:xfrm>
            <a:off x="395287"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3" name="Google Shape;515;p56"/>
          <p:cNvSpPr>
            <a:spLocks noGrp="1"/>
          </p:cNvSpPr>
          <p:nvPr>
            <p:ph type="body" idx="8"/>
          </p:nvPr>
        </p:nvSpPr>
        <p:spPr bwMode="auto">
          <a:xfrm>
            <a:off x="2520362"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4" name="Google Shape;516;p56"/>
          <p:cNvSpPr>
            <a:spLocks noGrp="1"/>
          </p:cNvSpPr>
          <p:nvPr>
            <p:ph type="body" idx="9"/>
          </p:nvPr>
        </p:nvSpPr>
        <p:spPr bwMode="auto">
          <a:xfrm>
            <a:off x="4645437"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5" name="Google Shape;517;p56"/>
          <p:cNvSpPr>
            <a:spLocks noGrp="1"/>
          </p:cNvSpPr>
          <p:nvPr>
            <p:ph type="body" idx="13"/>
          </p:nvPr>
        </p:nvSpPr>
        <p:spPr bwMode="auto">
          <a:xfrm>
            <a:off x="6770513"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206092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matchingName="1_Strategies" userDrawn="1">
  <p:cSld name="1_Strategies">
    <p:spTree>
      <p:nvGrpSpPr>
        <p:cNvPr id="1" name=""/>
        <p:cNvGrpSpPr/>
        <p:nvPr/>
      </p:nvGrpSpPr>
      <p:grpSpPr bwMode="auto">
        <a:xfrm>
          <a:off x="0" y="0"/>
          <a:ext cx="0" cy="0"/>
          <a:chOff x="0" y="0"/>
          <a:chExt cx="0" cy="0"/>
        </a:xfrm>
      </p:grpSpPr>
      <p:sp>
        <p:nvSpPr>
          <p:cNvPr id="4" name="Google Shape;519;p57"/>
          <p:cNvSpPr>
            <a:spLocks noGrp="1"/>
          </p:cNvSpPr>
          <p:nvPr>
            <p:ph type="pic" idx="2"/>
          </p:nvPr>
        </p:nvSpPr>
        <p:spPr bwMode="auto">
          <a:xfrm>
            <a:off x="0" y="0"/>
            <a:ext cx="9144000" cy="2787900"/>
          </a:xfrm>
          <a:prstGeom prst="rect">
            <a:avLst/>
          </a:prstGeom>
          <a:solidFill>
            <a:schemeClr val="accent4"/>
          </a:solidFill>
          <a:ln>
            <a:noFill/>
          </a:ln>
        </p:spPr>
        <p:txBody>
          <a:bodyPr spcFirstLastPara="1" wrap="square" lIns="91425" tIns="91425" rIns="91425" bIns="91425" anchor="t" anchorCtr="0">
            <a:noAutofit/>
          </a:bodyPr>
          <a:lstStyle>
            <a:lvl1pPr marR="0" lvl="0" algn="l">
              <a:lnSpc>
                <a:spcPct val="90000"/>
              </a:lnSpc>
              <a:spcBef>
                <a:spcPts val="750"/>
              </a:spcBef>
              <a:spcAft>
                <a:spcPts val="0"/>
              </a:spcAft>
              <a:buClr>
                <a:schemeClr val="lt1"/>
              </a:buClr>
              <a:buSzPts val="1600"/>
              <a:buFont typeface="Arial"/>
              <a:buNone/>
              <a:defRPr sz="1600" b="1" i="0" u="none" strike="noStrike" cap="none">
                <a:solidFill>
                  <a:schemeClr val="lt1"/>
                </a:solidFill>
                <a:latin typeface="Calibri"/>
                <a:ea typeface="Calibri"/>
                <a:cs typeface="Calibri"/>
              </a:defRPr>
            </a:lvl1pPr>
            <a:lvl2pPr marR="0" lvl="1"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R="0" lvl="2"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R="0" lvl="3"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R="0" lvl="4"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R="0" lvl="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R="0" lvl="6"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R="0" lvl="7"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R="0" lvl="8"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5" name="Google Shape;520;p57"/>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6" name="Google Shape;521;p57"/>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7" name="Google Shape;522;p57"/>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8" name="Google Shape;523;p57"/>
          <p:cNvSpPr>
            <a:spLocks noGrp="1"/>
          </p:cNvSpPr>
          <p:nvPr>
            <p:ph type="body" idx="3"/>
          </p:nvPr>
        </p:nvSpPr>
        <p:spPr bwMode="auto">
          <a:xfrm>
            <a:off x="403225" y="4443413"/>
            <a:ext cx="312600" cy="1107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800"/>
              <a:buFont typeface="Arial"/>
              <a:buNone/>
              <a:defRPr sz="800" b="0"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9" name="Google Shape;524;p57"/>
          <p:cNvSpPr>
            <a:spLocks noGrp="1"/>
          </p:cNvSpPr>
          <p:nvPr>
            <p:ph type="body" idx="4"/>
          </p:nvPr>
        </p:nvSpPr>
        <p:spPr bwMode="auto">
          <a:xfrm>
            <a:off x="971350" y="1635125"/>
            <a:ext cx="22308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0" name="Google Shape;525;p57"/>
          <p:cNvSpPr>
            <a:spLocks noGrp="1"/>
          </p:cNvSpPr>
          <p:nvPr>
            <p:ph type="body" idx="5"/>
          </p:nvPr>
        </p:nvSpPr>
        <p:spPr bwMode="auto">
          <a:xfrm>
            <a:off x="3456466" y="1635125"/>
            <a:ext cx="22308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1" name="Google Shape;526;p57"/>
          <p:cNvSpPr>
            <a:spLocks noGrp="1"/>
          </p:cNvSpPr>
          <p:nvPr>
            <p:ph type="body" idx="6"/>
          </p:nvPr>
        </p:nvSpPr>
        <p:spPr bwMode="auto">
          <a:xfrm>
            <a:off x="5941581" y="1635125"/>
            <a:ext cx="2230800" cy="2232600"/>
          </a:xfrm>
          <a:prstGeom prst="rect">
            <a:avLst/>
          </a:prstGeom>
          <a:solidFill>
            <a:schemeClr val="accent2"/>
          </a:solidFill>
          <a:ln>
            <a:noFill/>
          </a:ln>
        </p:spPr>
        <p:txBody>
          <a:bodyPr spcFirstLastPara="1" wrap="square" lIns="91425" tIns="91425" rIns="91425" bIns="91425" anchor="ctr" anchorCtr="0">
            <a:noAutofit/>
          </a:bodyPr>
          <a:lstStyle>
            <a:lvl1pPr marL="457200" marR="0" lvl="0" indent="-228600" algn="ctr">
              <a:lnSpc>
                <a:spcPct val="90000"/>
              </a:lnSpc>
              <a:spcBef>
                <a:spcPts val="750"/>
              </a:spcBef>
              <a:spcAft>
                <a:spcPts val="0"/>
              </a:spcAft>
              <a:buClr>
                <a:schemeClr val="dk1"/>
              </a:buClr>
              <a:buSzPts val="2000"/>
              <a:buFont typeface="Arial"/>
              <a:buNone/>
              <a:defRPr sz="2000" b="1" i="0" u="none" strike="noStrike" cap="none">
                <a:solidFill>
                  <a:schemeClr val="dk1"/>
                </a:solidFill>
                <a:latin typeface="Calibri"/>
                <a:ea typeface="Calibri"/>
                <a:cs typeface="Calibri"/>
              </a:defRPr>
            </a:lvl1pPr>
            <a:lvl2pPr marL="914400" marR="0" lvl="1" indent="-228600" algn="ctr">
              <a:lnSpc>
                <a:spcPct val="90000"/>
              </a:lnSpc>
              <a:spcBef>
                <a:spcPts val="600"/>
              </a:spcBef>
              <a:spcAft>
                <a:spcPts val="0"/>
              </a:spcAft>
              <a:buClr>
                <a:schemeClr val="accent1"/>
              </a:buClr>
              <a:buSzPts val="1800"/>
              <a:buFont typeface="Arial"/>
              <a:buNone/>
              <a:defRPr sz="18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2" name="Google Shape;527;p57"/>
          <p:cNvSpPr>
            <a:spLocks noGrp="1"/>
          </p:cNvSpPr>
          <p:nvPr>
            <p:ph type="body" idx="7"/>
          </p:nvPr>
        </p:nvSpPr>
        <p:spPr bwMode="auto">
          <a:xfrm>
            <a:off x="971351"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3" name="Google Shape;528;p57"/>
          <p:cNvSpPr>
            <a:spLocks noGrp="1"/>
          </p:cNvSpPr>
          <p:nvPr>
            <p:ph type="body" idx="8"/>
          </p:nvPr>
        </p:nvSpPr>
        <p:spPr bwMode="auto">
          <a:xfrm>
            <a:off x="3456467"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4" name="Google Shape;529;p57"/>
          <p:cNvSpPr>
            <a:spLocks noGrp="1"/>
          </p:cNvSpPr>
          <p:nvPr>
            <p:ph type="body" idx="9"/>
          </p:nvPr>
        </p:nvSpPr>
        <p:spPr bwMode="auto">
          <a:xfrm>
            <a:off x="5941582" y="1635125"/>
            <a:ext cx="1008000" cy="663000"/>
          </a:xfrm>
          <a:prstGeom prst="rect">
            <a:avLst/>
          </a:prstGeom>
          <a:blipFill>
            <a:blip r:embed="rId2">
              <a:alphaModFix/>
            </a:blip>
            <a:srcRect t="1682" b="-45721"/>
            <a:stretch/>
          </a:blipFill>
          <a:ln>
            <a:noFill/>
          </a:ln>
        </p:spPr>
        <p:txBody>
          <a:bodyPr spcFirstLastPara="1" wrap="square" lIns="91425" tIns="91425" rIns="91425" bIns="91425" anchor="t" anchorCtr="0">
            <a:noAutofit/>
          </a:bodyPr>
          <a:lstStyle>
            <a:lvl1pPr marL="457200" marR="0" lvl="0" indent="-228600" algn="l">
              <a:lnSpc>
                <a:spcPct val="9000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87616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efault">
  <p:cSld name="2_Default">
    <p:spTree>
      <p:nvGrpSpPr>
        <p:cNvPr id="1" name="Shape 37"/>
        <p:cNvGrpSpPr/>
        <p:nvPr/>
      </p:nvGrpSpPr>
      <p:grpSpPr>
        <a:xfrm>
          <a:off x="0" y="0"/>
          <a:ext cx="0" cy="0"/>
          <a:chOff x="0" y="0"/>
          <a:chExt cx="0" cy="0"/>
        </a:xfrm>
      </p:grpSpPr>
      <p:sp>
        <p:nvSpPr>
          <p:cNvPr id="38" name="Google Shape;38;p3"/>
          <p:cNvSpPr/>
          <p:nvPr/>
        </p:nvSpPr>
        <p:spPr>
          <a:xfrm rot="10800000">
            <a:off x="1755088" y="4871865"/>
            <a:ext cx="813600" cy="312900"/>
          </a:xfrm>
          <a:custGeom>
            <a:avLst/>
            <a:gdLst/>
            <a:ahLst/>
            <a:cxnLst/>
            <a:rect l="l" t="t" r="r" b="b"/>
            <a:pathLst>
              <a:path w="120000" h="120000" extrusionOk="0">
                <a:moveTo>
                  <a:pt x="0" y="0"/>
                </a:moveTo>
                <a:lnTo>
                  <a:pt x="3929" y="119938"/>
                </a:lnTo>
                <a:lnTo>
                  <a:pt x="119945" y="0"/>
                </a:lnTo>
                <a:lnTo>
                  <a:pt x="0" y="0"/>
                </a:lnTo>
              </a:path>
            </a:pathLst>
          </a:custGeom>
          <a:solidFill>
            <a:schemeClr val="accent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39" name="Google Shape;39;p3"/>
          <p:cNvSpPr/>
          <p:nvPr/>
        </p:nvSpPr>
        <p:spPr>
          <a:xfrm rot="10800000">
            <a:off x="2534088" y="4871826"/>
            <a:ext cx="1054800" cy="312900"/>
          </a:xfrm>
          <a:custGeom>
            <a:avLst/>
            <a:gdLst/>
            <a:ahLst/>
            <a:cxnLst/>
            <a:rect l="l" t="t" r="r" b="b"/>
            <a:pathLst>
              <a:path w="120000" h="120000" extrusionOk="0">
                <a:moveTo>
                  <a:pt x="0" y="0"/>
                </a:moveTo>
                <a:lnTo>
                  <a:pt x="119957" y="119938"/>
                </a:lnTo>
                <a:lnTo>
                  <a:pt x="116928" y="0"/>
                </a:lnTo>
                <a:lnTo>
                  <a:pt x="0" y="0"/>
                </a:lnTo>
              </a:path>
            </a:pathLst>
          </a:custGeom>
          <a:solidFill>
            <a:schemeClr val="accent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0" name="Google Shape;40;p3"/>
          <p:cNvSpPr/>
          <p:nvPr/>
        </p:nvSpPr>
        <p:spPr>
          <a:xfrm rot="10800000">
            <a:off x="2524113" y="4612965"/>
            <a:ext cx="1551900" cy="571800"/>
          </a:xfrm>
          <a:custGeom>
            <a:avLst/>
            <a:gdLst/>
            <a:ahLst/>
            <a:cxnLst/>
            <a:rect l="l" t="t" r="r" b="b"/>
            <a:pathLst>
              <a:path w="120000" h="120000" extrusionOk="0">
                <a:moveTo>
                  <a:pt x="0" y="0"/>
                </a:moveTo>
                <a:lnTo>
                  <a:pt x="53937" y="119966"/>
                </a:lnTo>
                <a:lnTo>
                  <a:pt x="119971" y="65643"/>
                </a:lnTo>
                <a:lnTo>
                  <a:pt x="38436" y="0"/>
                </a:lnTo>
                <a:lnTo>
                  <a:pt x="0" y="0"/>
                </a:lnTo>
              </a:path>
            </a:pathLst>
          </a:custGeom>
          <a:solidFill>
            <a:srgbClr val="78E0E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1" name="Google Shape;41;p3"/>
          <p:cNvSpPr/>
          <p:nvPr/>
        </p:nvSpPr>
        <p:spPr>
          <a:xfrm rot="10800000">
            <a:off x="3378198" y="4616587"/>
            <a:ext cx="1630200" cy="571800"/>
          </a:xfrm>
          <a:custGeom>
            <a:avLst/>
            <a:gdLst/>
            <a:ahLst/>
            <a:cxnLst/>
            <a:rect l="l" t="t" r="r" b="b"/>
            <a:pathLst>
              <a:path w="120000" h="120000" extrusionOk="0">
                <a:moveTo>
                  <a:pt x="26270" y="0"/>
                </a:moveTo>
                <a:lnTo>
                  <a:pt x="0" y="59126"/>
                </a:lnTo>
                <a:lnTo>
                  <a:pt x="119972" y="119966"/>
                </a:lnTo>
                <a:lnTo>
                  <a:pt x="68629" y="0"/>
                </a:lnTo>
                <a:lnTo>
                  <a:pt x="26270" y="0"/>
                </a:lnTo>
              </a:path>
            </a:pathLst>
          </a:custGeom>
          <a:solidFill>
            <a:schemeClr val="accent4"/>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2" name="Google Shape;42;p3"/>
          <p:cNvSpPr/>
          <p:nvPr/>
        </p:nvSpPr>
        <p:spPr>
          <a:xfrm rot="10800000">
            <a:off x="5361599" y="5152965"/>
            <a:ext cx="138600" cy="31800"/>
          </a:xfrm>
          <a:custGeom>
            <a:avLst/>
            <a:gdLst/>
            <a:ahLst/>
            <a:cxnLst/>
            <a:rect l="l" t="t" r="r" b="b"/>
            <a:pathLst>
              <a:path w="120000" h="120000" extrusionOk="0">
                <a:moveTo>
                  <a:pt x="35935" y="0"/>
                </a:moveTo>
                <a:lnTo>
                  <a:pt x="0" y="119393"/>
                </a:lnTo>
                <a:lnTo>
                  <a:pt x="119679" y="0"/>
                </a:lnTo>
                <a:lnTo>
                  <a:pt x="35935"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3" name="Google Shape;43;p3"/>
          <p:cNvSpPr/>
          <p:nvPr/>
        </p:nvSpPr>
        <p:spPr>
          <a:xfrm rot="10800000">
            <a:off x="5451161" y="5152965"/>
            <a:ext cx="84600" cy="31800"/>
          </a:xfrm>
          <a:custGeom>
            <a:avLst/>
            <a:gdLst/>
            <a:ahLst/>
            <a:cxnLst/>
            <a:rect l="l" t="t" r="r" b="b"/>
            <a:pathLst>
              <a:path w="120000" h="120000" extrusionOk="0">
                <a:moveTo>
                  <a:pt x="0" y="0"/>
                </a:moveTo>
                <a:lnTo>
                  <a:pt x="61298" y="119393"/>
                </a:lnTo>
                <a:lnTo>
                  <a:pt x="119480" y="0"/>
                </a:lnTo>
                <a:lnTo>
                  <a:pt x="0"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4" name="Google Shape;44;p3"/>
          <p:cNvSpPr/>
          <p:nvPr/>
        </p:nvSpPr>
        <p:spPr>
          <a:xfrm rot="10800000">
            <a:off x="4991757" y="4793080"/>
            <a:ext cx="992700" cy="367200"/>
          </a:xfrm>
          <a:custGeom>
            <a:avLst/>
            <a:gdLst/>
            <a:ahLst/>
            <a:cxnLst/>
            <a:rect l="l" t="t" r="r" b="b"/>
            <a:pathLst>
              <a:path w="120000" h="120000" extrusionOk="0">
                <a:moveTo>
                  <a:pt x="119955" y="81832"/>
                </a:moveTo>
                <a:lnTo>
                  <a:pt x="58436" y="0"/>
                </a:lnTo>
                <a:lnTo>
                  <a:pt x="0" y="119947"/>
                </a:lnTo>
                <a:lnTo>
                  <a:pt x="119955" y="81832"/>
                </a:lnTo>
              </a:path>
            </a:pathLst>
          </a:custGeom>
          <a:solidFill>
            <a:schemeClr val="accent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5" name="Google Shape;45;p3"/>
          <p:cNvSpPr/>
          <p:nvPr/>
        </p:nvSpPr>
        <p:spPr>
          <a:xfrm rot="10800000">
            <a:off x="5495048" y="4793042"/>
            <a:ext cx="1119900" cy="367200"/>
          </a:xfrm>
          <a:custGeom>
            <a:avLst/>
            <a:gdLst/>
            <a:ahLst/>
            <a:cxnLst/>
            <a:rect l="l" t="t" r="r" b="b"/>
            <a:pathLst>
              <a:path w="120000" h="120000" extrusionOk="0">
                <a:moveTo>
                  <a:pt x="119960" y="0"/>
                </a:moveTo>
                <a:lnTo>
                  <a:pt x="0" y="32670"/>
                </a:lnTo>
                <a:lnTo>
                  <a:pt x="68158" y="119947"/>
                </a:lnTo>
                <a:lnTo>
                  <a:pt x="119960"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6" name="Google Shape;46;p3"/>
          <p:cNvSpPr/>
          <p:nvPr/>
        </p:nvSpPr>
        <p:spPr>
          <a:xfrm rot="10800000">
            <a:off x="5491791" y="5053365"/>
            <a:ext cx="1119900" cy="131400"/>
          </a:xfrm>
          <a:custGeom>
            <a:avLst/>
            <a:gdLst/>
            <a:ahLst/>
            <a:cxnLst/>
            <a:rect l="l" t="t" r="r" b="b"/>
            <a:pathLst>
              <a:path w="120000" h="120000" extrusionOk="0">
                <a:moveTo>
                  <a:pt x="2415" y="0"/>
                </a:moveTo>
                <a:lnTo>
                  <a:pt x="0" y="119854"/>
                </a:lnTo>
                <a:lnTo>
                  <a:pt x="119960" y="28759"/>
                </a:lnTo>
                <a:lnTo>
                  <a:pt x="115287" y="0"/>
                </a:lnTo>
                <a:lnTo>
                  <a:pt x="2415" y="0"/>
                </a:lnTo>
              </a:path>
            </a:pathLst>
          </a:custGeom>
          <a:solidFill>
            <a:srgbClr val="0D4566"/>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7" name="Google Shape;47;p3"/>
          <p:cNvSpPr/>
          <p:nvPr/>
        </p:nvSpPr>
        <p:spPr>
          <a:xfrm rot="10800000">
            <a:off x="6578526" y="5053365"/>
            <a:ext cx="353700" cy="131400"/>
          </a:xfrm>
          <a:custGeom>
            <a:avLst/>
            <a:gdLst/>
            <a:ahLst/>
            <a:cxnLst/>
            <a:rect l="l" t="t" r="r" b="b"/>
            <a:pathLst>
              <a:path w="120000" h="120000" extrusionOk="0">
                <a:moveTo>
                  <a:pt x="0" y="0"/>
                </a:moveTo>
                <a:lnTo>
                  <a:pt x="112209" y="119854"/>
                </a:lnTo>
                <a:lnTo>
                  <a:pt x="119874" y="0"/>
                </a:lnTo>
                <a:lnTo>
                  <a:pt x="0" y="0"/>
                </a:lnTo>
              </a:path>
            </a:pathLst>
          </a:custGeom>
          <a:solidFill>
            <a:schemeClr val="accen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8" name="Google Shape;48;p3"/>
          <p:cNvSpPr/>
          <p:nvPr/>
        </p:nvSpPr>
        <p:spPr>
          <a:xfrm rot="10800000">
            <a:off x="5975976" y="4793699"/>
            <a:ext cx="1093800" cy="267000"/>
          </a:xfrm>
          <a:custGeom>
            <a:avLst/>
            <a:gdLst/>
            <a:ahLst/>
            <a:cxnLst/>
            <a:rect l="l" t="t" r="r" b="b"/>
            <a:pathLst>
              <a:path w="120000" h="120000" extrusionOk="0">
                <a:moveTo>
                  <a:pt x="119959" y="119928"/>
                </a:moveTo>
                <a:lnTo>
                  <a:pt x="50165" y="0"/>
                </a:lnTo>
                <a:lnTo>
                  <a:pt x="0" y="95179"/>
                </a:lnTo>
                <a:lnTo>
                  <a:pt x="119959" y="119928"/>
                </a:lnTo>
              </a:path>
            </a:pathLst>
          </a:custGeom>
          <a:solidFill>
            <a:schemeClr val="accent2"/>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49" name="Google Shape;49;p3"/>
          <p:cNvSpPr/>
          <p:nvPr/>
        </p:nvSpPr>
        <p:spPr>
          <a:xfrm rot="10800000">
            <a:off x="6603165" y="4852433"/>
            <a:ext cx="660300" cy="343200"/>
          </a:xfrm>
          <a:custGeom>
            <a:avLst/>
            <a:gdLst/>
            <a:ahLst/>
            <a:cxnLst/>
            <a:rect l="l" t="t" r="r" b="b"/>
            <a:pathLst>
              <a:path w="120000" h="120000" extrusionOk="0">
                <a:moveTo>
                  <a:pt x="0" y="0"/>
                </a:moveTo>
                <a:lnTo>
                  <a:pt x="36866" y="119944"/>
                </a:lnTo>
                <a:lnTo>
                  <a:pt x="119932" y="45930"/>
                </a:lnTo>
                <a:lnTo>
                  <a:pt x="59966" y="0"/>
                </a:lnTo>
                <a:lnTo>
                  <a:pt x="0" y="0"/>
                </a:lnTo>
              </a:path>
            </a:pathLst>
          </a:custGeom>
          <a:solidFill>
            <a:schemeClr val="accent1"/>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0" name="Google Shape;50;p3"/>
          <p:cNvSpPr/>
          <p:nvPr/>
        </p:nvSpPr>
        <p:spPr>
          <a:xfrm rot="10800000">
            <a:off x="7044748" y="4655725"/>
            <a:ext cx="1962600" cy="483600"/>
          </a:xfrm>
          <a:custGeom>
            <a:avLst/>
            <a:gdLst/>
            <a:ahLst/>
            <a:cxnLst/>
            <a:rect l="l" t="t" r="r" b="b"/>
            <a:pathLst>
              <a:path w="120000" h="120000" extrusionOk="0">
                <a:moveTo>
                  <a:pt x="119977" y="70370"/>
                </a:moveTo>
                <a:lnTo>
                  <a:pt x="19273" y="0"/>
                </a:lnTo>
                <a:lnTo>
                  <a:pt x="0" y="119960"/>
                </a:lnTo>
                <a:lnTo>
                  <a:pt x="119977" y="70370"/>
                </a:lnTo>
              </a:path>
            </a:pathLst>
          </a:custGeom>
          <a:solidFill>
            <a:srgbClr val="0A2C5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1" name="Google Shape;51;p3"/>
          <p:cNvSpPr/>
          <p:nvPr/>
        </p:nvSpPr>
        <p:spPr>
          <a:xfrm rot="10800000">
            <a:off x="7051166" y="4852471"/>
            <a:ext cx="1648200" cy="343200"/>
          </a:xfrm>
          <a:custGeom>
            <a:avLst/>
            <a:gdLst/>
            <a:ahLst/>
            <a:cxnLst/>
            <a:rect l="l" t="t" r="r" b="b"/>
            <a:pathLst>
              <a:path w="120000" h="120000" extrusionOk="0">
                <a:moveTo>
                  <a:pt x="25195" y="0"/>
                </a:moveTo>
                <a:lnTo>
                  <a:pt x="0" y="20867"/>
                </a:lnTo>
                <a:lnTo>
                  <a:pt x="119973" y="119944"/>
                </a:lnTo>
                <a:lnTo>
                  <a:pt x="105195" y="0"/>
                </a:lnTo>
                <a:lnTo>
                  <a:pt x="25195" y="0"/>
                </a:lnTo>
              </a:path>
            </a:pathLst>
          </a:custGeom>
          <a:solidFill>
            <a:srgbClr val="10438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2" name="Google Shape;52;p3"/>
          <p:cNvSpPr/>
          <p:nvPr/>
        </p:nvSpPr>
        <p:spPr>
          <a:xfrm rot="10800000">
            <a:off x="8353766" y="5132010"/>
            <a:ext cx="345600" cy="60000"/>
          </a:xfrm>
          <a:custGeom>
            <a:avLst/>
            <a:gdLst/>
            <a:ahLst/>
            <a:cxnLst/>
            <a:rect l="l" t="t" r="r" b="b"/>
            <a:pathLst>
              <a:path w="120000" h="120000" extrusionOk="0">
                <a:moveTo>
                  <a:pt x="9220" y="0"/>
                </a:moveTo>
                <a:lnTo>
                  <a:pt x="0" y="119679"/>
                </a:lnTo>
                <a:lnTo>
                  <a:pt x="119871" y="0"/>
                </a:lnTo>
                <a:lnTo>
                  <a:pt x="9220" y="0"/>
                </a:lnTo>
              </a:path>
            </a:pathLst>
          </a:custGeom>
          <a:solidFill>
            <a:schemeClr val="accent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3" name="Google Shape;53;p3"/>
          <p:cNvSpPr/>
          <p:nvPr/>
        </p:nvSpPr>
        <p:spPr>
          <a:xfrm rot="10800000">
            <a:off x="8664936" y="5132010"/>
            <a:ext cx="233100" cy="60000"/>
          </a:xfrm>
          <a:custGeom>
            <a:avLst/>
            <a:gdLst/>
            <a:ahLst/>
            <a:cxnLst/>
            <a:rect l="l" t="t" r="r" b="b"/>
            <a:pathLst>
              <a:path w="120000" h="120000" extrusionOk="0">
                <a:moveTo>
                  <a:pt x="0" y="0"/>
                </a:moveTo>
                <a:lnTo>
                  <a:pt x="106073" y="119679"/>
                </a:lnTo>
                <a:lnTo>
                  <a:pt x="119809" y="0"/>
                </a:lnTo>
                <a:lnTo>
                  <a:pt x="0" y="0"/>
                </a:lnTo>
              </a:path>
            </a:pathLst>
          </a:custGeom>
          <a:solidFill>
            <a:schemeClr val="accent5"/>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4" name="Google Shape;54;p3"/>
          <p:cNvSpPr/>
          <p:nvPr/>
        </p:nvSpPr>
        <p:spPr>
          <a:xfrm rot="10800000">
            <a:off x="9005539" y="4659262"/>
            <a:ext cx="168000" cy="367200"/>
          </a:xfrm>
          <a:custGeom>
            <a:avLst/>
            <a:gdLst/>
            <a:ahLst/>
            <a:cxnLst/>
            <a:rect l="l" t="t" r="r" b="b"/>
            <a:pathLst>
              <a:path w="120000" h="120000" extrusionOk="0">
                <a:moveTo>
                  <a:pt x="0" y="110157"/>
                </a:moveTo>
                <a:lnTo>
                  <a:pt x="119735" y="119947"/>
                </a:lnTo>
                <a:lnTo>
                  <a:pt x="0" y="0"/>
                </a:lnTo>
                <a:lnTo>
                  <a:pt x="0" y="110157"/>
                </a:lnTo>
              </a:path>
            </a:pathLst>
          </a:custGeom>
          <a:solidFill>
            <a:srgbClr val="0A2C5B"/>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5" name="Google Shape;55;p3"/>
          <p:cNvSpPr/>
          <p:nvPr/>
        </p:nvSpPr>
        <p:spPr>
          <a:xfrm rot="10800000">
            <a:off x="8691139" y="4652672"/>
            <a:ext cx="482400" cy="543000"/>
          </a:xfrm>
          <a:custGeom>
            <a:avLst/>
            <a:gdLst/>
            <a:ahLst/>
            <a:cxnLst/>
            <a:rect l="l" t="t" r="r" b="b"/>
            <a:pathLst>
              <a:path w="120000" h="120000" extrusionOk="0">
                <a:moveTo>
                  <a:pt x="0" y="0"/>
                </a:moveTo>
                <a:lnTo>
                  <a:pt x="0" y="38938"/>
                </a:lnTo>
                <a:lnTo>
                  <a:pt x="41531" y="119964"/>
                </a:lnTo>
                <a:lnTo>
                  <a:pt x="119908" y="13191"/>
                </a:lnTo>
                <a:lnTo>
                  <a:pt x="68820" y="0"/>
                </a:lnTo>
                <a:lnTo>
                  <a:pt x="0" y="0"/>
                </a:lnTo>
              </a:path>
            </a:pathLst>
          </a:custGeom>
          <a:solidFill>
            <a:srgbClr val="104388"/>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6" name="Google Shape;56;p3"/>
          <p:cNvSpPr/>
          <p:nvPr/>
        </p:nvSpPr>
        <p:spPr>
          <a:xfrm rot="10800000">
            <a:off x="3377760" y="4621338"/>
            <a:ext cx="2621400" cy="290400"/>
          </a:xfrm>
          <a:custGeom>
            <a:avLst/>
            <a:gdLst/>
            <a:ahLst/>
            <a:cxnLst/>
            <a:rect l="l" t="t" r="r" b="b"/>
            <a:pathLst>
              <a:path w="120000" h="120000" extrusionOk="0">
                <a:moveTo>
                  <a:pt x="119983" y="119933"/>
                </a:moveTo>
                <a:lnTo>
                  <a:pt x="0" y="48211"/>
                </a:lnTo>
                <a:lnTo>
                  <a:pt x="45425" y="0"/>
                </a:lnTo>
                <a:lnTo>
                  <a:pt x="119983" y="119933"/>
                </a:lnTo>
              </a:path>
            </a:pathLst>
          </a:custGeom>
          <a:solidFill>
            <a:schemeClr val="accent3"/>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sp>
        <p:nvSpPr>
          <p:cNvPr id="57" name="Google Shape;57;p3"/>
          <p:cNvSpPr/>
          <p:nvPr/>
        </p:nvSpPr>
        <p:spPr>
          <a:xfrm rot="10800000">
            <a:off x="4640737" y="4908938"/>
            <a:ext cx="865800" cy="281700"/>
          </a:xfrm>
          <a:custGeom>
            <a:avLst/>
            <a:gdLst/>
            <a:ahLst/>
            <a:cxnLst/>
            <a:rect l="l" t="t" r="r" b="b"/>
            <a:pathLst>
              <a:path w="120000" h="120000" extrusionOk="0">
                <a:moveTo>
                  <a:pt x="19103" y="0"/>
                </a:moveTo>
                <a:lnTo>
                  <a:pt x="0" y="13424"/>
                </a:lnTo>
                <a:lnTo>
                  <a:pt x="70524" y="119931"/>
                </a:lnTo>
                <a:lnTo>
                  <a:pt x="119948" y="0"/>
                </a:lnTo>
                <a:lnTo>
                  <a:pt x="19103" y="0"/>
                </a:lnTo>
              </a:path>
            </a:pathLst>
          </a:custGeom>
          <a:solidFill>
            <a:srgbClr val="146899"/>
          </a:solidFill>
          <a:ln>
            <a:noFill/>
          </a:ln>
        </p:spPr>
        <p:txBody>
          <a:bodyPr spcFirstLastPara="1" wrap="square" lIns="34300" tIns="17150" rIns="34300" bIns="17150" anchor="ctr" anchorCtr="0">
            <a:noAutofit/>
          </a:bodyPr>
          <a:lstStyle/>
          <a:p>
            <a:pPr marL="0" marR="0" lvl="0" indent="0" algn="l" rtl="0">
              <a:spcBef>
                <a:spcPts val="0"/>
              </a:spcBef>
              <a:spcAft>
                <a:spcPts val="0"/>
              </a:spcAft>
              <a:buNone/>
            </a:pPr>
            <a:endParaRPr sz="2700" b="0" i="0">
              <a:solidFill>
                <a:schemeClr val="dk1"/>
              </a:solidFill>
              <a:latin typeface="Nunito"/>
              <a:ea typeface="Nunito"/>
              <a:cs typeface="Nunito"/>
              <a:sym typeface="Nunito"/>
            </a:endParaRPr>
          </a:p>
        </p:txBody>
      </p:sp>
      <p:pic>
        <p:nvPicPr>
          <p:cNvPr id="58" name="Google Shape;58;p3"/>
          <p:cNvPicPr preferRelativeResize="0"/>
          <p:nvPr/>
        </p:nvPicPr>
        <p:blipFill>
          <a:blip r:embed="rId2">
            <a:alphaModFix/>
          </a:blip>
          <a:stretch>
            <a:fillRect/>
          </a:stretch>
        </p:blipFill>
        <p:spPr>
          <a:xfrm>
            <a:off x="184486" y="4568826"/>
            <a:ext cx="1551374" cy="46056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matchingName="1_Title Only" userDrawn="1">
  <p:cSld name="1_Title Only">
    <p:spTree>
      <p:nvGrpSpPr>
        <p:cNvPr id="1" name=""/>
        <p:cNvGrpSpPr/>
        <p:nvPr/>
      </p:nvGrpSpPr>
      <p:grpSpPr bwMode="auto">
        <a:xfrm>
          <a:off x="0" y="0"/>
          <a:ext cx="0" cy="0"/>
          <a:chOff x="0" y="0"/>
          <a:chExt cx="0" cy="0"/>
        </a:xfrm>
      </p:grpSpPr>
      <p:sp>
        <p:nvSpPr>
          <p:cNvPr id="4" name="Google Shape;531;p58"/>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grpSp>
        <p:nvGrpSpPr>
          <p:cNvPr id="5" name="Google Shape;532;p58"/>
          <p:cNvGrpSpPr/>
          <p:nvPr/>
        </p:nvGrpSpPr>
        <p:grpSpPr bwMode="auto">
          <a:xfrm>
            <a:off x="8089557" y="4675720"/>
            <a:ext cx="661797" cy="216003"/>
            <a:chOff x="8231188" y="4478338"/>
            <a:chExt cx="457201" cy="149225"/>
          </a:xfrm>
        </p:grpSpPr>
        <p:sp>
          <p:nvSpPr>
            <p:cNvPr id="6" name="Google Shape;533;p58"/>
            <p:cNvSpPr/>
            <p:nvPr/>
          </p:nvSpPr>
          <p:spPr bwMode="auto">
            <a:xfrm>
              <a:off x="8658226" y="4519613"/>
              <a:ext cx="30162" cy="63500"/>
            </a:xfrm>
            <a:custGeom>
              <a:avLst/>
              <a:gdLst/>
              <a:ahLst/>
              <a:cxnLst/>
              <a:rect l="l" t="t" r="r" b="b"/>
              <a:pathLst>
                <a:path w="70" h="145" extrusionOk="0">
                  <a:moveTo>
                    <a:pt x="70" y="125"/>
                  </a:moveTo>
                  <a:cubicBezTo>
                    <a:pt x="70" y="142"/>
                    <a:pt x="70" y="142"/>
                    <a:pt x="70" y="142"/>
                  </a:cubicBezTo>
                  <a:cubicBezTo>
                    <a:pt x="67" y="143"/>
                    <a:pt x="63" y="144"/>
                    <a:pt x="59" y="144"/>
                  </a:cubicBezTo>
                  <a:cubicBezTo>
                    <a:pt x="55" y="145"/>
                    <a:pt x="51" y="145"/>
                    <a:pt x="48" y="145"/>
                  </a:cubicBezTo>
                  <a:cubicBezTo>
                    <a:pt x="36" y="145"/>
                    <a:pt x="28" y="142"/>
                    <a:pt x="22" y="136"/>
                  </a:cubicBezTo>
                  <a:cubicBezTo>
                    <a:pt x="16" y="130"/>
                    <a:pt x="13" y="120"/>
                    <a:pt x="13" y="107"/>
                  </a:cubicBezTo>
                  <a:cubicBezTo>
                    <a:pt x="13" y="48"/>
                    <a:pt x="13" y="48"/>
                    <a:pt x="13" y="48"/>
                  </a:cubicBezTo>
                  <a:cubicBezTo>
                    <a:pt x="0" y="48"/>
                    <a:pt x="0" y="48"/>
                    <a:pt x="0" y="48"/>
                  </a:cubicBezTo>
                  <a:cubicBezTo>
                    <a:pt x="0" y="32"/>
                    <a:pt x="0" y="32"/>
                    <a:pt x="0" y="32"/>
                  </a:cubicBezTo>
                  <a:cubicBezTo>
                    <a:pt x="13" y="32"/>
                    <a:pt x="13" y="32"/>
                    <a:pt x="13" y="32"/>
                  </a:cubicBezTo>
                  <a:cubicBezTo>
                    <a:pt x="13" y="0"/>
                    <a:pt x="13" y="0"/>
                    <a:pt x="13" y="0"/>
                  </a:cubicBezTo>
                  <a:cubicBezTo>
                    <a:pt x="32" y="0"/>
                    <a:pt x="32" y="0"/>
                    <a:pt x="32" y="0"/>
                  </a:cubicBezTo>
                  <a:cubicBezTo>
                    <a:pt x="32" y="32"/>
                    <a:pt x="32" y="32"/>
                    <a:pt x="32" y="32"/>
                  </a:cubicBezTo>
                  <a:cubicBezTo>
                    <a:pt x="70" y="32"/>
                    <a:pt x="70" y="32"/>
                    <a:pt x="70" y="32"/>
                  </a:cubicBezTo>
                  <a:cubicBezTo>
                    <a:pt x="70" y="48"/>
                    <a:pt x="70" y="48"/>
                    <a:pt x="70" y="48"/>
                  </a:cubicBezTo>
                  <a:cubicBezTo>
                    <a:pt x="32" y="48"/>
                    <a:pt x="32" y="48"/>
                    <a:pt x="32" y="48"/>
                  </a:cubicBezTo>
                  <a:cubicBezTo>
                    <a:pt x="32" y="98"/>
                    <a:pt x="32" y="98"/>
                    <a:pt x="32" y="98"/>
                  </a:cubicBezTo>
                  <a:cubicBezTo>
                    <a:pt x="32" y="104"/>
                    <a:pt x="32" y="109"/>
                    <a:pt x="32" y="112"/>
                  </a:cubicBezTo>
                  <a:cubicBezTo>
                    <a:pt x="32" y="115"/>
                    <a:pt x="33" y="119"/>
                    <a:pt x="35" y="121"/>
                  </a:cubicBezTo>
                  <a:cubicBezTo>
                    <a:pt x="36" y="124"/>
                    <a:pt x="38" y="126"/>
                    <a:pt x="41" y="127"/>
                  </a:cubicBezTo>
                  <a:cubicBezTo>
                    <a:pt x="43" y="128"/>
                    <a:pt x="47" y="129"/>
                    <a:pt x="53" y="129"/>
                  </a:cubicBezTo>
                  <a:cubicBezTo>
                    <a:pt x="56" y="129"/>
                    <a:pt x="59" y="129"/>
                    <a:pt x="62" y="128"/>
                  </a:cubicBezTo>
                  <a:cubicBezTo>
                    <a:pt x="65" y="127"/>
                    <a:pt x="68" y="126"/>
                    <a:pt x="69" y="125"/>
                  </a:cubicBezTo>
                  <a:lnTo>
                    <a:pt x="70" y="125"/>
                  </a:ln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7" name="Google Shape;534;p58"/>
            <p:cNvSpPr/>
            <p:nvPr/>
          </p:nvSpPr>
          <p:spPr bwMode="auto">
            <a:xfrm>
              <a:off x="8613776" y="4532313"/>
              <a:ext cx="42863" cy="50800"/>
            </a:xfrm>
            <a:custGeom>
              <a:avLst/>
              <a:gdLst/>
              <a:ahLst/>
              <a:cxnLst/>
              <a:rect l="l" t="t" r="r" b="b"/>
              <a:pathLst>
                <a:path w="101" h="117" extrusionOk="0">
                  <a:moveTo>
                    <a:pt x="15" y="16"/>
                  </a:moveTo>
                  <a:cubicBezTo>
                    <a:pt x="25" y="5"/>
                    <a:pt x="38" y="0"/>
                    <a:pt x="54" y="0"/>
                  </a:cubicBezTo>
                  <a:cubicBezTo>
                    <a:pt x="69" y="0"/>
                    <a:pt x="81" y="4"/>
                    <a:pt x="89" y="13"/>
                  </a:cubicBezTo>
                  <a:cubicBezTo>
                    <a:pt x="97" y="22"/>
                    <a:pt x="101" y="34"/>
                    <a:pt x="101" y="50"/>
                  </a:cubicBezTo>
                  <a:cubicBezTo>
                    <a:pt x="101" y="61"/>
                    <a:pt x="101" y="61"/>
                    <a:pt x="101" y="61"/>
                  </a:cubicBezTo>
                  <a:cubicBezTo>
                    <a:pt x="19" y="61"/>
                    <a:pt x="19" y="61"/>
                    <a:pt x="19" y="61"/>
                  </a:cubicBezTo>
                  <a:cubicBezTo>
                    <a:pt x="19" y="67"/>
                    <a:pt x="20" y="73"/>
                    <a:pt x="22" y="78"/>
                  </a:cubicBezTo>
                  <a:cubicBezTo>
                    <a:pt x="24" y="83"/>
                    <a:pt x="27" y="88"/>
                    <a:pt x="31" y="91"/>
                  </a:cubicBezTo>
                  <a:cubicBezTo>
                    <a:pt x="34" y="94"/>
                    <a:pt x="38" y="96"/>
                    <a:pt x="43" y="98"/>
                  </a:cubicBezTo>
                  <a:cubicBezTo>
                    <a:pt x="48" y="100"/>
                    <a:pt x="53" y="100"/>
                    <a:pt x="59" y="100"/>
                  </a:cubicBezTo>
                  <a:cubicBezTo>
                    <a:pt x="66" y="100"/>
                    <a:pt x="74" y="99"/>
                    <a:pt x="82" y="96"/>
                  </a:cubicBezTo>
                  <a:cubicBezTo>
                    <a:pt x="89" y="93"/>
                    <a:pt x="95" y="90"/>
                    <a:pt x="98" y="87"/>
                  </a:cubicBezTo>
                  <a:cubicBezTo>
                    <a:pt x="99" y="87"/>
                    <a:pt x="99" y="87"/>
                    <a:pt x="99" y="87"/>
                  </a:cubicBezTo>
                  <a:cubicBezTo>
                    <a:pt x="99" y="107"/>
                    <a:pt x="99" y="107"/>
                    <a:pt x="99" y="107"/>
                  </a:cubicBezTo>
                  <a:cubicBezTo>
                    <a:pt x="93" y="110"/>
                    <a:pt x="86" y="112"/>
                    <a:pt x="80" y="114"/>
                  </a:cubicBezTo>
                  <a:cubicBezTo>
                    <a:pt x="73" y="116"/>
                    <a:pt x="66" y="117"/>
                    <a:pt x="59" y="117"/>
                  </a:cubicBezTo>
                  <a:cubicBezTo>
                    <a:pt x="41" y="117"/>
                    <a:pt x="26" y="112"/>
                    <a:pt x="16" y="102"/>
                  </a:cubicBezTo>
                  <a:cubicBezTo>
                    <a:pt x="5" y="92"/>
                    <a:pt x="0" y="77"/>
                    <a:pt x="0" y="59"/>
                  </a:cubicBezTo>
                  <a:cubicBezTo>
                    <a:pt x="0" y="41"/>
                    <a:pt x="5" y="26"/>
                    <a:pt x="15" y="16"/>
                  </a:cubicBezTo>
                  <a:moveTo>
                    <a:pt x="83" y="46"/>
                  </a:moveTo>
                  <a:cubicBezTo>
                    <a:pt x="83" y="36"/>
                    <a:pt x="81" y="29"/>
                    <a:pt x="76" y="23"/>
                  </a:cubicBezTo>
                  <a:cubicBezTo>
                    <a:pt x="71" y="18"/>
                    <a:pt x="64" y="15"/>
                    <a:pt x="54" y="15"/>
                  </a:cubicBezTo>
                  <a:cubicBezTo>
                    <a:pt x="43" y="15"/>
                    <a:pt x="35" y="18"/>
                    <a:pt x="29" y="24"/>
                  </a:cubicBezTo>
                  <a:cubicBezTo>
                    <a:pt x="23" y="30"/>
                    <a:pt x="20" y="37"/>
                    <a:pt x="19" y="46"/>
                  </a:cubicBezTo>
                  <a:lnTo>
                    <a:pt x="83" y="46"/>
                  </a:ln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8" name="Google Shape;535;p58"/>
            <p:cNvSpPr/>
            <p:nvPr/>
          </p:nvSpPr>
          <p:spPr bwMode="auto">
            <a:xfrm>
              <a:off x="8569326" y="4532313"/>
              <a:ext cx="39687" cy="49213"/>
            </a:xfrm>
            <a:custGeom>
              <a:avLst/>
              <a:gdLst/>
              <a:ahLst/>
              <a:cxnLst/>
              <a:rect l="l" t="t" r="r" b="b"/>
              <a:pathLst>
                <a:path w="93" h="114" extrusionOk="0">
                  <a:moveTo>
                    <a:pt x="19" y="15"/>
                  </a:moveTo>
                  <a:cubicBezTo>
                    <a:pt x="25" y="10"/>
                    <a:pt x="31" y="7"/>
                    <a:pt x="37" y="4"/>
                  </a:cubicBezTo>
                  <a:cubicBezTo>
                    <a:pt x="43" y="1"/>
                    <a:pt x="50" y="0"/>
                    <a:pt x="56" y="0"/>
                  </a:cubicBezTo>
                  <a:cubicBezTo>
                    <a:pt x="69" y="0"/>
                    <a:pt x="78" y="3"/>
                    <a:pt x="84" y="11"/>
                  </a:cubicBezTo>
                  <a:cubicBezTo>
                    <a:pt x="90" y="18"/>
                    <a:pt x="93" y="28"/>
                    <a:pt x="93" y="42"/>
                  </a:cubicBezTo>
                  <a:cubicBezTo>
                    <a:pt x="93" y="114"/>
                    <a:pt x="93" y="114"/>
                    <a:pt x="93" y="114"/>
                  </a:cubicBezTo>
                  <a:cubicBezTo>
                    <a:pt x="75" y="114"/>
                    <a:pt x="75" y="114"/>
                    <a:pt x="75" y="114"/>
                  </a:cubicBezTo>
                  <a:cubicBezTo>
                    <a:pt x="75" y="51"/>
                    <a:pt x="75" y="51"/>
                    <a:pt x="75" y="51"/>
                  </a:cubicBezTo>
                  <a:cubicBezTo>
                    <a:pt x="75" y="46"/>
                    <a:pt x="74" y="41"/>
                    <a:pt x="74" y="36"/>
                  </a:cubicBezTo>
                  <a:cubicBezTo>
                    <a:pt x="73" y="32"/>
                    <a:pt x="72" y="28"/>
                    <a:pt x="70" y="26"/>
                  </a:cubicBezTo>
                  <a:cubicBezTo>
                    <a:pt x="69" y="23"/>
                    <a:pt x="66" y="21"/>
                    <a:pt x="63" y="20"/>
                  </a:cubicBezTo>
                  <a:cubicBezTo>
                    <a:pt x="60" y="18"/>
                    <a:pt x="56" y="18"/>
                    <a:pt x="51" y="18"/>
                  </a:cubicBezTo>
                  <a:cubicBezTo>
                    <a:pt x="46" y="18"/>
                    <a:pt x="41" y="19"/>
                    <a:pt x="35" y="21"/>
                  </a:cubicBezTo>
                  <a:cubicBezTo>
                    <a:pt x="30" y="24"/>
                    <a:pt x="24" y="27"/>
                    <a:pt x="19" y="31"/>
                  </a:cubicBezTo>
                  <a:cubicBezTo>
                    <a:pt x="19" y="114"/>
                    <a:pt x="19" y="114"/>
                    <a:pt x="19" y="114"/>
                  </a:cubicBezTo>
                  <a:cubicBezTo>
                    <a:pt x="0" y="114"/>
                    <a:pt x="0" y="114"/>
                    <a:pt x="0" y="114"/>
                  </a:cubicBezTo>
                  <a:cubicBezTo>
                    <a:pt x="0" y="3"/>
                    <a:pt x="0" y="3"/>
                    <a:pt x="0" y="3"/>
                  </a:cubicBezTo>
                  <a:cubicBezTo>
                    <a:pt x="19" y="3"/>
                    <a:pt x="19" y="3"/>
                    <a:pt x="19" y="3"/>
                  </a:cubicBezTo>
                  <a:lnTo>
                    <a:pt x="19" y="15"/>
                  </a:ln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9" name="Google Shape;536;p58"/>
            <p:cNvSpPr/>
            <p:nvPr/>
          </p:nvSpPr>
          <p:spPr bwMode="auto">
            <a:xfrm>
              <a:off x="8528051" y="4533900"/>
              <a:ext cx="34925" cy="47625"/>
            </a:xfrm>
            <a:custGeom>
              <a:avLst/>
              <a:gdLst/>
              <a:ahLst/>
              <a:cxnLst/>
              <a:rect l="l" t="t" r="r" b="b"/>
              <a:pathLst>
                <a:path w="81" h="112" extrusionOk="0">
                  <a:moveTo>
                    <a:pt x="81" y="0"/>
                  </a:moveTo>
                  <a:cubicBezTo>
                    <a:pt x="81" y="35"/>
                    <a:pt x="81" y="35"/>
                    <a:pt x="81" y="35"/>
                  </a:cubicBezTo>
                  <a:cubicBezTo>
                    <a:pt x="77" y="35"/>
                    <a:pt x="77" y="35"/>
                    <a:pt x="77" y="35"/>
                  </a:cubicBezTo>
                  <a:cubicBezTo>
                    <a:pt x="76" y="34"/>
                    <a:pt x="73" y="34"/>
                    <a:pt x="70" y="33"/>
                  </a:cubicBezTo>
                  <a:cubicBezTo>
                    <a:pt x="67" y="33"/>
                    <a:pt x="64" y="33"/>
                    <a:pt x="62" y="33"/>
                  </a:cubicBezTo>
                  <a:cubicBezTo>
                    <a:pt x="57" y="33"/>
                    <a:pt x="52" y="33"/>
                    <a:pt x="48" y="34"/>
                  </a:cubicBezTo>
                  <a:cubicBezTo>
                    <a:pt x="44" y="35"/>
                    <a:pt x="40" y="36"/>
                    <a:pt x="36" y="37"/>
                  </a:cubicBezTo>
                  <a:cubicBezTo>
                    <a:pt x="36" y="112"/>
                    <a:pt x="36" y="112"/>
                    <a:pt x="36" y="112"/>
                  </a:cubicBezTo>
                  <a:cubicBezTo>
                    <a:pt x="0" y="112"/>
                    <a:pt x="0" y="112"/>
                    <a:pt x="0" y="112"/>
                  </a:cubicBezTo>
                  <a:cubicBezTo>
                    <a:pt x="0" y="0"/>
                    <a:pt x="0" y="0"/>
                    <a:pt x="0" y="0"/>
                  </a:cubicBezTo>
                  <a:cubicBezTo>
                    <a:pt x="36" y="0"/>
                    <a:pt x="36" y="0"/>
                    <a:pt x="36" y="0"/>
                  </a:cubicBezTo>
                  <a:cubicBezTo>
                    <a:pt x="36" y="17"/>
                    <a:pt x="36" y="17"/>
                    <a:pt x="36" y="17"/>
                  </a:cubicBezTo>
                  <a:cubicBezTo>
                    <a:pt x="43" y="10"/>
                    <a:pt x="50" y="5"/>
                    <a:pt x="56" y="3"/>
                  </a:cubicBezTo>
                  <a:cubicBezTo>
                    <a:pt x="62" y="1"/>
                    <a:pt x="67" y="0"/>
                    <a:pt x="72" y="0"/>
                  </a:cubicBezTo>
                  <a:cubicBezTo>
                    <a:pt x="73" y="0"/>
                    <a:pt x="75" y="0"/>
                    <a:pt x="76" y="0"/>
                  </a:cubicBezTo>
                  <a:cubicBezTo>
                    <a:pt x="78" y="0"/>
                    <a:pt x="79" y="0"/>
                    <a:pt x="81" y="0"/>
                  </a:cubicBezTo>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0" name="Google Shape;537;p58"/>
            <p:cNvSpPr/>
            <p:nvPr/>
          </p:nvSpPr>
          <p:spPr bwMode="auto">
            <a:xfrm>
              <a:off x="8474076" y="4532313"/>
              <a:ext cx="49213" cy="50800"/>
            </a:xfrm>
            <a:custGeom>
              <a:avLst/>
              <a:gdLst/>
              <a:ahLst/>
              <a:cxnLst/>
              <a:rect l="l" t="t" r="r" b="b"/>
              <a:pathLst>
                <a:path w="112" h="118" extrusionOk="0">
                  <a:moveTo>
                    <a:pt x="13" y="32"/>
                  </a:moveTo>
                  <a:cubicBezTo>
                    <a:pt x="10" y="32"/>
                    <a:pt x="10" y="32"/>
                    <a:pt x="10" y="32"/>
                  </a:cubicBezTo>
                  <a:cubicBezTo>
                    <a:pt x="10" y="5"/>
                    <a:pt x="10" y="5"/>
                    <a:pt x="10" y="5"/>
                  </a:cubicBezTo>
                  <a:cubicBezTo>
                    <a:pt x="14" y="4"/>
                    <a:pt x="20" y="3"/>
                    <a:pt x="29" y="2"/>
                  </a:cubicBezTo>
                  <a:cubicBezTo>
                    <a:pt x="37" y="1"/>
                    <a:pt x="46" y="0"/>
                    <a:pt x="54" y="0"/>
                  </a:cubicBezTo>
                  <a:cubicBezTo>
                    <a:pt x="75" y="0"/>
                    <a:pt x="89" y="3"/>
                    <a:pt x="98" y="9"/>
                  </a:cubicBezTo>
                  <a:cubicBezTo>
                    <a:pt x="107" y="16"/>
                    <a:pt x="112" y="25"/>
                    <a:pt x="112" y="39"/>
                  </a:cubicBezTo>
                  <a:cubicBezTo>
                    <a:pt x="112" y="115"/>
                    <a:pt x="112" y="115"/>
                    <a:pt x="112" y="115"/>
                  </a:cubicBezTo>
                  <a:cubicBezTo>
                    <a:pt x="76" y="115"/>
                    <a:pt x="76" y="115"/>
                    <a:pt x="76" y="115"/>
                  </a:cubicBezTo>
                  <a:cubicBezTo>
                    <a:pt x="76" y="103"/>
                    <a:pt x="76" y="103"/>
                    <a:pt x="76" y="103"/>
                  </a:cubicBezTo>
                  <a:cubicBezTo>
                    <a:pt x="74" y="105"/>
                    <a:pt x="72" y="106"/>
                    <a:pt x="69" y="109"/>
                  </a:cubicBezTo>
                  <a:cubicBezTo>
                    <a:pt x="66" y="111"/>
                    <a:pt x="64" y="112"/>
                    <a:pt x="61" y="113"/>
                  </a:cubicBezTo>
                  <a:cubicBezTo>
                    <a:pt x="58" y="115"/>
                    <a:pt x="54" y="116"/>
                    <a:pt x="50" y="117"/>
                  </a:cubicBezTo>
                  <a:cubicBezTo>
                    <a:pt x="46" y="118"/>
                    <a:pt x="42" y="118"/>
                    <a:pt x="38" y="118"/>
                  </a:cubicBezTo>
                  <a:cubicBezTo>
                    <a:pt x="27" y="118"/>
                    <a:pt x="18" y="115"/>
                    <a:pt x="11" y="108"/>
                  </a:cubicBezTo>
                  <a:cubicBezTo>
                    <a:pt x="4" y="102"/>
                    <a:pt x="0" y="93"/>
                    <a:pt x="0" y="83"/>
                  </a:cubicBezTo>
                  <a:cubicBezTo>
                    <a:pt x="0" y="75"/>
                    <a:pt x="2" y="68"/>
                    <a:pt x="6" y="63"/>
                  </a:cubicBezTo>
                  <a:cubicBezTo>
                    <a:pt x="9" y="58"/>
                    <a:pt x="15" y="54"/>
                    <a:pt x="21" y="51"/>
                  </a:cubicBezTo>
                  <a:cubicBezTo>
                    <a:pt x="28" y="48"/>
                    <a:pt x="36" y="45"/>
                    <a:pt x="46" y="44"/>
                  </a:cubicBezTo>
                  <a:cubicBezTo>
                    <a:pt x="56" y="43"/>
                    <a:pt x="66" y="42"/>
                    <a:pt x="77" y="41"/>
                  </a:cubicBezTo>
                  <a:cubicBezTo>
                    <a:pt x="77" y="41"/>
                    <a:pt x="77" y="41"/>
                    <a:pt x="77" y="41"/>
                  </a:cubicBezTo>
                  <a:cubicBezTo>
                    <a:pt x="77" y="35"/>
                    <a:pt x="74" y="30"/>
                    <a:pt x="69" y="28"/>
                  </a:cubicBezTo>
                  <a:cubicBezTo>
                    <a:pt x="64" y="26"/>
                    <a:pt x="57" y="24"/>
                    <a:pt x="47" y="24"/>
                  </a:cubicBezTo>
                  <a:cubicBezTo>
                    <a:pt x="41" y="24"/>
                    <a:pt x="35" y="25"/>
                    <a:pt x="28" y="28"/>
                  </a:cubicBezTo>
                  <a:cubicBezTo>
                    <a:pt x="21" y="30"/>
                    <a:pt x="16" y="31"/>
                    <a:pt x="13" y="32"/>
                  </a:cubicBezTo>
                  <a:moveTo>
                    <a:pt x="76" y="86"/>
                  </a:moveTo>
                  <a:cubicBezTo>
                    <a:pt x="76" y="63"/>
                    <a:pt x="76" y="63"/>
                    <a:pt x="76" y="63"/>
                  </a:cubicBezTo>
                  <a:cubicBezTo>
                    <a:pt x="72" y="63"/>
                    <a:pt x="66" y="63"/>
                    <a:pt x="61" y="64"/>
                  </a:cubicBezTo>
                  <a:cubicBezTo>
                    <a:pt x="55" y="65"/>
                    <a:pt x="51" y="66"/>
                    <a:pt x="48" y="67"/>
                  </a:cubicBezTo>
                  <a:cubicBezTo>
                    <a:pt x="44" y="68"/>
                    <a:pt x="42" y="69"/>
                    <a:pt x="40" y="72"/>
                  </a:cubicBezTo>
                  <a:cubicBezTo>
                    <a:pt x="38" y="74"/>
                    <a:pt x="37" y="76"/>
                    <a:pt x="37" y="80"/>
                  </a:cubicBezTo>
                  <a:cubicBezTo>
                    <a:pt x="37" y="82"/>
                    <a:pt x="37" y="84"/>
                    <a:pt x="37" y="86"/>
                  </a:cubicBezTo>
                  <a:cubicBezTo>
                    <a:pt x="38" y="87"/>
                    <a:pt x="39" y="89"/>
                    <a:pt x="40" y="90"/>
                  </a:cubicBezTo>
                  <a:cubicBezTo>
                    <a:pt x="42" y="91"/>
                    <a:pt x="44" y="92"/>
                    <a:pt x="46" y="93"/>
                  </a:cubicBezTo>
                  <a:cubicBezTo>
                    <a:pt x="48" y="93"/>
                    <a:pt x="51" y="94"/>
                    <a:pt x="56" y="94"/>
                  </a:cubicBezTo>
                  <a:cubicBezTo>
                    <a:pt x="59" y="94"/>
                    <a:pt x="63" y="93"/>
                    <a:pt x="67" y="92"/>
                  </a:cubicBezTo>
                  <a:cubicBezTo>
                    <a:pt x="70" y="90"/>
                    <a:pt x="74" y="88"/>
                    <a:pt x="76" y="86"/>
                  </a:cubicBezTo>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1" name="Google Shape;538;p58"/>
            <p:cNvSpPr/>
            <p:nvPr/>
          </p:nvSpPr>
          <p:spPr bwMode="auto">
            <a:xfrm>
              <a:off x="8421688" y="4532313"/>
              <a:ext cx="49213" cy="50800"/>
            </a:xfrm>
            <a:custGeom>
              <a:avLst/>
              <a:gdLst/>
              <a:ahLst/>
              <a:cxnLst/>
              <a:rect l="l" t="t" r="r" b="b"/>
              <a:pathLst>
                <a:path w="112" h="118" extrusionOk="0">
                  <a:moveTo>
                    <a:pt x="47" y="24"/>
                  </a:moveTo>
                  <a:cubicBezTo>
                    <a:pt x="41" y="24"/>
                    <a:pt x="35" y="25"/>
                    <a:pt x="28" y="28"/>
                  </a:cubicBezTo>
                  <a:cubicBezTo>
                    <a:pt x="21" y="30"/>
                    <a:pt x="16" y="31"/>
                    <a:pt x="13" y="32"/>
                  </a:cubicBezTo>
                  <a:cubicBezTo>
                    <a:pt x="10" y="32"/>
                    <a:pt x="10" y="32"/>
                    <a:pt x="10" y="32"/>
                  </a:cubicBezTo>
                  <a:cubicBezTo>
                    <a:pt x="10" y="5"/>
                    <a:pt x="10" y="5"/>
                    <a:pt x="10" y="5"/>
                  </a:cubicBezTo>
                  <a:cubicBezTo>
                    <a:pt x="14" y="4"/>
                    <a:pt x="20" y="3"/>
                    <a:pt x="29" y="2"/>
                  </a:cubicBezTo>
                  <a:cubicBezTo>
                    <a:pt x="37" y="1"/>
                    <a:pt x="46" y="0"/>
                    <a:pt x="54" y="0"/>
                  </a:cubicBezTo>
                  <a:cubicBezTo>
                    <a:pt x="75" y="0"/>
                    <a:pt x="89" y="3"/>
                    <a:pt x="98" y="9"/>
                  </a:cubicBezTo>
                  <a:cubicBezTo>
                    <a:pt x="107" y="16"/>
                    <a:pt x="112" y="25"/>
                    <a:pt x="112" y="39"/>
                  </a:cubicBezTo>
                  <a:cubicBezTo>
                    <a:pt x="112" y="115"/>
                    <a:pt x="112" y="115"/>
                    <a:pt x="112" y="115"/>
                  </a:cubicBezTo>
                  <a:cubicBezTo>
                    <a:pt x="76" y="115"/>
                    <a:pt x="76" y="115"/>
                    <a:pt x="76" y="115"/>
                  </a:cubicBezTo>
                  <a:cubicBezTo>
                    <a:pt x="76" y="103"/>
                    <a:pt x="76" y="103"/>
                    <a:pt x="76" y="103"/>
                  </a:cubicBezTo>
                  <a:cubicBezTo>
                    <a:pt x="74" y="105"/>
                    <a:pt x="72" y="106"/>
                    <a:pt x="69" y="109"/>
                  </a:cubicBezTo>
                  <a:cubicBezTo>
                    <a:pt x="66" y="111"/>
                    <a:pt x="64" y="112"/>
                    <a:pt x="61" y="113"/>
                  </a:cubicBezTo>
                  <a:cubicBezTo>
                    <a:pt x="58" y="115"/>
                    <a:pt x="54" y="116"/>
                    <a:pt x="50" y="117"/>
                  </a:cubicBezTo>
                  <a:cubicBezTo>
                    <a:pt x="46" y="118"/>
                    <a:pt x="42" y="118"/>
                    <a:pt x="38" y="118"/>
                  </a:cubicBezTo>
                  <a:cubicBezTo>
                    <a:pt x="27" y="118"/>
                    <a:pt x="18" y="115"/>
                    <a:pt x="11" y="108"/>
                  </a:cubicBezTo>
                  <a:cubicBezTo>
                    <a:pt x="4" y="102"/>
                    <a:pt x="0" y="93"/>
                    <a:pt x="0" y="83"/>
                  </a:cubicBezTo>
                  <a:cubicBezTo>
                    <a:pt x="0" y="75"/>
                    <a:pt x="2" y="68"/>
                    <a:pt x="6" y="63"/>
                  </a:cubicBezTo>
                  <a:cubicBezTo>
                    <a:pt x="9" y="58"/>
                    <a:pt x="15" y="54"/>
                    <a:pt x="21" y="51"/>
                  </a:cubicBezTo>
                  <a:cubicBezTo>
                    <a:pt x="28" y="48"/>
                    <a:pt x="36" y="45"/>
                    <a:pt x="46" y="44"/>
                  </a:cubicBezTo>
                  <a:cubicBezTo>
                    <a:pt x="56" y="43"/>
                    <a:pt x="66" y="42"/>
                    <a:pt x="77" y="41"/>
                  </a:cubicBezTo>
                  <a:cubicBezTo>
                    <a:pt x="77" y="41"/>
                    <a:pt x="77" y="41"/>
                    <a:pt x="77" y="41"/>
                  </a:cubicBezTo>
                  <a:cubicBezTo>
                    <a:pt x="77" y="35"/>
                    <a:pt x="74" y="30"/>
                    <a:pt x="69" y="28"/>
                  </a:cubicBezTo>
                  <a:cubicBezTo>
                    <a:pt x="64" y="26"/>
                    <a:pt x="57" y="24"/>
                    <a:pt x="47" y="24"/>
                  </a:cubicBezTo>
                  <a:moveTo>
                    <a:pt x="76" y="86"/>
                  </a:moveTo>
                  <a:cubicBezTo>
                    <a:pt x="76" y="63"/>
                    <a:pt x="76" y="63"/>
                    <a:pt x="76" y="63"/>
                  </a:cubicBezTo>
                  <a:cubicBezTo>
                    <a:pt x="72" y="63"/>
                    <a:pt x="66" y="63"/>
                    <a:pt x="61" y="64"/>
                  </a:cubicBezTo>
                  <a:cubicBezTo>
                    <a:pt x="55" y="65"/>
                    <a:pt x="51" y="66"/>
                    <a:pt x="48" y="67"/>
                  </a:cubicBezTo>
                  <a:cubicBezTo>
                    <a:pt x="44" y="68"/>
                    <a:pt x="42" y="69"/>
                    <a:pt x="40" y="72"/>
                  </a:cubicBezTo>
                  <a:cubicBezTo>
                    <a:pt x="38" y="74"/>
                    <a:pt x="37" y="76"/>
                    <a:pt x="37" y="80"/>
                  </a:cubicBezTo>
                  <a:cubicBezTo>
                    <a:pt x="37" y="82"/>
                    <a:pt x="37" y="84"/>
                    <a:pt x="37" y="86"/>
                  </a:cubicBezTo>
                  <a:cubicBezTo>
                    <a:pt x="38" y="87"/>
                    <a:pt x="39" y="89"/>
                    <a:pt x="40" y="90"/>
                  </a:cubicBezTo>
                  <a:cubicBezTo>
                    <a:pt x="42" y="91"/>
                    <a:pt x="44" y="92"/>
                    <a:pt x="46" y="93"/>
                  </a:cubicBezTo>
                  <a:cubicBezTo>
                    <a:pt x="48" y="93"/>
                    <a:pt x="51" y="94"/>
                    <a:pt x="56" y="94"/>
                  </a:cubicBezTo>
                  <a:cubicBezTo>
                    <a:pt x="59" y="94"/>
                    <a:pt x="63" y="93"/>
                    <a:pt x="67" y="92"/>
                  </a:cubicBezTo>
                  <a:cubicBezTo>
                    <a:pt x="70" y="90"/>
                    <a:pt x="74" y="88"/>
                    <a:pt x="76" y="86"/>
                  </a:cubicBezTo>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2" name="Google Shape;539;p58"/>
            <p:cNvSpPr/>
            <p:nvPr/>
          </p:nvSpPr>
          <p:spPr bwMode="auto">
            <a:xfrm>
              <a:off x="8231188" y="4478338"/>
              <a:ext cx="193676" cy="149225"/>
            </a:xfrm>
            <a:custGeom>
              <a:avLst/>
              <a:gdLst/>
              <a:ahLst/>
              <a:cxnLst/>
              <a:rect l="l" t="t" r="r" b="b"/>
              <a:pathLst>
                <a:path w="446" h="342" extrusionOk="0">
                  <a:moveTo>
                    <a:pt x="288" y="28"/>
                  </a:moveTo>
                  <a:cubicBezTo>
                    <a:pt x="233" y="6"/>
                    <a:pt x="175" y="0"/>
                    <a:pt x="123" y="7"/>
                  </a:cubicBezTo>
                  <a:cubicBezTo>
                    <a:pt x="124" y="7"/>
                    <a:pt x="124" y="7"/>
                    <a:pt x="124" y="7"/>
                  </a:cubicBezTo>
                  <a:cubicBezTo>
                    <a:pt x="160" y="2"/>
                    <a:pt x="214" y="6"/>
                    <a:pt x="258" y="24"/>
                  </a:cubicBezTo>
                  <a:cubicBezTo>
                    <a:pt x="292" y="38"/>
                    <a:pt x="319" y="57"/>
                    <a:pt x="340" y="79"/>
                  </a:cubicBezTo>
                  <a:cubicBezTo>
                    <a:pt x="144" y="29"/>
                    <a:pt x="144" y="29"/>
                    <a:pt x="144" y="29"/>
                  </a:cubicBezTo>
                  <a:cubicBezTo>
                    <a:pt x="157" y="53"/>
                    <a:pt x="157" y="53"/>
                    <a:pt x="157" y="53"/>
                  </a:cubicBezTo>
                  <a:cubicBezTo>
                    <a:pt x="109" y="62"/>
                    <a:pt x="70" y="82"/>
                    <a:pt x="48" y="114"/>
                  </a:cubicBezTo>
                  <a:cubicBezTo>
                    <a:pt x="0" y="180"/>
                    <a:pt x="50" y="270"/>
                    <a:pt x="158" y="314"/>
                  </a:cubicBezTo>
                  <a:cubicBezTo>
                    <a:pt x="212" y="336"/>
                    <a:pt x="271" y="342"/>
                    <a:pt x="322" y="335"/>
                  </a:cubicBezTo>
                  <a:cubicBezTo>
                    <a:pt x="322" y="335"/>
                    <a:pt x="322" y="335"/>
                    <a:pt x="322" y="335"/>
                  </a:cubicBezTo>
                  <a:cubicBezTo>
                    <a:pt x="286" y="340"/>
                    <a:pt x="232" y="335"/>
                    <a:pt x="188" y="317"/>
                  </a:cubicBezTo>
                  <a:cubicBezTo>
                    <a:pt x="154" y="304"/>
                    <a:pt x="127" y="285"/>
                    <a:pt x="109" y="263"/>
                  </a:cubicBezTo>
                  <a:cubicBezTo>
                    <a:pt x="300" y="318"/>
                    <a:pt x="300" y="318"/>
                    <a:pt x="300" y="318"/>
                  </a:cubicBezTo>
                  <a:cubicBezTo>
                    <a:pt x="284" y="290"/>
                    <a:pt x="284" y="290"/>
                    <a:pt x="284" y="290"/>
                  </a:cubicBezTo>
                  <a:cubicBezTo>
                    <a:pt x="332" y="281"/>
                    <a:pt x="376" y="260"/>
                    <a:pt x="398" y="228"/>
                  </a:cubicBezTo>
                  <a:cubicBezTo>
                    <a:pt x="446" y="162"/>
                    <a:pt x="396" y="72"/>
                    <a:pt x="288" y="28"/>
                  </a:cubicBezTo>
                  <a:moveTo>
                    <a:pt x="280" y="284"/>
                  </a:moveTo>
                  <a:cubicBezTo>
                    <a:pt x="261" y="249"/>
                    <a:pt x="261" y="249"/>
                    <a:pt x="261" y="249"/>
                  </a:cubicBezTo>
                  <a:cubicBezTo>
                    <a:pt x="316" y="249"/>
                    <a:pt x="316" y="249"/>
                    <a:pt x="316" y="249"/>
                  </a:cubicBezTo>
                  <a:lnTo>
                    <a:pt x="280" y="284"/>
                  </a:lnTo>
                  <a:close/>
                  <a:moveTo>
                    <a:pt x="351" y="191"/>
                  </a:moveTo>
                  <a:cubicBezTo>
                    <a:pt x="349" y="195"/>
                    <a:pt x="345" y="199"/>
                    <a:pt x="341" y="203"/>
                  </a:cubicBezTo>
                  <a:cubicBezTo>
                    <a:pt x="329" y="214"/>
                    <a:pt x="314" y="224"/>
                    <a:pt x="297" y="231"/>
                  </a:cubicBezTo>
                  <a:cubicBezTo>
                    <a:pt x="285" y="236"/>
                    <a:pt x="272" y="240"/>
                    <a:pt x="260" y="243"/>
                  </a:cubicBezTo>
                  <a:cubicBezTo>
                    <a:pt x="260" y="243"/>
                    <a:pt x="260" y="243"/>
                    <a:pt x="260" y="243"/>
                  </a:cubicBezTo>
                  <a:cubicBezTo>
                    <a:pt x="258" y="243"/>
                    <a:pt x="258" y="243"/>
                    <a:pt x="258" y="243"/>
                  </a:cubicBezTo>
                  <a:cubicBezTo>
                    <a:pt x="243" y="216"/>
                    <a:pt x="243" y="216"/>
                    <a:pt x="243" y="216"/>
                  </a:cubicBezTo>
                  <a:cubicBezTo>
                    <a:pt x="106" y="256"/>
                    <a:pt x="106" y="256"/>
                    <a:pt x="106" y="256"/>
                  </a:cubicBezTo>
                  <a:cubicBezTo>
                    <a:pt x="102" y="257"/>
                    <a:pt x="102" y="257"/>
                    <a:pt x="102" y="257"/>
                  </a:cubicBezTo>
                  <a:cubicBezTo>
                    <a:pt x="101" y="256"/>
                    <a:pt x="101" y="256"/>
                    <a:pt x="101" y="256"/>
                  </a:cubicBezTo>
                  <a:cubicBezTo>
                    <a:pt x="75" y="221"/>
                    <a:pt x="72" y="182"/>
                    <a:pt x="95" y="151"/>
                  </a:cubicBezTo>
                  <a:cubicBezTo>
                    <a:pt x="106" y="135"/>
                    <a:pt x="125" y="121"/>
                    <a:pt x="147" y="112"/>
                  </a:cubicBezTo>
                  <a:cubicBezTo>
                    <a:pt x="158" y="107"/>
                    <a:pt x="170" y="103"/>
                    <a:pt x="182" y="100"/>
                  </a:cubicBezTo>
                  <a:cubicBezTo>
                    <a:pt x="183" y="100"/>
                    <a:pt x="183" y="100"/>
                    <a:pt x="183" y="100"/>
                  </a:cubicBezTo>
                  <a:cubicBezTo>
                    <a:pt x="200" y="129"/>
                    <a:pt x="200" y="129"/>
                    <a:pt x="200" y="129"/>
                  </a:cubicBezTo>
                  <a:cubicBezTo>
                    <a:pt x="342" y="85"/>
                    <a:pt x="342" y="85"/>
                    <a:pt x="342" y="85"/>
                  </a:cubicBezTo>
                  <a:cubicBezTo>
                    <a:pt x="345" y="85"/>
                    <a:pt x="345" y="85"/>
                    <a:pt x="345" y="85"/>
                  </a:cubicBezTo>
                  <a:cubicBezTo>
                    <a:pt x="345" y="86"/>
                    <a:pt x="345" y="86"/>
                    <a:pt x="345" y="86"/>
                  </a:cubicBezTo>
                  <a:cubicBezTo>
                    <a:pt x="372" y="121"/>
                    <a:pt x="374" y="160"/>
                    <a:pt x="351" y="191"/>
                  </a:cubicBezTo>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Tree>
    <p:extLst>
      <p:ext uri="{BB962C8B-B14F-4D97-AF65-F5344CB8AC3E}">
        <p14:creationId xmlns:p14="http://schemas.microsoft.com/office/powerpoint/2010/main" val="189826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Title Only" userDrawn="1">
  <p:cSld name="Title Only">
    <p:spTree>
      <p:nvGrpSpPr>
        <p:cNvPr id="1" name=""/>
        <p:cNvGrpSpPr/>
        <p:nvPr/>
      </p:nvGrpSpPr>
      <p:grpSpPr bwMode="auto">
        <a:xfrm>
          <a:off x="0" y="0"/>
          <a:ext cx="0" cy="0"/>
          <a:chOff x="0" y="0"/>
          <a:chExt cx="0" cy="0"/>
        </a:xfrm>
      </p:grpSpPr>
      <p:sp>
        <p:nvSpPr>
          <p:cNvPr id="4" name="Google Shape;367;p40"/>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368;p40"/>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6" name="Google Shape;369;p40"/>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292288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2_Title Only" type="titleOnly" userDrawn="1">
  <p:cSld name="2_Title Only">
    <p:spTree>
      <p:nvGrpSpPr>
        <p:cNvPr id="1" name=""/>
        <p:cNvGrpSpPr/>
        <p:nvPr/>
      </p:nvGrpSpPr>
      <p:grpSpPr bwMode="auto">
        <a:xfrm>
          <a:off x="0" y="0"/>
          <a:ext cx="0" cy="0"/>
          <a:chOff x="0" y="0"/>
          <a:chExt cx="0" cy="0"/>
        </a:xfrm>
      </p:grpSpPr>
      <p:sp>
        <p:nvSpPr>
          <p:cNvPr id="4" name="Google Shape;383;p42"/>
          <p:cNvSpPr>
            <a:spLocks noGrp="1"/>
          </p:cNvSpPr>
          <p:nvPr>
            <p:ph type="title"/>
          </p:nvPr>
        </p:nvSpPr>
        <p:spPr bwMode="auto">
          <a:xfrm>
            <a:off x="403035" y="367886"/>
            <a:ext cx="6119700" cy="366300"/>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accent1"/>
              </a:buClr>
              <a:buSzPts val="2800"/>
              <a:buFont typeface="Calibri"/>
              <a:buNone/>
              <a:defRPr sz="2800" b="0" i="0" u="none" strike="noStrike" cap="none">
                <a:solidFill>
                  <a:schemeClr val="accent1"/>
                </a:solidFill>
                <a:latin typeface="Calibri"/>
                <a:ea typeface="Calibri"/>
                <a:cs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sp>
        <p:nvSpPr>
          <p:cNvPr id="5" name="Google Shape;384;p42"/>
          <p:cNvSpPr>
            <a:spLocks noGrp="1"/>
          </p:cNvSpPr>
          <p:nvPr>
            <p:ph type="dt" idx="10"/>
          </p:nvPr>
        </p:nvSpPr>
        <p:spPr bwMode="auto">
          <a:xfrm>
            <a:off x="628650" y="4767263"/>
            <a:ext cx="2057400" cy="273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9pPr>
          </a:lstStyle>
          <a:p>
            <a:pPr>
              <a:defRPr/>
            </a:pPr>
            <a:endParaRPr/>
          </a:p>
        </p:txBody>
      </p:sp>
      <p:sp>
        <p:nvSpPr>
          <p:cNvPr id="6" name="Google Shape;385;p42"/>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7" name="Google Shape;386;p42"/>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Tree>
    <p:extLst>
      <p:ext uri="{BB962C8B-B14F-4D97-AF65-F5344CB8AC3E}">
        <p14:creationId xmlns:p14="http://schemas.microsoft.com/office/powerpoint/2010/main" val="365542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matchingName="Cover" userDrawn="1">
  <p:cSld name="Cover">
    <p:spTree>
      <p:nvGrpSpPr>
        <p:cNvPr id="1" name=""/>
        <p:cNvGrpSpPr/>
        <p:nvPr/>
      </p:nvGrpSpPr>
      <p:grpSpPr bwMode="auto">
        <a:xfrm>
          <a:off x="0" y="0"/>
          <a:ext cx="0" cy="0"/>
          <a:chOff x="0" y="0"/>
          <a:chExt cx="0" cy="0"/>
        </a:xfrm>
      </p:grpSpPr>
      <p:pic>
        <p:nvPicPr>
          <p:cNvPr id="4" name="Google Shape;388;p43"/>
          <p:cNvPicPr/>
          <p:nvPr/>
        </p:nvPicPr>
        <p:blipFill>
          <a:blip r:embed="rId2">
            <a:alphaModFix/>
          </a:blip>
          <a:srcRect/>
          <a:stretch/>
        </p:blipFill>
        <p:spPr bwMode="auto">
          <a:xfrm>
            <a:off x="0" y="0"/>
            <a:ext cx="6857999" cy="3857625"/>
          </a:xfrm>
          <a:prstGeom prst="rect">
            <a:avLst/>
          </a:prstGeom>
          <a:noFill/>
          <a:ln>
            <a:noFill/>
          </a:ln>
        </p:spPr>
      </p:pic>
      <p:sp>
        <p:nvSpPr>
          <p:cNvPr id="5" name="Google Shape;389;p43"/>
          <p:cNvSpPr>
            <a:spLocks noGrp="1"/>
          </p:cNvSpPr>
          <p:nvPr>
            <p:ph type="title"/>
          </p:nvPr>
        </p:nvSpPr>
        <p:spPr bwMode="auto">
          <a:xfrm>
            <a:off x="1237512" y="2427750"/>
            <a:ext cx="4889700" cy="523200"/>
          </a:xfrm>
          <a:prstGeom prst="rect">
            <a:avLst/>
          </a:prstGeom>
          <a:noFill/>
          <a:ln>
            <a:noFill/>
          </a:ln>
        </p:spPr>
        <p:txBody>
          <a:bodyPr spcFirstLastPara="1" wrap="square" lIns="91425" tIns="91425" rIns="91425" bIns="91425" anchor="b" anchorCtr="0">
            <a:noAutofit/>
          </a:bodyPr>
          <a:lstStyle>
            <a:lvl1pPr marR="0" lvl="0" algn="l">
              <a:lnSpc>
                <a:spcPct val="85000"/>
              </a:lnSpc>
              <a:spcBef>
                <a:spcPts val="0"/>
              </a:spcBef>
              <a:spcAft>
                <a:spcPts val="0"/>
              </a:spcAft>
              <a:buClr>
                <a:schemeClr val="lt1"/>
              </a:buClr>
              <a:buSzPts val="4000"/>
              <a:buFont typeface="Calibri"/>
              <a:buNone/>
              <a:defRPr sz="4000" b="0" i="0" u="none" strike="noStrike" cap="none">
                <a:solidFill>
                  <a:schemeClr val="lt1"/>
                </a:solidFill>
                <a:latin typeface="Calibri"/>
                <a:ea typeface="Calibri"/>
                <a:cs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grpSp>
        <p:nvGrpSpPr>
          <p:cNvPr id="6" name="Google Shape;390;p43"/>
          <p:cNvGrpSpPr/>
          <p:nvPr/>
        </p:nvGrpSpPr>
        <p:grpSpPr bwMode="auto">
          <a:xfrm>
            <a:off x="54" y="3445970"/>
            <a:ext cx="6127442" cy="98400"/>
            <a:chOff x="2317750" y="2519363"/>
            <a:chExt cx="4511775" cy="98400"/>
          </a:xfrm>
        </p:grpSpPr>
        <p:sp>
          <p:nvSpPr>
            <p:cNvPr id="7" name="Google Shape;391;p43"/>
            <p:cNvSpPr/>
            <p:nvPr/>
          </p:nvSpPr>
          <p:spPr bwMode="auto">
            <a:xfrm>
              <a:off x="2317750" y="2519363"/>
              <a:ext cx="911100" cy="98400"/>
            </a:xfrm>
            <a:prstGeom prst="rect">
              <a:avLst/>
            </a:prstGeom>
            <a:solidFill>
              <a:srgbClr val="F47920"/>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8" name="Google Shape;392;p43"/>
            <p:cNvSpPr/>
            <p:nvPr/>
          </p:nvSpPr>
          <p:spPr bwMode="auto">
            <a:xfrm>
              <a:off x="5473700" y="2519363"/>
              <a:ext cx="911100" cy="98400"/>
            </a:xfrm>
            <a:prstGeom prst="rect">
              <a:avLst/>
            </a:prstGeom>
            <a:solidFill>
              <a:srgbClr val="FBA919"/>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9" name="Google Shape;393;p43"/>
            <p:cNvSpPr/>
            <p:nvPr/>
          </p:nvSpPr>
          <p:spPr bwMode="auto">
            <a:xfrm>
              <a:off x="3228975" y="2519363"/>
              <a:ext cx="2244600" cy="98400"/>
            </a:xfrm>
            <a:prstGeom prst="rect">
              <a:avLst/>
            </a:prstGeom>
            <a:solidFill>
              <a:srgbClr val="F7941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0" name="Google Shape;394;p43"/>
            <p:cNvSpPr/>
            <p:nvPr/>
          </p:nvSpPr>
          <p:spPr bwMode="auto">
            <a:xfrm>
              <a:off x="6384925" y="2519363"/>
              <a:ext cx="444600" cy="98400"/>
            </a:xfrm>
            <a:prstGeom prst="rect">
              <a:avLst/>
            </a:prstGeom>
            <a:solidFill>
              <a:srgbClr val="FFC20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
        <p:nvSpPr>
          <p:cNvPr id="11" name="Google Shape;395;p43"/>
          <p:cNvSpPr>
            <a:spLocks noGrp="1"/>
          </p:cNvSpPr>
          <p:nvPr>
            <p:ph type="body" idx="1"/>
          </p:nvPr>
        </p:nvSpPr>
        <p:spPr bwMode="auto">
          <a:xfrm>
            <a:off x="1237511" y="3933824"/>
            <a:ext cx="4889700" cy="5202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lt1"/>
              </a:buClr>
              <a:buSzPts val="1800"/>
              <a:buFont typeface="Arial"/>
              <a:buNone/>
              <a:defRPr sz="1800" b="0"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grpSp>
        <p:nvGrpSpPr>
          <p:cNvPr id="12" name="Google Shape;396;p43"/>
          <p:cNvGrpSpPr/>
          <p:nvPr/>
        </p:nvGrpSpPr>
        <p:grpSpPr bwMode="auto">
          <a:xfrm>
            <a:off x="7164524" y="454383"/>
            <a:ext cx="1585997" cy="515738"/>
            <a:chOff x="-166" y="657"/>
            <a:chExt cx="5927" cy="1927"/>
          </a:xfrm>
        </p:grpSpPr>
        <p:sp>
          <p:nvSpPr>
            <p:cNvPr id="13" name="Google Shape;397;p43"/>
            <p:cNvSpPr/>
            <p:nvPr/>
          </p:nvSpPr>
          <p:spPr bwMode="auto">
            <a:xfrm>
              <a:off x="5367" y="1187"/>
              <a:ext cx="394" cy="819"/>
            </a:xfrm>
            <a:custGeom>
              <a:avLst/>
              <a:gdLst/>
              <a:ahLst/>
              <a:cxnLst/>
              <a:rect l="l" t="t" r="r" b="b"/>
              <a:pathLst>
                <a:path w="2250" h="4678" extrusionOk="0">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4" name="Google Shape;398;p43"/>
            <p:cNvSpPr/>
            <p:nvPr/>
          </p:nvSpPr>
          <p:spPr bwMode="auto">
            <a:xfrm>
              <a:off x="4777" y="1350"/>
              <a:ext cx="569" cy="657"/>
            </a:xfrm>
            <a:custGeom>
              <a:avLst/>
              <a:gdLst/>
              <a:ahLst/>
              <a:cxnLst/>
              <a:rect l="l" t="t" r="r" b="b"/>
              <a:pathLst>
                <a:path w="3253" h="3755" extrusionOk="0">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5" name="Google Shape;399;p43"/>
            <p:cNvSpPr/>
            <p:nvPr/>
          </p:nvSpPr>
          <p:spPr bwMode="auto">
            <a:xfrm>
              <a:off x="4210" y="1350"/>
              <a:ext cx="524" cy="643"/>
            </a:xfrm>
            <a:custGeom>
              <a:avLst/>
              <a:gdLst/>
              <a:ahLst/>
              <a:cxnLst/>
              <a:rect l="l" t="t" r="r" b="b"/>
              <a:pathLst>
                <a:path w="2995" h="3674" extrusionOk="0">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6" name="Google Shape;400;p43"/>
            <p:cNvSpPr/>
            <p:nvPr/>
          </p:nvSpPr>
          <p:spPr bwMode="auto">
            <a:xfrm>
              <a:off x="3679" y="1361"/>
              <a:ext cx="456" cy="632"/>
            </a:xfrm>
            <a:custGeom>
              <a:avLst/>
              <a:gdLst/>
              <a:ahLst/>
              <a:cxnLst/>
              <a:rect l="l" t="t" r="r" b="b"/>
              <a:pathLst>
                <a:path w="2604" h="3609" extrusionOk="0">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7" name="Google Shape;401;p43"/>
            <p:cNvSpPr/>
            <p:nvPr/>
          </p:nvSpPr>
          <p:spPr bwMode="auto">
            <a:xfrm>
              <a:off x="2980" y="1344"/>
              <a:ext cx="628" cy="665"/>
            </a:xfrm>
            <a:custGeom>
              <a:avLst/>
              <a:gdLst/>
              <a:ahLst/>
              <a:cxnLst/>
              <a:rect l="l" t="t" r="r" b="b"/>
              <a:pathLst>
                <a:path w="3586" h="3800" extrusionOk="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8" name="Google Shape;402;p43"/>
            <p:cNvSpPr/>
            <p:nvPr/>
          </p:nvSpPr>
          <p:spPr bwMode="auto">
            <a:xfrm>
              <a:off x="2307" y="1344"/>
              <a:ext cx="628" cy="665"/>
            </a:xfrm>
            <a:custGeom>
              <a:avLst/>
              <a:gdLst/>
              <a:ahLst/>
              <a:cxnLst/>
              <a:rect l="l" t="t" r="r" b="b"/>
              <a:pathLst>
                <a:path w="3586" h="3800" extrusionOk="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9" name="Google Shape;403;p43"/>
            <p:cNvSpPr/>
            <p:nvPr/>
          </p:nvSpPr>
          <p:spPr bwMode="auto">
            <a:xfrm>
              <a:off x="-166" y="657"/>
              <a:ext cx="2507" cy="1927"/>
            </a:xfrm>
            <a:custGeom>
              <a:avLst/>
              <a:gdLst/>
              <a:ahLst/>
              <a:cxnLst/>
              <a:rect l="l" t="t" r="r" b="b"/>
              <a:pathLst>
                <a:path w="14324" h="11013" extrusionOk="0">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Tree>
    <p:extLst>
      <p:ext uri="{BB962C8B-B14F-4D97-AF65-F5344CB8AC3E}">
        <p14:creationId xmlns:p14="http://schemas.microsoft.com/office/powerpoint/2010/main" val="228220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4" name="Google Shape;405;p44"/>
          <p:cNvSpPr>
            <a:spLocks noGrp="1"/>
          </p:cNvSpPr>
          <p:nvPr>
            <p:ph type="title"/>
          </p:nvPr>
        </p:nvSpPr>
        <p:spPr bwMode="auto">
          <a:xfrm>
            <a:off x="403035" y="367886"/>
            <a:ext cx="6119700" cy="366300"/>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accent1"/>
              </a:buClr>
              <a:buSzPts val="2800"/>
              <a:buFont typeface="Calibri"/>
              <a:buNone/>
              <a:defRPr sz="2800" b="0" i="0" u="none" strike="noStrike" cap="none">
                <a:solidFill>
                  <a:schemeClr val="accent1"/>
                </a:solidFill>
                <a:latin typeface="Calibri"/>
                <a:ea typeface="Calibri"/>
                <a:cs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sp>
        <p:nvSpPr>
          <p:cNvPr id="5" name="Google Shape;406;p44"/>
          <p:cNvSpPr>
            <a:spLocks noGrp="1"/>
          </p:cNvSpPr>
          <p:nvPr>
            <p:ph type="body" idx="1"/>
          </p:nvPr>
        </p:nvSpPr>
        <p:spPr bwMode="auto">
          <a:xfrm>
            <a:off x="403034" y="1203326"/>
            <a:ext cx="8345700" cy="30966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407;p44"/>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Tree>
    <p:extLst>
      <p:ext uri="{BB962C8B-B14F-4D97-AF65-F5344CB8AC3E}">
        <p14:creationId xmlns:p14="http://schemas.microsoft.com/office/powerpoint/2010/main" val="64544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Custom Layout" userDrawn="1">
  <p:cSld name="Custom Layout">
    <p:spTree>
      <p:nvGrpSpPr>
        <p:cNvPr id="1" name=""/>
        <p:cNvGrpSpPr/>
        <p:nvPr/>
      </p:nvGrpSpPr>
      <p:grpSpPr bwMode="auto">
        <a:xfrm>
          <a:off x="0" y="0"/>
          <a:ext cx="0" cy="0"/>
          <a:chOff x="0" y="0"/>
          <a:chExt cx="0" cy="0"/>
        </a:xfrm>
      </p:grpSpPr>
      <p:sp>
        <p:nvSpPr>
          <p:cNvPr id="4" name="Google Shape;409;p45"/>
          <p:cNvSpPr>
            <a:spLocks noGrp="1"/>
          </p:cNvSpPr>
          <p:nvPr>
            <p:ph type="title"/>
          </p:nvPr>
        </p:nvSpPr>
        <p:spPr bwMode="auto">
          <a:xfrm>
            <a:off x="583223" y="411956"/>
            <a:ext cx="8001000" cy="366300"/>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accent1"/>
              </a:buClr>
              <a:buSzPts val="2800"/>
              <a:buFont typeface="Arial Narrow"/>
              <a:buNone/>
              <a:defRPr sz="2800" b="0" i="0" u="none" strike="noStrike" cap="none">
                <a:solidFill>
                  <a:schemeClr val="accent1"/>
                </a:solidFill>
                <a:latin typeface="Arial Narrow"/>
                <a:ea typeface="Arial Narrow"/>
                <a:cs typeface="Arial Narrow"/>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sp>
        <p:nvSpPr>
          <p:cNvPr id="5" name="Google Shape;410;p45"/>
          <p:cNvSpPr>
            <a:spLocks noGrp="1"/>
          </p:cNvSpPr>
          <p:nvPr>
            <p:ph type="sldNum" idx="12"/>
          </p:nvPr>
        </p:nvSpPr>
        <p:spPr bwMode="auto">
          <a:xfrm>
            <a:off x="17400" y="4908161"/>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rgbClr val="000000"/>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Tree>
    <p:extLst>
      <p:ext uri="{BB962C8B-B14F-4D97-AF65-F5344CB8AC3E}">
        <p14:creationId xmlns:p14="http://schemas.microsoft.com/office/powerpoint/2010/main" val="139414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le + 2 Boxes" userDrawn="1">
  <p:cSld name="TItle + 2 Boxes">
    <p:spTree>
      <p:nvGrpSpPr>
        <p:cNvPr id="1" name=""/>
        <p:cNvGrpSpPr/>
        <p:nvPr/>
      </p:nvGrpSpPr>
      <p:grpSpPr bwMode="auto">
        <a:xfrm>
          <a:off x="0" y="0"/>
          <a:ext cx="0" cy="0"/>
          <a:chOff x="0" y="0"/>
          <a:chExt cx="0" cy="0"/>
        </a:xfrm>
      </p:grpSpPr>
      <p:sp>
        <p:nvSpPr>
          <p:cNvPr id="4" name="Google Shape;412;p46"/>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
        <p:nvSpPr>
          <p:cNvPr id="5" name="Google Shape;413;p46"/>
          <p:cNvSpPr>
            <a:spLocks noGrp="1"/>
          </p:cNvSpPr>
          <p:nvPr>
            <p:ph type="body" idx="1"/>
          </p:nvPr>
        </p:nvSpPr>
        <p:spPr bwMode="auto">
          <a:xfrm>
            <a:off x="403225" y="367886"/>
            <a:ext cx="6789000" cy="588000"/>
          </a:xfrm>
          <a:prstGeom prst="rect">
            <a:avLst/>
          </a:prstGeom>
          <a:noFill/>
          <a:ln>
            <a:noFill/>
          </a:ln>
        </p:spPr>
        <p:txBody>
          <a:bodyPr spcFirstLastPara="1" wrap="square" lIns="91425" tIns="91425" rIns="91425" bIns="91425" anchor="t" anchorCtr="0">
            <a:noAutofit/>
          </a:bodyPr>
          <a:lstStyle>
            <a:lvl1pPr marL="457200" marR="0" lvl="0" indent="-228600" algn="l">
              <a:lnSpc>
                <a:spcPct val="85000"/>
              </a:lnSpc>
              <a:spcBef>
                <a:spcPts val="0"/>
              </a:spcBef>
              <a:spcAft>
                <a:spcPts val="0"/>
              </a:spcAft>
              <a:buClr>
                <a:schemeClr val="accent1"/>
              </a:buClr>
              <a:buSzPts val="2800"/>
              <a:buFont typeface="Arial"/>
              <a:buNone/>
              <a:defRPr sz="2800" b="0" i="0" u="none" strike="noStrike" cap="none">
                <a:solidFill>
                  <a:schemeClr val="accent1"/>
                </a:solidFill>
                <a:latin typeface="Calibri"/>
                <a:ea typeface="Calibri"/>
                <a:cs typeface="Calibri"/>
              </a:defRPr>
            </a:lvl1pPr>
            <a:lvl2pPr marL="914400" marR="0" lvl="1" indent="-228600" algn="l">
              <a:lnSpc>
                <a:spcPct val="90000"/>
              </a:lnSpc>
              <a:spcBef>
                <a:spcPts val="0"/>
              </a:spcBef>
              <a:spcAft>
                <a:spcPts val="0"/>
              </a:spcAft>
              <a:buClr>
                <a:schemeClr val="accent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414;p46"/>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7" name="Google Shape;415;p46"/>
          <p:cNvSpPr>
            <a:spLocks noGrp="1"/>
          </p:cNvSpPr>
          <p:nvPr>
            <p:ph type="body" idx="2"/>
          </p:nvPr>
        </p:nvSpPr>
        <p:spPr bwMode="auto">
          <a:xfrm>
            <a:off x="403225" y="4443413"/>
            <a:ext cx="312600" cy="1107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800"/>
              <a:buFont typeface="Arial"/>
              <a:buNone/>
              <a:defRPr sz="800" b="0"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8" name="Google Shape;416;p46"/>
          <p:cNvSpPr>
            <a:spLocks noGrp="1"/>
          </p:cNvSpPr>
          <p:nvPr>
            <p:ph type="body" idx="3"/>
          </p:nvPr>
        </p:nvSpPr>
        <p:spPr bwMode="auto">
          <a:xfrm>
            <a:off x="395288" y="1203325"/>
            <a:ext cx="3960000" cy="3096000"/>
          </a:xfrm>
          <a:prstGeom prst="rect">
            <a:avLst/>
          </a:prstGeom>
          <a:solidFill>
            <a:schemeClr val="accent5"/>
          </a:solidFill>
          <a:ln>
            <a:noFill/>
          </a:ln>
        </p:spPr>
        <p:txBody>
          <a:bodyPr spcFirstLastPara="1" wrap="square" lIns="91425" tIns="91425" rIns="91425" bIns="91425" anchor="t" anchorCtr="0">
            <a:noAutofit/>
          </a:bodyPr>
          <a:lstStyle>
            <a:lvl1pPr marL="457200" marR="0" lvl="0" indent="-228600" algn="ctr">
              <a:lnSpc>
                <a:spcPct val="90000"/>
              </a:lnSpc>
              <a:spcBef>
                <a:spcPts val="75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defRPr>
            </a:lvl1pPr>
            <a:lvl2pPr marL="914400" marR="0" lvl="1" indent="-228600" algn="l">
              <a:lnSpc>
                <a:spcPct val="90000"/>
              </a:lnSpc>
              <a:spcBef>
                <a:spcPts val="600"/>
              </a:spcBef>
              <a:spcAft>
                <a:spcPts val="0"/>
              </a:spcAft>
              <a:buClr>
                <a:schemeClr val="lt1"/>
              </a:buClr>
              <a:buSzPts val="1600"/>
              <a:buFont typeface="Arial"/>
              <a:buNone/>
              <a:defRPr sz="1600" b="0" i="0" u="none" strike="noStrike" cap="none">
                <a:solidFill>
                  <a:schemeClr val="lt1"/>
                </a:solidFill>
                <a:latin typeface="Calibri"/>
                <a:ea typeface="Calibri"/>
                <a:cs typeface="Calibri"/>
              </a:defRPr>
            </a:lvl2pPr>
            <a:lvl3pPr marL="1371600" marR="0" lvl="2" indent="-317500" algn="l">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Calibri"/>
                <a:ea typeface="Calibri"/>
                <a:cs typeface="Calibri"/>
              </a:defRPr>
            </a:lvl3pPr>
            <a:lvl4pPr marL="1828800" marR="0" lvl="3" indent="-317500" algn="l">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Calibri"/>
                <a:ea typeface="Calibri"/>
                <a:cs typeface="Calibri"/>
              </a:defRPr>
            </a:lvl4pPr>
            <a:lvl5pPr marL="2286000" marR="0" lvl="4" indent="-317500" algn="l">
              <a:lnSpc>
                <a:spcPct val="90000"/>
              </a:lnSpc>
              <a:spcBef>
                <a:spcPts val="600"/>
              </a:spcBef>
              <a:spcAft>
                <a:spcPts val="0"/>
              </a:spcAft>
              <a:buClr>
                <a:schemeClr val="lt1"/>
              </a:buClr>
              <a:buSzPts val="1400"/>
              <a:buFont typeface="Arial"/>
              <a:buChar char="•"/>
              <a:defRPr sz="1400" b="0" i="0" u="none" strike="noStrike" cap="none">
                <a:solidFill>
                  <a:schemeClr val="lt1"/>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9" name="Google Shape;417;p46"/>
          <p:cNvSpPr>
            <a:spLocks noGrp="1"/>
          </p:cNvSpPr>
          <p:nvPr>
            <p:ph type="body" idx="4"/>
          </p:nvPr>
        </p:nvSpPr>
        <p:spPr bwMode="auto">
          <a:xfrm>
            <a:off x="4793288" y="1203325"/>
            <a:ext cx="3960000" cy="3096000"/>
          </a:xfrm>
          <a:prstGeom prst="rect">
            <a:avLst/>
          </a:prstGeom>
          <a:solidFill>
            <a:schemeClr val="accent1"/>
          </a:solidFill>
          <a:ln>
            <a:noFill/>
          </a:ln>
        </p:spPr>
        <p:txBody>
          <a:bodyPr spcFirstLastPara="1" wrap="square" lIns="91425" tIns="91425" rIns="91425" bIns="91425" anchor="t" anchorCtr="0">
            <a:noAutofit/>
          </a:bodyPr>
          <a:lstStyle>
            <a:lvl1pPr marL="457200" marR="0" lvl="0" indent="-228600" algn="ctr">
              <a:lnSpc>
                <a:spcPct val="90000"/>
              </a:lnSpc>
              <a:spcBef>
                <a:spcPts val="750"/>
              </a:spcBef>
              <a:spcAft>
                <a:spcPts val="0"/>
              </a:spcAft>
              <a:buClr>
                <a:schemeClr val="lt1"/>
              </a:buClr>
              <a:buSzPts val="2400"/>
              <a:buFont typeface="Arial"/>
              <a:buNone/>
              <a:defRPr sz="2400" b="1" i="0" u="none" strike="noStrike" cap="none">
                <a:solidFill>
                  <a:schemeClr val="lt1"/>
                </a:solidFill>
                <a:latin typeface="Calibri"/>
                <a:ea typeface="Calibri"/>
                <a:cs typeface="Calibri"/>
              </a:defRPr>
            </a:lvl1pPr>
            <a:lvl2pPr marL="914400" marR="0" lvl="1" indent="-228600" algn="l">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defRPr>
            </a:lvl2pPr>
            <a:lvl3pPr marL="1371600" marR="0" lvl="2" indent="-317500" algn="l">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3pPr>
            <a:lvl4pPr marL="1828800" marR="0" lvl="3" indent="-317500" algn="l">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4pPr>
            <a:lvl5pPr marL="2286000" marR="0" lvl="4" indent="-317500" algn="l">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10" name="Google Shape;418;p46"/>
          <p:cNvSpPr>
            <a:spLocks noGrp="1"/>
          </p:cNvSpPr>
          <p:nvPr>
            <p:ph type="body" idx="5"/>
          </p:nvPr>
        </p:nvSpPr>
        <p:spPr bwMode="auto">
          <a:xfrm rot="5400000">
            <a:off x="4421636" y="2625420"/>
            <a:ext cx="305399" cy="251699"/>
          </a:xfrm>
          <a:prstGeom prst="triangle">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SzPts val="600"/>
              <a:buFont typeface="Arial"/>
              <a:buNone/>
              <a:defRPr sz="600" b="0" i="0" u="none" strike="noStrike" cap="none">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Tree>
    <p:extLst>
      <p:ext uri="{BB962C8B-B14F-4D97-AF65-F5344CB8AC3E}">
        <p14:creationId xmlns:p14="http://schemas.microsoft.com/office/powerpoint/2010/main" val="53972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Slide">
    <p:spTree>
      <p:nvGrpSpPr>
        <p:cNvPr id="1" name=""/>
        <p:cNvGrpSpPr/>
        <p:nvPr/>
      </p:nvGrpSpPr>
      <p:grpSpPr bwMode="auto">
        <a:xfrm>
          <a:off x="0" y="0"/>
          <a:ext cx="0" cy="0"/>
          <a:chOff x="0" y="0"/>
          <a:chExt cx="0" cy="0"/>
        </a:xfrm>
      </p:grpSpPr>
      <p:sp>
        <p:nvSpPr>
          <p:cNvPr id="4" name="Google Shape;420;p47"/>
          <p:cNvSpPr>
            <a:spLocks noGrp="1"/>
          </p:cNvSpPr>
          <p:nvPr>
            <p:ph type="ctrTitle"/>
          </p:nvPr>
        </p:nvSpPr>
        <p:spPr bwMode="auto">
          <a:xfrm>
            <a:off x="1143000" y="841772"/>
            <a:ext cx="6858000" cy="1790700"/>
          </a:xfrm>
          <a:prstGeom prst="rect">
            <a:avLst/>
          </a:prstGeom>
          <a:noFill/>
          <a:ln>
            <a:noFill/>
          </a:ln>
        </p:spPr>
        <p:txBody>
          <a:bodyPr spcFirstLastPara="1" wrap="square" lIns="91425" tIns="91425" rIns="91425" bIns="91425" anchor="b" anchorCtr="0">
            <a:noAutofit/>
          </a:bodyPr>
          <a:lstStyle>
            <a:lvl1pPr marR="0" lvl="0" algn="ctr">
              <a:lnSpc>
                <a:spcPct val="85000"/>
              </a:lnSpc>
              <a:spcBef>
                <a:spcPts val="0"/>
              </a:spcBef>
              <a:spcAft>
                <a:spcPts val="0"/>
              </a:spcAft>
              <a:buClr>
                <a:schemeClr val="accent1"/>
              </a:buClr>
              <a:buSzPts val="4500"/>
              <a:buFont typeface="Calibri"/>
              <a:buNone/>
              <a:defRPr sz="4500" b="0" i="0" u="none" strike="noStrike" cap="none">
                <a:solidFill>
                  <a:schemeClr val="accent1"/>
                </a:solidFill>
                <a:latin typeface="Calibri"/>
                <a:ea typeface="Calibri"/>
                <a:cs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pPr>
              <a:defRPr/>
            </a:pPr>
            <a:endParaRPr/>
          </a:p>
        </p:txBody>
      </p:sp>
      <p:sp>
        <p:nvSpPr>
          <p:cNvPr id="5" name="Google Shape;421;p47"/>
          <p:cNvSpPr>
            <a:spLocks noGrp="1"/>
          </p:cNvSpPr>
          <p:nvPr>
            <p:ph type="subTitle" idx="1"/>
          </p:nvPr>
        </p:nvSpPr>
        <p:spPr bwMode="auto">
          <a:xfrm>
            <a:off x="1143000" y="2701528"/>
            <a:ext cx="6858000" cy="1241700"/>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750"/>
              </a:spcBef>
              <a:spcAft>
                <a:spcPts val="0"/>
              </a:spcAft>
              <a:buClr>
                <a:schemeClr val="accent2"/>
              </a:buClr>
              <a:buSzPts val="1800"/>
              <a:buFont typeface="Arial"/>
              <a:buNone/>
              <a:defRPr sz="1800" b="1" i="0" u="none" strike="noStrike" cap="none">
                <a:solidFill>
                  <a:schemeClr val="accent2"/>
                </a:solidFill>
                <a:latin typeface="Calibri"/>
                <a:ea typeface="Calibri"/>
                <a:cs typeface="Calibri"/>
              </a:defRPr>
            </a:lvl1pPr>
            <a:lvl2pPr marR="0" lvl="1" algn="ctr">
              <a:lnSpc>
                <a:spcPct val="90000"/>
              </a:lnSpc>
              <a:spcBef>
                <a:spcPts val="600"/>
              </a:spcBef>
              <a:spcAft>
                <a:spcPts val="0"/>
              </a:spcAft>
              <a:buClr>
                <a:schemeClr val="accent1"/>
              </a:buClr>
              <a:buSzPts val="1500"/>
              <a:buFont typeface="Arial"/>
              <a:buNone/>
              <a:defRPr sz="1500" b="0" i="0" u="none" strike="noStrike" cap="none">
                <a:solidFill>
                  <a:schemeClr val="dk2"/>
                </a:solidFill>
                <a:latin typeface="Calibri"/>
                <a:ea typeface="Calibri"/>
                <a:cs typeface="Calibri"/>
              </a:defRPr>
            </a:lvl2pPr>
            <a:lvl3pPr marR="0" lvl="2" algn="ctr">
              <a:lnSpc>
                <a:spcPct val="90000"/>
              </a:lnSpc>
              <a:spcBef>
                <a:spcPts val="600"/>
              </a:spcBef>
              <a:spcAft>
                <a:spcPts val="0"/>
              </a:spcAft>
              <a:buClr>
                <a:schemeClr val="accent1"/>
              </a:buClr>
              <a:buSzPts val="1350"/>
              <a:buFont typeface="Arial"/>
              <a:buNone/>
              <a:defRPr sz="1350" b="0" i="0" u="none" strike="noStrike" cap="none">
                <a:solidFill>
                  <a:schemeClr val="dk2"/>
                </a:solidFill>
                <a:latin typeface="Calibri"/>
                <a:ea typeface="Calibri"/>
                <a:cs typeface="Calibri"/>
              </a:defRPr>
            </a:lvl3pPr>
            <a:lvl4pPr marR="0" lvl="3" algn="ctr">
              <a:lnSpc>
                <a:spcPct val="90000"/>
              </a:lnSpc>
              <a:spcBef>
                <a:spcPts val="600"/>
              </a:spcBef>
              <a:spcAft>
                <a:spcPts val="0"/>
              </a:spcAft>
              <a:buClr>
                <a:schemeClr val="accent1"/>
              </a:buClr>
              <a:buSzPts val="1200"/>
              <a:buFont typeface="Arial"/>
              <a:buNone/>
              <a:defRPr sz="1200" b="0" i="0" u="none" strike="noStrike" cap="none">
                <a:solidFill>
                  <a:schemeClr val="dk2"/>
                </a:solidFill>
                <a:latin typeface="Calibri"/>
                <a:ea typeface="Calibri"/>
                <a:cs typeface="Calibri"/>
              </a:defRPr>
            </a:lvl4pPr>
            <a:lvl5pPr marR="0" lvl="4" algn="ctr">
              <a:lnSpc>
                <a:spcPct val="90000"/>
              </a:lnSpc>
              <a:spcBef>
                <a:spcPts val="600"/>
              </a:spcBef>
              <a:spcAft>
                <a:spcPts val="0"/>
              </a:spcAft>
              <a:buClr>
                <a:schemeClr val="accent1"/>
              </a:buClr>
              <a:buSzPts val="1200"/>
              <a:buFont typeface="Arial"/>
              <a:buNone/>
              <a:defRPr sz="1200" b="0" i="0" u="none" strike="noStrike" cap="none">
                <a:solidFill>
                  <a:schemeClr val="dk2"/>
                </a:solidFill>
                <a:latin typeface="Calibri"/>
                <a:ea typeface="Calibri"/>
                <a:cs typeface="Calibri"/>
              </a:defRPr>
            </a:lvl5pPr>
            <a:lvl6pPr marR="0" lvl="5"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defRPr>
            </a:lvl6pPr>
            <a:lvl7pPr marR="0" lvl="6"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defRPr>
            </a:lvl7pPr>
            <a:lvl8pPr marR="0" lvl="7"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defRPr>
            </a:lvl8pPr>
            <a:lvl9pPr marR="0" lvl="8" algn="ctr">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defRPr>
            </a:lvl9pPr>
          </a:lstStyle>
          <a:p>
            <a:pPr>
              <a:defRPr/>
            </a:pPr>
            <a:endParaRPr/>
          </a:p>
        </p:txBody>
      </p:sp>
      <p:sp>
        <p:nvSpPr>
          <p:cNvPr id="6" name="Google Shape;422;p47"/>
          <p:cNvSpPr>
            <a:spLocks noGrp="1"/>
          </p:cNvSpPr>
          <p:nvPr>
            <p:ph type="dt" idx="10"/>
          </p:nvPr>
        </p:nvSpPr>
        <p:spPr bwMode="auto">
          <a:xfrm>
            <a:off x="628650" y="4767263"/>
            <a:ext cx="2057400" cy="273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9pPr>
          </a:lstStyle>
          <a:p>
            <a:pPr>
              <a:defRPr/>
            </a:pPr>
            <a:endParaRPr/>
          </a:p>
        </p:txBody>
      </p:sp>
      <p:sp>
        <p:nvSpPr>
          <p:cNvPr id="7" name="Google Shape;423;p47"/>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800">
                <a:solidFill>
                  <a:srgbClr val="888888"/>
                </a:solidFill>
                <a:latin typeface="Calibri"/>
                <a:ea typeface="Calibri"/>
                <a:cs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defRPr>
            </a:lvl9pPr>
          </a:lstStyle>
          <a:p>
            <a:pPr>
              <a:defRPr/>
            </a:pPr>
            <a:endParaRPr/>
          </a:p>
        </p:txBody>
      </p:sp>
      <p:sp>
        <p:nvSpPr>
          <p:cNvPr id="8" name="Google Shape;424;p47"/>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spTree>
    <p:extLst>
      <p:ext uri="{BB962C8B-B14F-4D97-AF65-F5344CB8AC3E}">
        <p14:creationId xmlns:p14="http://schemas.microsoft.com/office/powerpoint/2010/main" val="569398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4" name="Google Shape;349;p39"/>
          <p:cNvSpPr>
            <a:spLocks noGrp="1"/>
          </p:cNvSpPr>
          <p:nvPr>
            <p:ph type="title"/>
          </p:nvPr>
        </p:nvSpPr>
        <p:spPr bwMode="auto">
          <a:xfrm>
            <a:off x="403035" y="367886"/>
            <a:ext cx="6119700" cy="366300"/>
          </a:xfrm>
          <a:prstGeom prst="rect">
            <a:avLst/>
          </a:prstGeom>
          <a:noFill/>
          <a:ln>
            <a:noFill/>
          </a:ln>
        </p:spPr>
        <p:txBody>
          <a:bodyPr spcFirstLastPara="1" wrap="square" lIns="91425" tIns="91425" rIns="91425" bIns="91425" anchor="t" anchorCtr="0">
            <a:noAutofit/>
          </a:bodyPr>
          <a:lstStyle>
            <a:lvl1pPr marR="0" lvl="0" algn="l">
              <a:lnSpc>
                <a:spcPct val="85000"/>
              </a:lnSpc>
              <a:spcBef>
                <a:spcPts val="0"/>
              </a:spcBef>
              <a:spcAft>
                <a:spcPts val="0"/>
              </a:spcAft>
              <a:buClr>
                <a:schemeClr val="accent1"/>
              </a:buClr>
              <a:buSzPts val="2800"/>
              <a:buFont typeface="Calibri"/>
              <a:buNone/>
              <a:defRPr sz="2800" b="0" i="0" u="none" strike="noStrike" cap="none">
                <a:solidFill>
                  <a:schemeClr val="accent1"/>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defRPr>
            </a:lvl9pPr>
          </a:lstStyle>
          <a:p>
            <a:pPr>
              <a:defRPr/>
            </a:pPr>
            <a:endParaRPr/>
          </a:p>
        </p:txBody>
      </p:sp>
      <p:sp>
        <p:nvSpPr>
          <p:cNvPr id="5" name="Google Shape;350;p39"/>
          <p:cNvSpPr>
            <a:spLocks noGrp="1"/>
          </p:cNvSpPr>
          <p:nvPr>
            <p:ph type="body" idx="1"/>
          </p:nvPr>
        </p:nvSpPr>
        <p:spPr bwMode="auto">
          <a:xfrm>
            <a:off x="403034" y="1203326"/>
            <a:ext cx="8345700" cy="3096600"/>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750"/>
              </a:spcBef>
              <a:spcAft>
                <a:spcPts val="0"/>
              </a:spcAft>
              <a:buClr>
                <a:schemeClr val="accent2"/>
              </a:buClr>
              <a:buSzPts val="1600"/>
              <a:buFont typeface="Arial"/>
              <a:buNone/>
              <a:defRPr sz="1600" b="1" i="0" u="none" strike="noStrike" cap="none">
                <a:solidFill>
                  <a:schemeClr val="accent2"/>
                </a:solidFill>
                <a:latin typeface="Calibri"/>
                <a:ea typeface="Calibri"/>
                <a:cs typeface="Calibri"/>
              </a:defRPr>
            </a:lvl1pPr>
            <a:lvl2pPr marL="914400" marR="0" lvl="1" indent="-228600" algn="l">
              <a:lnSpc>
                <a:spcPct val="90000"/>
              </a:lnSpc>
              <a:spcBef>
                <a:spcPts val="600"/>
              </a:spcBef>
              <a:spcAft>
                <a:spcPts val="0"/>
              </a:spcAft>
              <a:buClr>
                <a:schemeClr val="accent1"/>
              </a:buClr>
              <a:buSzPts val="1400"/>
              <a:buFont typeface="Arial"/>
              <a:buNone/>
              <a:defRPr sz="1400" b="0" i="0" u="none" strike="noStrike" cap="none">
                <a:solidFill>
                  <a:schemeClr val="dk2"/>
                </a:solidFill>
                <a:latin typeface="Calibri"/>
                <a:ea typeface="Calibri"/>
                <a:cs typeface="Calibri"/>
              </a:defRPr>
            </a:lvl2pPr>
            <a:lvl3pPr marL="1371600" marR="0" lvl="2" indent="-317500" algn="l">
              <a:lnSpc>
                <a:spcPct val="90000"/>
              </a:lnSpc>
              <a:spcBef>
                <a:spcPts val="600"/>
              </a:spcBef>
              <a:spcAft>
                <a:spcPts val="0"/>
              </a:spcAft>
              <a:buClr>
                <a:schemeClr val="accent1"/>
              </a:buClr>
              <a:buSzPts val="1400"/>
              <a:buFont typeface="Arial"/>
              <a:buChar char="•"/>
              <a:defRPr sz="1400" b="0" i="0" u="none" strike="noStrike" cap="none">
                <a:solidFill>
                  <a:schemeClr val="dk2"/>
                </a:solidFill>
                <a:latin typeface="Calibri"/>
                <a:ea typeface="Calibri"/>
                <a:cs typeface="Calibri"/>
              </a:defRPr>
            </a:lvl3pPr>
            <a:lvl4pPr marL="1828800" marR="0" lvl="3"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4pPr>
            <a:lvl5pPr marL="2286000" marR="0" lvl="4" indent="-304800" algn="l">
              <a:lnSpc>
                <a:spcPct val="90000"/>
              </a:lnSpc>
              <a:spcBef>
                <a:spcPts val="600"/>
              </a:spcBef>
              <a:spcAft>
                <a:spcPts val="0"/>
              </a:spcAft>
              <a:buClr>
                <a:schemeClr val="accent1"/>
              </a:buClr>
              <a:buSzPts val="1200"/>
              <a:buFont typeface="Arial"/>
              <a:buChar char="•"/>
              <a:defRPr sz="1200" b="0" i="0" u="none" strike="noStrike" cap="none">
                <a:solidFill>
                  <a:schemeClr val="dk2"/>
                </a:solidFill>
                <a:latin typeface="Calibri"/>
                <a:ea typeface="Calibri"/>
                <a:cs typeface="Calibri"/>
              </a:defRPr>
            </a:lvl5pPr>
            <a:lvl6pPr marL="2743200" marR="0" lvl="5"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6pPr>
            <a:lvl7pPr marL="3200400" marR="0" lvl="6"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7pPr>
            <a:lvl8pPr marL="3657600" marR="0" lvl="7"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8pPr>
            <a:lvl9pPr marL="4114800" marR="0" lvl="8" indent="-314325"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defRPr>
            </a:lvl9pPr>
          </a:lstStyle>
          <a:p>
            <a:pPr>
              <a:defRPr/>
            </a:pPr>
            <a:endParaRPr/>
          </a:p>
        </p:txBody>
      </p:sp>
      <p:sp>
        <p:nvSpPr>
          <p:cNvPr id="6" name="Google Shape;351;p39"/>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1pPr>
            <a:lvl2pPr marL="0" marR="0" lvl="1"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2pPr>
            <a:lvl3pPr marL="0" marR="0" lvl="2"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3pPr>
            <a:lvl4pPr marL="0" marR="0" lvl="3"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4pPr>
            <a:lvl5pPr marL="0" marR="0" lvl="4"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5pPr>
            <a:lvl6pPr marL="0" marR="0" lvl="5"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6pPr>
            <a:lvl7pPr marL="0" marR="0" lvl="6"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7pPr>
            <a:lvl8pPr marL="0" marR="0" lvl="7"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8pPr>
            <a:lvl9pPr marL="0" marR="0" lvl="8" indent="0" algn="l">
              <a:lnSpc>
                <a:spcPct val="100000"/>
              </a:lnSpc>
              <a:spcBef>
                <a:spcPts val="0"/>
              </a:spcBef>
              <a:spcAft>
                <a:spcPts val="0"/>
              </a:spcAft>
              <a:buClr>
                <a:srgbClr val="000000"/>
              </a:buClr>
              <a:buSzPts val="800"/>
              <a:buFont typeface="Arial"/>
              <a:buNone/>
              <a:defRPr sz="800" b="0" i="0" u="none" strike="noStrike" cap="none">
                <a:solidFill>
                  <a:schemeClr val="accent2"/>
                </a:solidFill>
                <a:latin typeface="Calibri"/>
                <a:ea typeface="Calibri"/>
                <a:cs typeface="Calibri"/>
              </a:defRPr>
            </a:lvl9pPr>
          </a:lstStyle>
          <a:p>
            <a:pPr marL="0" lvl="0" indent="0" algn="l">
              <a:spcBef>
                <a:spcPts val="0"/>
              </a:spcBef>
              <a:spcAft>
                <a:spcPts val="0"/>
              </a:spcAft>
              <a:buNone/>
              <a:defRPr/>
            </a:pPr>
            <a:fld id="{00000000-1234-1234-1234-123412341234}" type="slidenum">
              <a:rPr lang="en-GB"/>
              <a:t>‹#›</a:t>
            </a:fld>
            <a:endParaRPr/>
          </a:p>
        </p:txBody>
      </p:sp>
      <p:grpSp>
        <p:nvGrpSpPr>
          <p:cNvPr id="7" name="Google Shape;352;p39"/>
          <p:cNvGrpSpPr/>
          <p:nvPr/>
        </p:nvGrpSpPr>
        <p:grpSpPr bwMode="auto">
          <a:xfrm>
            <a:off x="54" y="4734413"/>
            <a:ext cx="6127442" cy="98400"/>
            <a:chOff x="2317750" y="2519363"/>
            <a:chExt cx="4511775" cy="98400"/>
          </a:xfrm>
        </p:grpSpPr>
        <p:sp>
          <p:nvSpPr>
            <p:cNvPr id="8" name="Google Shape;353;p39"/>
            <p:cNvSpPr/>
            <p:nvPr/>
          </p:nvSpPr>
          <p:spPr bwMode="auto">
            <a:xfrm>
              <a:off x="2317750" y="2519363"/>
              <a:ext cx="911100" cy="98400"/>
            </a:xfrm>
            <a:prstGeom prst="rect">
              <a:avLst/>
            </a:prstGeom>
            <a:solidFill>
              <a:srgbClr val="F47920"/>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9" name="Google Shape;354;p39"/>
            <p:cNvSpPr/>
            <p:nvPr/>
          </p:nvSpPr>
          <p:spPr bwMode="auto">
            <a:xfrm>
              <a:off x="5473700" y="2519363"/>
              <a:ext cx="911100" cy="98400"/>
            </a:xfrm>
            <a:prstGeom prst="rect">
              <a:avLst/>
            </a:prstGeom>
            <a:solidFill>
              <a:srgbClr val="FBA919"/>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0" name="Google Shape;355;p39"/>
            <p:cNvSpPr/>
            <p:nvPr/>
          </p:nvSpPr>
          <p:spPr bwMode="auto">
            <a:xfrm>
              <a:off x="3228975" y="2519363"/>
              <a:ext cx="2244600" cy="98400"/>
            </a:xfrm>
            <a:prstGeom prst="rect">
              <a:avLst/>
            </a:prstGeom>
            <a:solidFill>
              <a:srgbClr val="F7941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1" name="Google Shape;356;p39"/>
            <p:cNvSpPr/>
            <p:nvPr/>
          </p:nvSpPr>
          <p:spPr bwMode="auto">
            <a:xfrm>
              <a:off x="6384925" y="2519363"/>
              <a:ext cx="444600" cy="98400"/>
            </a:xfrm>
            <a:prstGeom prst="rect">
              <a:avLst/>
            </a:prstGeom>
            <a:solidFill>
              <a:srgbClr val="FFC20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
        <p:nvSpPr>
          <p:cNvPr id="12" name="Google Shape;357;p39"/>
          <p:cNvSpPr>
            <a:spLocks noGrp="1"/>
          </p:cNvSpPr>
          <p:nvPr>
            <p:ph type="ftr" idx="11"/>
          </p:nvPr>
        </p:nvSpPr>
        <p:spPr bwMode="auto">
          <a:xfrm flipH="1">
            <a:off x="6251181" y="4722070"/>
            <a:ext cx="811200" cy="12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defRPr>
            </a:lvl9pPr>
          </a:lstStyle>
          <a:p>
            <a:pPr>
              <a:defRPr/>
            </a:pPr>
            <a:endParaRPr/>
          </a:p>
        </p:txBody>
      </p:sp>
      <p:grpSp>
        <p:nvGrpSpPr>
          <p:cNvPr id="13" name="Google Shape;358;p39"/>
          <p:cNvGrpSpPr/>
          <p:nvPr/>
        </p:nvGrpSpPr>
        <p:grpSpPr bwMode="auto">
          <a:xfrm>
            <a:off x="8089386" y="4675625"/>
            <a:ext cx="664682" cy="216143"/>
            <a:chOff x="-166" y="657"/>
            <a:chExt cx="5927" cy="1927"/>
          </a:xfrm>
        </p:grpSpPr>
        <p:sp>
          <p:nvSpPr>
            <p:cNvPr id="14" name="Google Shape;359;p39"/>
            <p:cNvSpPr/>
            <p:nvPr/>
          </p:nvSpPr>
          <p:spPr bwMode="auto">
            <a:xfrm>
              <a:off x="5367" y="1187"/>
              <a:ext cx="394" cy="819"/>
            </a:xfrm>
            <a:custGeom>
              <a:avLst/>
              <a:gdLst/>
              <a:ahLst/>
              <a:cxnLst/>
              <a:rect l="l" t="t" r="r" b="b"/>
              <a:pathLst>
                <a:path w="2250" h="4678" extrusionOk="0">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5" name="Google Shape;360;p39"/>
            <p:cNvSpPr/>
            <p:nvPr/>
          </p:nvSpPr>
          <p:spPr bwMode="auto">
            <a:xfrm>
              <a:off x="4777" y="1350"/>
              <a:ext cx="569" cy="657"/>
            </a:xfrm>
            <a:custGeom>
              <a:avLst/>
              <a:gdLst/>
              <a:ahLst/>
              <a:cxnLst/>
              <a:rect l="l" t="t" r="r" b="b"/>
              <a:pathLst>
                <a:path w="3253" h="3755" extrusionOk="0">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6" name="Google Shape;361;p39"/>
            <p:cNvSpPr/>
            <p:nvPr/>
          </p:nvSpPr>
          <p:spPr bwMode="auto">
            <a:xfrm>
              <a:off x="4210" y="1350"/>
              <a:ext cx="524" cy="643"/>
            </a:xfrm>
            <a:custGeom>
              <a:avLst/>
              <a:gdLst/>
              <a:ahLst/>
              <a:cxnLst/>
              <a:rect l="l" t="t" r="r" b="b"/>
              <a:pathLst>
                <a:path w="2995" h="3674" extrusionOk="0">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7" name="Google Shape;362;p39"/>
            <p:cNvSpPr/>
            <p:nvPr/>
          </p:nvSpPr>
          <p:spPr bwMode="auto">
            <a:xfrm>
              <a:off x="3679" y="1361"/>
              <a:ext cx="456" cy="632"/>
            </a:xfrm>
            <a:custGeom>
              <a:avLst/>
              <a:gdLst/>
              <a:ahLst/>
              <a:cxnLst/>
              <a:rect l="l" t="t" r="r" b="b"/>
              <a:pathLst>
                <a:path w="2604" h="3609" extrusionOk="0">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8" name="Google Shape;363;p39"/>
            <p:cNvSpPr/>
            <p:nvPr/>
          </p:nvSpPr>
          <p:spPr bwMode="auto">
            <a:xfrm>
              <a:off x="2980" y="1344"/>
              <a:ext cx="628" cy="665"/>
            </a:xfrm>
            <a:custGeom>
              <a:avLst/>
              <a:gdLst/>
              <a:ahLst/>
              <a:cxnLst/>
              <a:rect l="l" t="t" r="r" b="b"/>
              <a:pathLst>
                <a:path w="3586" h="3800" extrusionOk="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19" name="Google Shape;364;p39"/>
            <p:cNvSpPr/>
            <p:nvPr/>
          </p:nvSpPr>
          <p:spPr bwMode="auto">
            <a:xfrm>
              <a:off x="2307" y="1344"/>
              <a:ext cx="628" cy="665"/>
            </a:xfrm>
            <a:custGeom>
              <a:avLst/>
              <a:gdLst/>
              <a:ahLst/>
              <a:cxnLst/>
              <a:rect l="l" t="t" r="r" b="b"/>
              <a:pathLst>
                <a:path w="3586" h="3800" extrusionOk="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sp>
          <p:nvSpPr>
            <p:cNvPr id="20" name="Google Shape;365;p39"/>
            <p:cNvSpPr/>
            <p:nvPr/>
          </p:nvSpPr>
          <p:spPr bwMode="auto">
            <a:xfrm>
              <a:off x="-166" y="657"/>
              <a:ext cx="2507" cy="1927"/>
            </a:xfrm>
            <a:custGeom>
              <a:avLst/>
              <a:gdLst/>
              <a:ahLst/>
              <a:cxnLst/>
              <a:rect l="l" t="t" r="r" b="b"/>
              <a:pathLst>
                <a:path w="14324" h="11013" extrusionOk="0">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rgbClr val="8A8C8E"/>
            </a:solidFill>
            <a:ln>
              <a:noFill/>
            </a:ln>
          </p:spPr>
          <p:txBody>
            <a:bodyPr spcFirstLastPara="1" wrap="square" lIns="91425" tIns="45700" rIns="91425" bIns="45700" anchor="t" anchorCtr="0">
              <a:noAutofit/>
            </a:bodyPr>
            <a:lstStyle/>
            <a:p>
              <a:pPr marL="0" marR="0" lvl="0" indent="0" algn="l">
                <a:lnSpc>
                  <a:spcPct val="100000"/>
                </a:lnSpc>
                <a:spcBef>
                  <a:spcPts val="0"/>
                </a:spcBef>
                <a:spcAft>
                  <a:spcPts val="0"/>
                </a:spcAft>
                <a:buClr>
                  <a:srgbClr val="000000"/>
                </a:buClr>
                <a:buSzPts val="1800"/>
                <a:buFont typeface="Arial"/>
                <a:buNone/>
                <a:defRPr/>
              </a:pPr>
              <a:endParaRPr sz="1800" b="0" i="0" u="none" strike="noStrike" cap="none">
                <a:solidFill>
                  <a:schemeClr val="dk1"/>
                </a:solidFill>
                <a:latin typeface="Calibri"/>
                <a:ea typeface="Calibri"/>
                <a:cs typeface="Calibri"/>
              </a:endParaRPr>
            </a:p>
          </p:txBody>
        </p:sp>
      </p:grpSp>
    </p:spTree>
    <p:extLst>
      <p:ext uri="{BB962C8B-B14F-4D97-AF65-F5344CB8AC3E}">
        <p14:creationId xmlns:p14="http://schemas.microsoft.com/office/powerpoint/2010/main" val="838317454"/>
      </p:ext>
    </p:extLst>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4.jp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jp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20.jpg"/><Relationship Id="rId4" Type="http://schemas.openxmlformats.org/officeDocument/2006/relationships/image" Target="../media/image11.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10.jp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p:nvPr/>
        </p:nvSpPr>
        <p:spPr>
          <a:xfrm>
            <a:off x="679330" y="785794"/>
            <a:ext cx="7785300" cy="8424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US" sz="3600" b="1" dirty="0" smtClean="0">
                <a:solidFill>
                  <a:schemeClr val="dk1"/>
                </a:solidFill>
                <a:latin typeface="Nunito"/>
                <a:ea typeface="Nunito"/>
                <a:cs typeface="Nunito"/>
                <a:sym typeface="Nunito"/>
              </a:rPr>
              <a:t>Data Movement</a:t>
            </a:r>
            <a:br>
              <a:rPr lang="en-US" sz="3600" b="1" dirty="0" smtClean="0">
                <a:solidFill>
                  <a:schemeClr val="dk1"/>
                </a:solidFill>
                <a:latin typeface="Nunito"/>
                <a:ea typeface="Nunito"/>
                <a:cs typeface="Nunito"/>
                <a:sym typeface="Nunito"/>
              </a:rPr>
            </a:br>
            <a:r>
              <a:rPr lang="en-US" sz="3600" b="1" dirty="0" smtClean="0">
                <a:solidFill>
                  <a:schemeClr val="dk1"/>
                </a:solidFill>
                <a:latin typeface="Nunito"/>
                <a:ea typeface="Nunito"/>
                <a:cs typeface="Nunito"/>
                <a:sym typeface="Nunito"/>
              </a:rPr>
              <a:t>in the </a:t>
            </a:r>
          </a:p>
          <a:p>
            <a:pPr marL="0" marR="0" lvl="0" indent="0" algn="ctr" rtl="0">
              <a:spcBef>
                <a:spcPts val="0"/>
              </a:spcBef>
              <a:spcAft>
                <a:spcPts val="0"/>
              </a:spcAft>
              <a:buNone/>
            </a:pPr>
            <a:r>
              <a:rPr lang="en-US" sz="3600" b="1" dirty="0" smtClean="0">
                <a:solidFill>
                  <a:schemeClr val="dk1"/>
                </a:solidFill>
                <a:latin typeface="Nunito"/>
                <a:ea typeface="Nunito"/>
                <a:cs typeface="Nunito"/>
                <a:sym typeface="Nunito"/>
              </a:rPr>
              <a:t>AUSTRALIAN </a:t>
            </a:r>
            <a:r>
              <a:rPr lang="en-US" sz="3600" b="1" dirty="0">
                <a:solidFill>
                  <a:schemeClr val="dk1"/>
                </a:solidFill>
                <a:latin typeface="Nunito"/>
                <a:ea typeface="Nunito"/>
                <a:cs typeface="Nunito"/>
                <a:sym typeface="Nunito"/>
              </a:rPr>
              <a:t>BIOCOMMONS</a:t>
            </a:r>
            <a:br>
              <a:rPr lang="en-US" sz="3600" b="1" dirty="0">
                <a:solidFill>
                  <a:schemeClr val="dk1"/>
                </a:solidFill>
                <a:latin typeface="Nunito"/>
                <a:ea typeface="Nunito"/>
                <a:cs typeface="Nunito"/>
                <a:sym typeface="Nunito"/>
              </a:rPr>
            </a:br>
            <a:r>
              <a:rPr lang="en-US" sz="2700" dirty="0">
                <a:solidFill>
                  <a:schemeClr val="dk1"/>
                </a:solidFill>
                <a:latin typeface="Nunito"/>
                <a:ea typeface="Nunito"/>
                <a:cs typeface="Nunito"/>
                <a:sym typeface="Nunito"/>
              </a:rPr>
              <a:t/>
            </a:r>
            <a:br>
              <a:rPr lang="en-US" sz="2700" dirty="0">
                <a:solidFill>
                  <a:schemeClr val="dk1"/>
                </a:solidFill>
                <a:latin typeface="Nunito"/>
                <a:ea typeface="Nunito"/>
                <a:cs typeface="Nunito"/>
                <a:sym typeface="Nunito"/>
              </a:rPr>
            </a:br>
            <a:endParaRPr sz="2700" dirty="0">
              <a:solidFill>
                <a:schemeClr val="dk1"/>
              </a:solidFill>
              <a:latin typeface="Nunito"/>
              <a:ea typeface="Nunito"/>
              <a:cs typeface="Nunito"/>
              <a:sym typeface="Nunito"/>
            </a:endParaRPr>
          </a:p>
        </p:txBody>
      </p:sp>
      <p:sp>
        <p:nvSpPr>
          <p:cNvPr id="64" name="Google Shape;64;p4"/>
          <p:cNvSpPr txBox="1"/>
          <p:nvPr/>
        </p:nvSpPr>
        <p:spPr>
          <a:xfrm>
            <a:off x="1374130" y="3339869"/>
            <a:ext cx="6395700" cy="1962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US" b="1" dirty="0" smtClean="0">
                <a:solidFill>
                  <a:srgbClr val="999999"/>
                </a:solidFill>
                <a:latin typeface="Nunito"/>
                <a:ea typeface="Nunito"/>
                <a:cs typeface="Nunito"/>
                <a:sym typeface="Nunito"/>
              </a:rPr>
              <a:t>Guido Aben, </a:t>
            </a:r>
            <a:r>
              <a:rPr lang="en-US" b="1" dirty="0" err="1" smtClean="0">
                <a:solidFill>
                  <a:srgbClr val="999999"/>
                </a:solidFill>
                <a:latin typeface="Nunito"/>
                <a:ea typeface="Nunito"/>
                <a:cs typeface="Nunito"/>
                <a:sym typeface="Nunito"/>
              </a:rPr>
              <a:t>AARNet</a:t>
            </a:r>
            <a:r>
              <a:rPr lang="en-US" b="1" dirty="0" smtClean="0">
                <a:solidFill>
                  <a:srgbClr val="999999"/>
                </a:solidFill>
                <a:latin typeface="Nunito"/>
                <a:ea typeface="Nunito"/>
                <a:cs typeface="Nunito"/>
                <a:sym typeface="Nunito"/>
              </a:rPr>
              <a:t/>
            </a:r>
            <a:br>
              <a:rPr lang="en-US" b="1" dirty="0" smtClean="0">
                <a:solidFill>
                  <a:srgbClr val="999999"/>
                </a:solidFill>
                <a:latin typeface="Nunito"/>
                <a:ea typeface="Nunito"/>
                <a:cs typeface="Nunito"/>
                <a:sym typeface="Nunito"/>
              </a:rPr>
            </a:br>
            <a:r>
              <a:rPr lang="en-US" b="1" dirty="0" smtClean="0">
                <a:solidFill>
                  <a:srgbClr val="999999"/>
                </a:solidFill>
                <a:latin typeface="Nunito"/>
                <a:ea typeface="Nunito"/>
                <a:cs typeface="Nunito"/>
                <a:sym typeface="Nunito"/>
              </a:rPr>
              <a:t>(Biocommons slide </a:t>
            </a:r>
            <a:r>
              <a:rPr lang="en-US" b="1" dirty="0" smtClean="0">
                <a:solidFill>
                  <a:srgbClr val="999999"/>
                </a:solidFill>
                <a:latin typeface="Nunito"/>
                <a:ea typeface="Nunito"/>
                <a:cs typeface="Nunito"/>
                <a:sym typeface="Nunito"/>
              </a:rPr>
              <a:t>content </a:t>
            </a:r>
            <a:r>
              <a:rPr lang="en-US" b="1" dirty="0" smtClean="0">
                <a:solidFill>
                  <a:srgbClr val="999999"/>
                </a:solidFill>
                <a:latin typeface="Nunito"/>
                <a:ea typeface="Nunito"/>
                <a:cs typeface="Nunito"/>
                <a:sym typeface="Nunito"/>
              </a:rPr>
              <a:t>courtesy Jeff </a:t>
            </a:r>
            <a:r>
              <a:rPr lang="en-US" b="1" dirty="0" smtClean="0">
                <a:solidFill>
                  <a:srgbClr val="999999"/>
                </a:solidFill>
                <a:latin typeface="Nunito"/>
                <a:ea typeface="Nunito"/>
                <a:cs typeface="Nunito"/>
                <a:sym typeface="Nunito"/>
              </a:rPr>
              <a:t>Christiansen @Biocommons)</a:t>
            </a:r>
            <a:r>
              <a:rPr lang="en-US" dirty="0">
                <a:solidFill>
                  <a:srgbClr val="999999"/>
                </a:solidFill>
                <a:latin typeface="Nunito"/>
                <a:ea typeface="Nunito"/>
                <a:cs typeface="Nunito"/>
                <a:sym typeface="Nunito"/>
              </a:rPr>
              <a:t/>
            </a:r>
            <a:br>
              <a:rPr lang="en-US" dirty="0">
                <a:solidFill>
                  <a:srgbClr val="999999"/>
                </a:solidFill>
                <a:latin typeface="Nunito"/>
                <a:ea typeface="Nunito"/>
                <a:cs typeface="Nunito"/>
                <a:sym typeface="Nunito"/>
              </a:rPr>
            </a:br>
            <a:r>
              <a:rPr lang="en-US" dirty="0">
                <a:solidFill>
                  <a:srgbClr val="999999"/>
                </a:solidFill>
                <a:latin typeface="Nunito"/>
                <a:ea typeface="Nunito"/>
                <a:cs typeface="Nunito"/>
                <a:sym typeface="Nunito"/>
              </a:rPr>
              <a:t/>
            </a:r>
            <a:br>
              <a:rPr lang="en-US" dirty="0">
                <a:solidFill>
                  <a:srgbClr val="999999"/>
                </a:solidFill>
                <a:latin typeface="Nunito"/>
                <a:ea typeface="Nunito"/>
                <a:cs typeface="Nunito"/>
                <a:sym typeface="Nunito"/>
              </a:rPr>
            </a:br>
            <a:r>
              <a:rPr lang="en-US" dirty="0">
                <a:solidFill>
                  <a:srgbClr val="999999"/>
                </a:solidFill>
                <a:latin typeface="Nunito"/>
                <a:ea typeface="Nunito"/>
                <a:cs typeface="Nunito"/>
                <a:sym typeface="Nunito"/>
              </a:rPr>
              <a:t/>
            </a:r>
            <a:br>
              <a:rPr lang="en-US" dirty="0">
                <a:solidFill>
                  <a:srgbClr val="999999"/>
                </a:solidFill>
                <a:latin typeface="Nunito"/>
                <a:ea typeface="Nunito"/>
                <a:cs typeface="Nunito"/>
                <a:sym typeface="Nunito"/>
              </a:rPr>
            </a:br>
            <a:endParaRPr dirty="0">
              <a:solidFill>
                <a:srgbClr val="999999"/>
              </a:solidFill>
              <a:latin typeface="Nunito"/>
              <a:ea typeface="Nunito"/>
              <a:cs typeface="Nunito"/>
              <a:sym typeface="Nunito"/>
            </a:endParaRPr>
          </a:p>
        </p:txBody>
      </p:sp>
      <p:pic>
        <p:nvPicPr>
          <p:cNvPr id="4" name="Google Shape;183;p16"/>
          <p:cNvPicPr preferRelativeResize="0"/>
          <p:nvPr/>
        </p:nvPicPr>
        <p:blipFill>
          <a:blip r:embed="rId3">
            <a:alphaModFix/>
          </a:blip>
          <a:stretch>
            <a:fillRect/>
          </a:stretch>
        </p:blipFill>
        <p:spPr>
          <a:xfrm>
            <a:off x="7106215" y="265271"/>
            <a:ext cx="1599563" cy="790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242;p120"/>
          <p:cNvSpPr>
            <a:spLocks noGrp="1"/>
          </p:cNvSpPr>
          <p:nvPr>
            <p:ph type="body" idx="1"/>
          </p:nvPr>
        </p:nvSpPr>
        <p:spPr bwMode="auto">
          <a:xfrm>
            <a:off x="-272933" y="42722"/>
            <a:ext cx="2453845" cy="4199339"/>
          </a:xfrm>
          <a:prstGeom prst="rect">
            <a:avLst/>
          </a:prstGeom>
          <a:noFill/>
          <a:ln>
            <a:noFill/>
          </a:ln>
        </p:spPr>
        <p:txBody>
          <a:bodyPr spcFirstLastPara="1" wrap="square" lIns="91425" tIns="91425" rIns="91425" bIns="91425" anchor="t" anchorCtr="0">
            <a:noAutofit/>
          </a:bodyPr>
          <a:lstStyle/>
          <a:p>
            <a:r>
              <a:rPr lang="en-GB" sz="2000" dirty="0" smtClean="0"/>
              <a:t>Level 2</a:t>
            </a:r>
            <a:br>
              <a:rPr lang="en-GB" sz="2000" dirty="0" smtClean="0"/>
            </a:br>
            <a:endParaRPr lang="en-GB" sz="2000" dirty="0" smtClean="0"/>
          </a:p>
          <a:p>
            <a:r>
              <a:rPr lang="en-GB" sz="2000" dirty="0" smtClean="0"/>
              <a:t>“</a:t>
            </a:r>
            <a:r>
              <a:rPr lang="en-GB" sz="2000" dirty="0" err="1" smtClean="0"/>
              <a:t>CloudStor</a:t>
            </a:r>
            <a:r>
              <a:rPr lang="en-GB" sz="2000" dirty="0" smtClean="0"/>
              <a:t>” </a:t>
            </a:r>
            <a:r>
              <a:rPr lang="en-GB" sz="2000" dirty="0" smtClean="0"/>
              <a:t>–</a:t>
            </a:r>
          </a:p>
          <a:p>
            <a:r>
              <a:rPr lang="en-GB" sz="2000" dirty="0" err="1" smtClean="0"/>
              <a:t>Owncloud</a:t>
            </a:r>
            <a:r>
              <a:rPr lang="en-GB" sz="2000" dirty="0" smtClean="0"/>
              <a:t> based synched data with inter-connectors</a:t>
            </a:r>
          </a:p>
          <a:p>
            <a:endParaRPr lang="en-GB" sz="2000" dirty="0"/>
          </a:p>
          <a:p>
            <a:r>
              <a:rPr lang="en-GB" sz="2000" dirty="0" smtClean="0"/>
              <a:t>…</a:t>
            </a:r>
            <a:r>
              <a:rPr lang="en-AU" sz="2000" dirty="0" smtClean="0"/>
              <a:t>such as to the Galaxy platform, a bioinformatics go-to portal in worldwide use</a:t>
            </a:r>
            <a:endParaRPr lang="en-GB" sz="2000" dirty="0" smtClean="0"/>
          </a:p>
        </p:txBody>
      </p:sp>
      <p:sp>
        <p:nvSpPr>
          <p:cNvPr id="6" name="Google Shape;1253;p120"/>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0" cap="none" spc="0" normalizeH="0" baseline="0" noProof="0">
                <a:ln>
                  <a:noFill/>
                </a:ln>
                <a:solidFill>
                  <a:srgbClr val="8A8C8E"/>
                </a:solidFill>
                <a:effectLst/>
                <a:uLnTx/>
                <a:uFillTx/>
                <a:latin typeface="Calibri"/>
                <a:ea typeface="Calibri"/>
                <a:cs typeface="Calibri"/>
              </a:rPr>
              <a:pPr marL="0" marR="0" lvl="0" indent="0" algn="l" defTabSz="914400" eaLnBrk="1" fontAlgn="auto" latinLnBrk="0" hangingPunct="1">
                <a:lnSpc>
                  <a:spcPct val="100000"/>
                </a:lnSpc>
                <a:spcBef>
                  <a:spcPts val="0"/>
                </a:spcBef>
                <a:spcAft>
                  <a:spcPts val="0"/>
                </a:spcAft>
                <a:buClr>
                  <a:srgbClr val="000000"/>
                </a:buClr>
                <a:buSzPts val="800"/>
                <a:buFont typeface="Arial"/>
                <a:buNone/>
                <a:tabLst/>
                <a:defRPr/>
              </a:pPr>
              <a:t>10</a:t>
            </a:fld>
            <a:endParaRPr kumimoji="0" sz="800" b="0" i="0" u="none" strike="noStrike" kern="0" cap="none" spc="0" normalizeH="0" baseline="0" noProof="0">
              <a:ln>
                <a:noFill/>
              </a:ln>
              <a:solidFill>
                <a:srgbClr val="8A8C8E"/>
              </a:solidFill>
              <a:effectLst/>
              <a:uLnTx/>
              <a:uFillTx/>
              <a:latin typeface="Calibri"/>
              <a:ea typeface="Calibri"/>
              <a:cs typeface="Calibri"/>
            </a:endParaRPr>
          </a:p>
        </p:txBody>
      </p:sp>
      <p:sp>
        <p:nvSpPr>
          <p:cNvPr id="7" name="Google Shape;1254;p120"/>
          <p:cNvSpPr>
            <a:spLocks noGrp="1"/>
          </p:cNvSpPr>
          <p:nvPr>
            <p:ph type="ftr" idx="11"/>
          </p:nvPr>
        </p:nvSpPr>
        <p:spPr bwMode="auto">
          <a:xfrm flipH="1">
            <a:off x="6251181" y="4722070"/>
            <a:ext cx="811200" cy="123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Pts val="1400"/>
              <a:buFont typeface="Arial"/>
              <a:buNone/>
              <a:tabLst/>
              <a:defRPr/>
            </a:pPr>
            <a:r>
              <a:rPr kumimoji="0" lang="en-GB" sz="800" b="0" i="0" u="none" strike="noStrike" kern="0" cap="none" spc="0" normalizeH="0" baseline="0" noProof="0">
                <a:ln>
                  <a:noFill/>
                </a:ln>
                <a:solidFill>
                  <a:srgbClr val="888888"/>
                </a:solidFill>
                <a:effectLst/>
                <a:uLnTx/>
                <a:uFillTx/>
                <a:latin typeface="Calibri"/>
                <a:ea typeface="Calibri"/>
                <a:cs typeface="Calibri"/>
              </a:rPr>
              <a:t>© AARNet Pty Ltd </a:t>
            </a:r>
            <a:r>
              <a:rPr kumimoji="0" lang="en-GB" sz="800" b="0" i="0" u="none" strike="noStrike" kern="0" cap="none" spc="0" normalizeH="0" baseline="0" noProof="0">
                <a:ln>
                  <a:noFill/>
                </a:ln>
                <a:solidFill>
                  <a:srgbClr val="F7941E"/>
                </a:solidFill>
                <a:effectLst/>
                <a:uLnTx/>
                <a:uFillTx/>
                <a:latin typeface="Calibri"/>
                <a:ea typeface="Calibri"/>
                <a:cs typeface="Calibri"/>
              </a:rPr>
              <a:t>|</a:t>
            </a:r>
            <a:endParaRPr kumimoji="0" sz="800" b="0" i="0" u="none" strike="noStrike" kern="0" cap="none" spc="0" normalizeH="0" baseline="0" noProof="0">
              <a:ln>
                <a:noFill/>
              </a:ln>
              <a:solidFill>
                <a:srgbClr val="F7941E"/>
              </a:solidFill>
              <a:effectLst/>
              <a:uLnTx/>
              <a:uFillTx/>
              <a:latin typeface="Calibri"/>
              <a:ea typeface="Calibri"/>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6009" y="49623"/>
            <a:ext cx="2643963" cy="1964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212" y="2063439"/>
            <a:ext cx="1874018" cy="149307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1812" y="2042370"/>
            <a:ext cx="4889500" cy="2679700"/>
          </a:xfrm>
          <a:prstGeom prst="rect">
            <a:avLst/>
          </a:prstGeom>
        </p:spPr>
      </p:pic>
      <p:sp>
        <p:nvSpPr>
          <p:cNvPr id="10" name="Rectangle 9"/>
          <p:cNvSpPr/>
          <p:nvPr/>
        </p:nvSpPr>
        <p:spPr>
          <a:xfrm>
            <a:off x="3243532" y="204840"/>
            <a:ext cx="3068621" cy="1600438"/>
          </a:xfrm>
          <a:prstGeom prst="rect">
            <a:avLst/>
          </a:prstGeom>
        </p:spPr>
        <p:txBody>
          <a:bodyPr wrap="square">
            <a:spAutoFit/>
          </a:bodyPr>
          <a:lstStyle/>
          <a:p>
            <a:r>
              <a:rPr lang="en-GB" dirty="0" smtClean="0"/>
              <a:t>The crux is:</a:t>
            </a:r>
            <a:br>
              <a:rPr lang="en-GB" dirty="0" smtClean="0"/>
            </a:br>
            <a:r>
              <a:rPr lang="en-GB" dirty="0" smtClean="0"/>
              <a:t>data gets get synched from slow instruments and desktop platforms into our well-connected well-tuned cloud platforms. Then when bulk data movement needs to happen, it happens </a:t>
            </a:r>
            <a:r>
              <a:rPr lang="en-GB" i="1" dirty="0" smtClean="0"/>
              <a:t>from the cloud platform</a:t>
            </a:r>
            <a:endParaRPr lang="en-GB" i="1" dirty="0"/>
          </a:p>
        </p:txBody>
      </p:sp>
      <p:sp>
        <p:nvSpPr>
          <p:cNvPr id="11" name="Rectangle 10"/>
          <p:cNvSpPr/>
          <p:nvPr/>
        </p:nvSpPr>
        <p:spPr>
          <a:xfrm>
            <a:off x="5978762" y="851171"/>
            <a:ext cx="360996" cy="307777"/>
          </a:xfrm>
          <a:prstGeom prst="rect">
            <a:avLst/>
          </a:prstGeom>
        </p:spPr>
        <p:txBody>
          <a:bodyPr wrap="none">
            <a:spAutoFit/>
          </a:bodyPr>
          <a:lstStyle/>
          <a:p>
            <a:r>
              <a:rPr lang="en-GB" dirty="0">
                <a:sym typeface="Wingdings" panose="05000000000000000000" pitchFamily="2" charset="2"/>
              </a:rPr>
              <a:t></a:t>
            </a:r>
            <a:endParaRPr lang="en-AU" dirty="0"/>
          </a:p>
        </p:txBody>
      </p:sp>
    </p:spTree>
    <p:extLst>
      <p:ext uri="{BB962C8B-B14F-4D97-AF65-F5344CB8AC3E}">
        <p14:creationId xmlns:p14="http://schemas.microsoft.com/office/powerpoint/2010/main" val="2590972138"/>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2972" y="75913"/>
            <a:ext cx="5864215" cy="4532750"/>
          </a:xfrm>
          <a:prstGeom prst="rect">
            <a:avLst/>
          </a:prstGeom>
        </p:spPr>
      </p:pic>
      <p:sp>
        <p:nvSpPr>
          <p:cNvPr id="4" name="Google Shape;1242;p120"/>
          <p:cNvSpPr txBox="1">
            <a:spLocks/>
          </p:cNvSpPr>
          <p:nvPr/>
        </p:nvSpPr>
        <p:spPr bwMode="auto">
          <a:xfrm>
            <a:off x="123882" y="242618"/>
            <a:ext cx="2453845" cy="4199339"/>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GB" sz="2000" dirty="0" smtClean="0"/>
              <a:t>Generic Galaxy screenshot </a:t>
            </a:r>
          </a:p>
          <a:p>
            <a:endParaRPr lang="en-GB" sz="2000" dirty="0"/>
          </a:p>
          <a:p>
            <a:r>
              <a:rPr lang="en-GB" sz="2000" dirty="0" smtClean="0"/>
              <a:t>--</a:t>
            </a:r>
          </a:p>
          <a:p>
            <a:endParaRPr lang="en-GB" sz="2000" dirty="0" smtClean="0"/>
          </a:p>
          <a:p>
            <a:r>
              <a:rPr lang="en-GB" sz="2000" dirty="0" smtClean="0"/>
              <a:t>just to get a sense of what sort of GUI researchers have to navigate and why smooth interop is beneficial</a:t>
            </a:r>
          </a:p>
        </p:txBody>
      </p:sp>
    </p:spTree>
    <p:extLst>
      <p:ext uri="{BB962C8B-B14F-4D97-AF65-F5344CB8AC3E}">
        <p14:creationId xmlns:p14="http://schemas.microsoft.com/office/powerpoint/2010/main" val="386157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4"/>
            <a:ext cx="9144000" cy="5128011"/>
          </a:xfrm>
          <a:prstGeom prst="rect">
            <a:avLst/>
          </a:prstGeom>
        </p:spPr>
      </p:pic>
    </p:spTree>
    <p:extLst>
      <p:ext uri="{BB962C8B-B14F-4D97-AF65-F5344CB8AC3E}">
        <p14:creationId xmlns:p14="http://schemas.microsoft.com/office/powerpoint/2010/main" val="91853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31" y="33181"/>
            <a:ext cx="8302743" cy="366300"/>
          </a:xfrm>
        </p:spPr>
        <p:txBody>
          <a:bodyPr/>
          <a:lstStyle/>
          <a:p>
            <a:r>
              <a:rPr lang="en-GB" sz="1600" dirty="0" smtClean="0"/>
              <a:t>Introduction</a:t>
            </a:r>
            <a:br>
              <a:rPr lang="en-GB" sz="1600" dirty="0" smtClean="0"/>
            </a:br>
            <a:r>
              <a:rPr lang="en-GB" sz="1600" dirty="0" smtClean="0"/>
              <a:t>Galaxy </a:t>
            </a:r>
            <a:r>
              <a:rPr lang="en-GB" sz="1600" dirty="0"/>
              <a:t>Australia, the life science platform that allows reproducible, transparent analyses through a web interface and </a:t>
            </a:r>
            <a:r>
              <a:rPr lang="en-GB" sz="1600" dirty="0" err="1"/>
              <a:t>Cloudstor</a:t>
            </a:r>
            <a:r>
              <a:rPr lang="en-GB" sz="1600" dirty="0"/>
              <a:t>, </a:t>
            </a:r>
            <a:r>
              <a:rPr lang="en-GB" sz="1600" dirty="0" err="1"/>
              <a:t>AARNet’s</a:t>
            </a:r>
            <a:r>
              <a:rPr lang="en-GB" sz="1600" dirty="0"/>
              <a:t> cloud research data storage platform, have brought users of these platforms together by enabling easy and secure data transfer options between these national platforms</a:t>
            </a:r>
            <a:r>
              <a:rPr lang="en-GB" sz="1600" dirty="0" smtClean="0"/>
              <a:t>.</a:t>
            </a:r>
            <a:br>
              <a:rPr lang="en-GB" sz="1600" dirty="0" smtClean="0"/>
            </a:br>
            <a:r>
              <a:rPr lang="en-GB" sz="1600" dirty="0"/>
              <a:t/>
            </a:r>
            <a:br>
              <a:rPr lang="en-GB" sz="1600" dirty="0"/>
            </a:br>
            <a:r>
              <a:rPr lang="en-GB" sz="1600" dirty="0" smtClean="0"/>
              <a:t>Methods</a:t>
            </a:r>
            <a:br>
              <a:rPr lang="en-GB" sz="1600" dirty="0" smtClean="0"/>
            </a:br>
            <a:r>
              <a:rPr lang="en-GB" sz="1600" dirty="0" smtClean="0"/>
              <a:t>The </a:t>
            </a:r>
            <a:r>
              <a:rPr lang="en-GB" sz="1600" dirty="0"/>
              <a:t>“Import from </a:t>
            </a:r>
            <a:r>
              <a:rPr lang="en-GB" sz="1600" dirty="0" err="1"/>
              <a:t>Cloudstor</a:t>
            </a:r>
            <a:r>
              <a:rPr lang="en-GB" sz="1600" dirty="0"/>
              <a:t>” tool allows users of Galaxy Australia, after a simple configuration of their </a:t>
            </a:r>
            <a:r>
              <a:rPr lang="en-GB" sz="1600" dirty="0" err="1"/>
              <a:t>Cloudstor</a:t>
            </a:r>
            <a:r>
              <a:rPr lang="en-GB" sz="1600" dirty="0"/>
              <a:t> storage allocation, to navigate through their folders to import files, directories or multi-directories of files into their Galaxy History. Once their data has been analysed the ”Send data to </a:t>
            </a:r>
            <a:r>
              <a:rPr lang="en-GB" sz="1600" dirty="0" err="1"/>
              <a:t>Cloudstor</a:t>
            </a:r>
            <a:r>
              <a:rPr lang="en-GB" sz="1600" dirty="0"/>
              <a:t>” tool allows the user to securely transfer any files back to their </a:t>
            </a:r>
            <a:r>
              <a:rPr lang="en-GB" sz="1600" dirty="0" err="1"/>
              <a:t>Cloudstor</a:t>
            </a:r>
            <a:r>
              <a:rPr lang="en-GB" sz="1600" dirty="0"/>
              <a:t> allocation</a:t>
            </a:r>
            <a:r>
              <a:rPr lang="en-GB" sz="1600" dirty="0" smtClean="0"/>
              <a:t>.</a:t>
            </a:r>
            <a:br>
              <a:rPr lang="en-GB" sz="1600" dirty="0" smtClean="0"/>
            </a:br>
            <a:r>
              <a:rPr lang="en-GB" sz="1600" dirty="0"/>
              <a:t/>
            </a:r>
            <a:br>
              <a:rPr lang="en-GB" sz="1600" dirty="0"/>
            </a:br>
            <a:r>
              <a:rPr lang="en-GB" sz="1600" dirty="0"/>
              <a:t>Results</a:t>
            </a:r>
            <a:br>
              <a:rPr lang="en-GB" sz="1600" dirty="0"/>
            </a:br>
            <a:r>
              <a:rPr lang="en-GB" sz="1600" dirty="0"/>
              <a:t>Running on the latest version of Galaxy (20.05), researchers analysing data can now rely on  seamless interaction and movement of their data to / from their </a:t>
            </a:r>
            <a:r>
              <a:rPr lang="en-GB" sz="1600" dirty="0" err="1"/>
              <a:t>AARNet</a:t>
            </a:r>
            <a:r>
              <a:rPr lang="en-GB" sz="1600" dirty="0"/>
              <a:t> provided </a:t>
            </a:r>
            <a:r>
              <a:rPr lang="en-GB" sz="1600" dirty="0" err="1"/>
              <a:t>Cloudstor</a:t>
            </a:r>
            <a:r>
              <a:rPr lang="en-GB" sz="1600" dirty="0"/>
              <a:t> personal account</a:t>
            </a:r>
            <a:r>
              <a:rPr lang="en-GB" sz="1600" dirty="0" smtClean="0"/>
              <a:t>.</a:t>
            </a:r>
            <a:br>
              <a:rPr lang="en-GB" sz="1600" dirty="0" smtClean="0"/>
            </a:br>
            <a:r>
              <a:rPr lang="en-GB" sz="1600" dirty="0"/>
              <a:t/>
            </a:r>
            <a:br>
              <a:rPr lang="en-GB" sz="1600" dirty="0"/>
            </a:br>
            <a:r>
              <a:rPr lang="en-GB" sz="1600" dirty="0"/>
              <a:t>Conclusion</a:t>
            </a:r>
            <a:br>
              <a:rPr lang="en-GB" sz="1600" dirty="0"/>
            </a:br>
            <a:r>
              <a:rPr lang="en-GB" sz="1600" dirty="0"/>
              <a:t>The development of functionality to connect a long standing national platform (</a:t>
            </a:r>
            <a:r>
              <a:rPr lang="en-GB" sz="1600" dirty="0" err="1"/>
              <a:t>AARNet</a:t>
            </a:r>
            <a:r>
              <a:rPr lang="en-GB" sz="1600" dirty="0"/>
              <a:t>) with the rapidly growing user base of Galaxy Australia demonstrates the advantages of national platforms working to service integration, for the benefit of all Australian researchers.</a:t>
            </a:r>
          </a:p>
        </p:txBody>
      </p:sp>
    </p:spTree>
    <p:extLst>
      <p:ext uri="{BB962C8B-B14F-4D97-AF65-F5344CB8AC3E}">
        <p14:creationId xmlns:p14="http://schemas.microsoft.com/office/powerpoint/2010/main" val="203923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 Globus (and perhaps </a:t>
            </a:r>
            <a:r>
              <a:rPr lang="en-GB" dirty="0" err="1" smtClean="0"/>
              <a:t>Rucio</a:t>
            </a:r>
            <a:r>
              <a:rPr lang="en-GB" dirty="0"/>
              <a:t>)</a:t>
            </a:r>
            <a:r>
              <a:rPr lang="en-GB" dirty="0" smtClean="0"/>
              <a:t/>
            </a:r>
            <a:br>
              <a:rPr lang="en-GB" dirty="0" smtClean="0"/>
            </a:br>
            <a:r>
              <a:rPr lang="en-GB" dirty="0"/>
              <a:t/>
            </a:r>
            <a:br>
              <a:rPr lang="en-GB" dirty="0"/>
            </a:br>
            <a:r>
              <a:rPr lang="en-GB" sz="1800" dirty="0" smtClean="0"/>
              <a:t>meant to formalise and automate existing fast-data workflows between well-established facilities (HPC centres, big-rig genomics sequencers and a handful of sundry other sites).</a:t>
            </a:r>
            <a:br>
              <a:rPr lang="en-GB" sz="1800" dirty="0" smtClean="0"/>
            </a:br>
            <a:r>
              <a:rPr lang="en-GB" sz="1800" dirty="0" smtClean="0"/>
              <a:t/>
            </a:r>
            <a:br>
              <a:rPr lang="en-GB" sz="1800" dirty="0" smtClean="0"/>
            </a:br>
            <a:r>
              <a:rPr lang="en-GB" sz="1800" dirty="0" smtClean="0"/>
              <a:t>This needs </a:t>
            </a:r>
            <a:r>
              <a:rPr lang="en-GB" sz="1800" i="1" dirty="0" smtClean="0"/>
              <a:t>maturity coaching </a:t>
            </a:r>
            <a:r>
              <a:rPr lang="en-GB" sz="1800" dirty="0" smtClean="0"/>
              <a:t>(about identity harmonisation, about namespace agreements, about scheduling and orchestration in the science workflow) perhaps more than tech support (rolling out and operating </a:t>
            </a:r>
            <a:r>
              <a:rPr lang="en-GB" sz="1800" dirty="0" err="1" smtClean="0"/>
              <a:t>globus</a:t>
            </a:r>
            <a:r>
              <a:rPr lang="en-GB" sz="1800" dirty="0" smtClean="0"/>
              <a:t>)</a:t>
            </a:r>
            <a:br>
              <a:rPr lang="en-GB" sz="1800" dirty="0" smtClean="0"/>
            </a:br>
            <a:r>
              <a:rPr lang="en-GB" sz="1800" dirty="0"/>
              <a:t/>
            </a:r>
            <a:br>
              <a:rPr lang="en-GB" sz="1800" dirty="0"/>
            </a:br>
            <a:r>
              <a:rPr lang="en-GB" sz="1800" dirty="0" smtClean="0"/>
              <a:t>And this of course is where we’d really benefit from international coordination – make Metcalfe’s law work for the platforms we settle on (Globus, </a:t>
            </a:r>
            <a:r>
              <a:rPr lang="en-GB" sz="1800" dirty="0" err="1" smtClean="0"/>
              <a:t>Rucio</a:t>
            </a:r>
            <a:r>
              <a:rPr lang="en-GB" sz="1800" dirty="0" smtClean="0"/>
              <a:t>, others?)</a:t>
            </a:r>
            <a:endParaRPr lang="en-AU" sz="2400" dirty="0"/>
          </a:p>
        </p:txBody>
      </p:sp>
    </p:spTree>
    <p:extLst>
      <p:ext uri="{BB962C8B-B14F-4D97-AF65-F5344CB8AC3E}">
        <p14:creationId xmlns:p14="http://schemas.microsoft.com/office/powerpoint/2010/main" val="2720468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436" y="1603189"/>
            <a:ext cx="6119700" cy="366300"/>
          </a:xfrm>
        </p:spPr>
        <p:txBody>
          <a:bodyPr/>
          <a:lstStyle/>
          <a:p>
            <a:r>
              <a:rPr lang="en-GB" dirty="0" smtClean="0"/>
              <a:t>Questions?</a:t>
            </a:r>
            <a:br>
              <a:rPr lang="en-GB" dirty="0" smtClean="0"/>
            </a:br>
            <a:r>
              <a:rPr lang="en-GB" dirty="0"/>
              <a:t/>
            </a:r>
            <a:br>
              <a:rPr lang="en-GB" dirty="0"/>
            </a:br>
            <a:r>
              <a:rPr lang="en-GB" dirty="0" smtClean="0"/>
              <a:t/>
            </a:r>
            <a:br>
              <a:rPr lang="en-GB" dirty="0" smtClean="0"/>
            </a:br>
            <a:r>
              <a:rPr lang="en-GB" dirty="0" smtClean="0"/>
              <a:t>Guido.Aben@aarnet.edu.au</a:t>
            </a:r>
            <a:endParaRPr lang="en-AU" dirty="0"/>
          </a:p>
        </p:txBody>
      </p:sp>
    </p:spTree>
    <p:extLst>
      <p:ext uri="{BB962C8B-B14F-4D97-AF65-F5344CB8AC3E}">
        <p14:creationId xmlns:p14="http://schemas.microsoft.com/office/powerpoint/2010/main" val="684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p:nvPr/>
        </p:nvSpPr>
        <p:spPr>
          <a:xfrm>
            <a:off x="577925" y="465475"/>
            <a:ext cx="8180100" cy="4962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US" sz="2700" b="1">
                <a:solidFill>
                  <a:schemeClr val="dk1"/>
                </a:solidFill>
                <a:latin typeface="Nunito"/>
                <a:ea typeface="Nunito"/>
                <a:cs typeface="Nunito"/>
                <a:sym typeface="Nunito"/>
              </a:rPr>
              <a:t>The Australian BioCommons</a:t>
            </a:r>
            <a:endParaRPr sz="2700" b="1">
              <a:solidFill>
                <a:schemeClr val="dk1"/>
              </a:solidFill>
              <a:latin typeface="Nunito"/>
              <a:ea typeface="Nunito"/>
              <a:cs typeface="Nunito"/>
              <a:sym typeface="Nunito"/>
            </a:endParaRPr>
          </a:p>
        </p:txBody>
      </p:sp>
      <p:sp>
        <p:nvSpPr>
          <p:cNvPr id="181" name="Google Shape;181;p16"/>
          <p:cNvSpPr txBox="1"/>
          <p:nvPr/>
        </p:nvSpPr>
        <p:spPr>
          <a:xfrm>
            <a:off x="762100" y="1176150"/>
            <a:ext cx="7995900" cy="1650600"/>
          </a:xfrm>
          <a:prstGeom prst="rect">
            <a:avLst/>
          </a:prstGeom>
          <a:noFill/>
          <a:ln>
            <a:noFill/>
          </a:ln>
        </p:spPr>
        <p:txBody>
          <a:bodyPr spcFirstLastPara="1" wrap="square" lIns="34300" tIns="17150" rIns="34300" bIns="17150" anchor="t" anchorCtr="0">
            <a:noAutofit/>
          </a:bodyPr>
          <a:lstStyle/>
          <a:p>
            <a:pPr marL="152400" lvl="0" algn="l" rtl="0">
              <a:lnSpc>
                <a:spcPct val="115000"/>
              </a:lnSpc>
              <a:spcBef>
                <a:spcPts val="1400"/>
              </a:spcBef>
              <a:spcAft>
                <a:spcPts val="0"/>
              </a:spcAft>
              <a:buSzPts val="1200"/>
            </a:pPr>
            <a:r>
              <a:rPr lang="en-US" sz="1200" dirty="0" smtClean="0">
                <a:latin typeface="Nunito"/>
                <a:ea typeface="Nunito"/>
                <a:cs typeface="Nunito"/>
                <a:sym typeface="Nunito"/>
              </a:rPr>
              <a:t>facilitating </a:t>
            </a:r>
            <a:r>
              <a:rPr lang="en-US" sz="1200" dirty="0">
                <a:latin typeface="Nunito"/>
                <a:ea typeface="Nunito"/>
                <a:cs typeface="Nunito"/>
                <a:sym typeface="Nunito"/>
              </a:rPr>
              <a:t>interactions between life science communities, established computational providers and international exemplars to build a more fit-for-purpose, flexible and cohesive data analysis ecosystem</a:t>
            </a:r>
            <a:endParaRPr sz="1200" dirty="0">
              <a:latin typeface="Nunito"/>
              <a:ea typeface="Nunito"/>
              <a:cs typeface="Nunito"/>
              <a:sym typeface="Nunito"/>
            </a:endParaRPr>
          </a:p>
          <a:p>
            <a:pPr marL="0" lvl="0" indent="0" algn="l" rtl="0">
              <a:lnSpc>
                <a:spcPct val="140000"/>
              </a:lnSpc>
              <a:spcBef>
                <a:spcPts val="0"/>
              </a:spcBef>
              <a:spcAft>
                <a:spcPts val="0"/>
              </a:spcAft>
              <a:buNone/>
            </a:pPr>
            <a:endParaRPr dirty="0">
              <a:latin typeface="Nunito"/>
              <a:ea typeface="Nunito"/>
              <a:cs typeface="Nunito"/>
              <a:sym typeface="Nunito"/>
            </a:endParaRPr>
          </a:p>
        </p:txBody>
      </p:sp>
      <p:pic>
        <p:nvPicPr>
          <p:cNvPr id="182" name="Google Shape;182;p16"/>
          <p:cNvPicPr preferRelativeResize="0"/>
          <p:nvPr/>
        </p:nvPicPr>
        <p:blipFill>
          <a:blip r:embed="rId3">
            <a:alphaModFix/>
          </a:blip>
          <a:stretch>
            <a:fillRect/>
          </a:stretch>
        </p:blipFill>
        <p:spPr>
          <a:xfrm>
            <a:off x="7907589" y="2391000"/>
            <a:ext cx="652761" cy="409445"/>
          </a:xfrm>
          <a:prstGeom prst="rect">
            <a:avLst/>
          </a:prstGeom>
          <a:noFill/>
          <a:ln>
            <a:noFill/>
          </a:ln>
        </p:spPr>
      </p:pic>
      <p:pic>
        <p:nvPicPr>
          <p:cNvPr id="183" name="Google Shape;183;p16"/>
          <p:cNvPicPr preferRelativeResize="0"/>
          <p:nvPr/>
        </p:nvPicPr>
        <p:blipFill>
          <a:blip r:embed="rId4">
            <a:alphaModFix/>
          </a:blip>
          <a:stretch>
            <a:fillRect/>
          </a:stretch>
        </p:blipFill>
        <p:spPr>
          <a:xfrm>
            <a:off x="6771510" y="2435678"/>
            <a:ext cx="980765" cy="422646"/>
          </a:xfrm>
          <a:prstGeom prst="rect">
            <a:avLst/>
          </a:prstGeom>
          <a:noFill/>
          <a:ln>
            <a:noFill/>
          </a:ln>
        </p:spPr>
      </p:pic>
      <p:pic>
        <p:nvPicPr>
          <p:cNvPr id="184" name="Google Shape;184;p16"/>
          <p:cNvPicPr preferRelativeResize="0"/>
          <p:nvPr/>
        </p:nvPicPr>
        <p:blipFill>
          <a:blip r:embed="rId5">
            <a:alphaModFix/>
          </a:blip>
          <a:stretch>
            <a:fillRect/>
          </a:stretch>
        </p:blipFill>
        <p:spPr>
          <a:xfrm>
            <a:off x="7503864" y="2849520"/>
            <a:ext cx="859396" cy="422625"/>
          </a:xfrm>
          <a:prstGeom prst="rect">
            <a:avLst/>
          </a:prstGeom>
          <a:noFill/>
          <a:ln>
            <a:noFill/>
          </a:ln>
        </p:spPr>
      </p:pic>
      <p:pic>
        <p:nvPicPr>
          <p:cNvPr id="185" name="Google Shape;185;p16"/>
          <p:cNvPicPr preferRelativeResize="0"/>
          <p:nvPr/>
        </p:nvPicPr>
        <p:blipFill>
          <a:blip r:embed="rId6">
            <a:alphaModFix/>
          </a:blip>
          <a:stretch>
            <a:fillRect/>
          </a:stretch>
        </p:blipFill>
        <p:spPr>
          <a:xfrm>
            <a:off x="6036214" y="2963704"/>
            <a:ext cx="1300085" cy="346283"/>
          </a:xfrm>
          <a:prstGeom prst="rect">
            <a:avLst/>
          </a:prstGeom>
          <a:noFill/>
          <a:ln>
            <a:noFill/>
          </a:ln>
        </p:spPr>
      </p:pic>
      <p:pic>
        <p:nvPicPr>
          <p:cNvPr id="186" name="Google Shape;186;p16"/>
          <p:cNvPicPr preferRelativeResize="0"/>
          <p:nvPr/>
        </p:nvPicPr>
        <p:blipFill>
          <a:blip r:embed="rId7">
            <a:alphaModFix/>
          </a:blip>
          <a:stretch>
            <a:fillRect/>
          </a:stretch>
        </p:blipFill>
        <p:spPr>
          <a:xfrm>
            <a:off x="5666100" y="2470021"/>
            <a:ext cx="980766" cy="388259"/>
          </a:xfrm>
          <a:prstGeom prst="rect">
            <a:avLst/>
          </a:prstGeom>
          <a:noFill/>
          <a:ln>
            <a:noFill/>
          </a:ln>
        </p:spPr>
      </p:pic>
      <p:pic>
        <p:nvPicPr>
          <p:cNvPr id="187" name="Google Shape;187;p16"/>
          <p:cNvPicPr preferRelativeResize="0"/>
          <p:nvPr/>
        </p:nvPicPr>
        <p:blipFill>
          <a:blip r:embed="rId8">
            <a:alphaModFix/>
          </a:blip>
          <a:stretch>
            <a:fillRect/>
          </a:stretch>
        </p:blipFill>
        <p:spPr>
          <a:xfrm>
            <a:off x="6950785" y="4352586"/>
            <a:ext cx="533670" cy="334354"/>
          </a:xfrm>
          <a:prstGeom prst="rect">
            <a:avLst/>
          </a:prstGeom>
          <a:noFill/>
          <a:ln>
            <a:noFill/>
          </a:ln>
        </p:spPr>
      </p:pic>
      <p:pic>
        <p:nvPicPr>
          <p:cNvPr id="188" name="Google Shape;188;p16"/>
          <p:cNvPicPr preferRelativeResize="0"/>
          <p:nvPr/>
        </p:nvPicPr>
        <p:blipFill>
          <a:blip r:embed="rId9">
            <a:alphaModFix/>
          </a:blip>
          <a:stretch>
            <a:fillRect/>
          </a:stretch>
        </p:blipFill>
        <p:spPr>
          <a:xfrm>
            <a:off x="5420700" y="4332329"/>
            <a:ext cx="1471575" cy="346275"/>
          </a:xfrm>
          <a:prstGeom prst="rect">
            <a:avLst/>
          </a:prstGeom>
          <a:noFill/>
          <a:ln>
            <a:noFill/>
          </a:ln>
        </p:spPr>
      </p:pic>
      <p:grpSp>
        <p:nvGrpSpPr>
          <p:cNvPr id="189" name="Google Shape;189;p16"/>
          <p:cNvGrpSpPr/>
          <p:nvPr/>
        </p:nvGrpSpPr>
        <p:grpSpPr>
          <a:xfrm>
            <a:off x="223211" y="2250125"/>
            <a:ext cx="1690800" cy="1295725"/>
            <a:chOff x="223211" y="2250125"/>
            <a:chExt cx="1690800" cy="1295725"/>
          </a:xfrm>
        </p:grpSpPr>
        <p:pic>
          <p:nvPicPr>
            <p:cNvPr id="190" name="Google Shape;190;p16"/>
            <p:cNvPicPr preferRelativeResize="0"/>
            <p:nvPr/>
          </p:nvPicPr>
          <p:blipFill>
            <a:blip r:embed="rId10">
              <a:alphaModFix/>
            </a:blip>
            <a:stretch>
              <a:fillRect/>
            </a:stretch>
          </p:blipFill>
          <p:spPr>
            <a:xfrm>
              <a:off x="577925" y="2250125"/>
              <a:ext cx="828975" cy="828975"/>
            </a:xfrm>
            <a:prstGeom prst="rect">
              <a:avLst/>
            </a:prstGeom>
            <a:noFill/>
            <a:ln>
              <a:noFill/>
            </a:ln>
          </p:spPr>
        </p:pic>
        <p:sp>
          <p:nvSpPr>
            <p:cNvPr id="191" name="Google Shape;191;p16"/>
            <p:cNvSpPr txBox="1"/>
            <p:nvPr/>
          </p:nvSpPr>
          <p:spPr>
            <a:xfrm>
              <a:off x="223211" y="2826750"/>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a:solidFill>
                    <a:srgbClr val="6AA84F"/>
                  </a:solidFill>
                  <a:latin typeface="Nunito"/>
                  <a:ea typeface="Nunito"/>
                  <a:cs typeface="Nunito"/>
                  <a:sym typeface="Nunito"/>
                </a:rPr>
                <a:t>genome annotation</a:t>
              </a:r>
              <a:endParaRPr b="1">
                <a:solidFill>
                  <a:srgbClr val="6AA84F"/>
                </a:solidFill>
              </a:endParaRPr>
            </a:p>
          </p:txBody>
        </p:sp>
      </p:grpSp>
      <p:grpSp>
        <p:nvGrpSpPr>
          <p:cNvPr id="192" name="Google Shape;192;p16"/>
          <p:cNvGrpSpPr/>
          <p:nvPr/>
        </p:nvGrpSpPr>
        <p:grpSpPr>
          <a:xfrm>
            <a:off x="454199" y="3338263"/>
            <a:ext cx="1690800" cy="1286613"/>
            <a:chOff x="1216199" y="3414463"/>
            <a:chExt cx="1690800" cy="1286613"/>
          </a:xfrm>
        </p:grpSpPr>
        <p:pic>
          <p:nvPicPr>
            <p:cNvPr id="193" name="Google Shape;193;p16"/>
            <p:cNvPicPr preferRelativeResize="0"/>
            <p:nvPr/>
          </p:nvPicPr>
          <p:blipFill>
            <a:blip r:embed="rId11">
              <a:alphaModFix/>
            </a:blip>
            <a:stretch>
              <a:fillRect/>
            </a:stretch>
          </p:blipFill>
          <p:spPr>
            <a:xfrm>
              <a:off x="1326900" y="3414463"/>
              <a:ext cx="828975" cy="828975"/>
            </a:xfrm>
            <a:prstGeom prst="rect">
              <a:avLst/>
            </a:prstGeom>
            <a:noFill/>
            <a:ln>
              <a:noFill/>
            </a:ln>
          </p:spPr>
        </p:pic>
        <p:sp>
          <p:nvSpPr>
            <p:cNvPr id="194" name="Google Shape;194;p16"/>
            <p:cNvSpPr txBox="1"/>
            <p:nvPr/>
          </p:nvSpPr>
          <p:spPr>
            <a:xfrm>
              <a:off x="1216199" y="3981975"/>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dirty="0">
                  <a:solidFill>
                    <a:srgbClr val="BF9000"/>
                  </a:solidFill>
                  <a:latin typeface="Nunito"/>
                  <a:ea typeface="Nunito"/>
                  <a:cs typeface="Nunito"/>
                  <a:sym typeface="Nunito"/>
                </a:rPr>
                <a:t>metabolomics</a:t>
              </a:r>
              <a:endParaRPr b="1" dirty="0">
                <a:solidFill>
                  <a:srgbClr val="BF9000"/>
                </a:solidFill>
              </a:endParaRPr>
            </a:p>
          </p:txBody>
        </p:sp>
      </p:grpSp>
      <p:grpSp>
        <p:nvGrpSpPr>
          <p:cNvPr id="195" name="Google Shape;195;p16"/>
          <p:cNvGrpSpPr/>
          <p:nvPr/>
        </p:nvGrpSpPr>
        <p:grpSpPr>
          <a:xfrm>
            <a:off x="1744861" y="2269188"/>
            <a:ext cx="1690800" cy="1257588"/>
            <a:chOff x="1990211" y="2426538"/>
            <a:chExt cx="1690800" cy="1257588"/>
          </a:xfrm>
        </p:grpSpPr>
        <p:pic>
          <p:nvPicPr>
            <p:cNvPr id="196" name="Google Shape;196;p16"/>
            <p:cNvPicPr preferRelativeResize="0"/>
            <p:nvPr/>
          </p:nvPicPr>
          <p:blipFill>
            <a:blip r:embed="rId12">
              <a:alphaModFix/>
            </a:blip>
            <a:stretch>
              <a:fillRect/>
            </a:stretch>
          </p:blipFill>
          <p:spPr>
            <a:xfrm>
              <a:off x="2298875" y="2426538"/>
              <a:ext cx="828975" cy="828975"/>
            </a:xfrm>
            <a:prstGeom prst="rect">
              <a:avLst/>
            </a:prstGeom>
            <a:noFill/>
            <a:ln>
              <a:noFill/>
            </a:ln>
          </p:spPr>
        </p:pic>
        <p:sp>
          <p:nvSpPr>
            <p:cNvPr id="197" name="Google Shape;197;p16"/>
            <p:cNvSpPr txBox="1"/>
            <p:nvPr/>
          </p:nvSpPr>
          <p:spPr>
            <a:xfrm>
              <a:off x="1990211" y="2965025"/>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a:solidFill>
                    <a:schemeClr val="accent2"/>
                  </a:solidFill>
                  <a:latin typeface="Nunito"/>
                  <a:ea typeface="Nunito"/>
                  <a:cs typeface="Nunito"/>
                  <a:sym typeface="Nunito"/>
                </a:rPr>
                <a:t>genome assembly</a:t>
              </a:r>
              <a:endParaRPr b="1">
                <a:solidFill>
                  <a:schemeClr val="accent2"/>
                </a:solidFill>
              </a:endParaRPr>
            </a:p>
          </p:txBody>
        </p:sp>
      </p:grpSp>
      <p:grpSp>
        <p:nvGrpSpPr>
          <p:cNvPr id="198" name="Google Shape;198;p16"/>
          <p:cNvGrpSpPr/>
          <p:nvPr/>
        </p:nvGrpSpPr>
        <p:grpSpPr>
          <a:xfrm>
            <a:off x="1887099" y="3348613"/>
            <a:ext cx="1690800" cy="1265900"/>
            <a:chOff x="2899574" y="3298813"/>
            <a:chExt cx="1690800" cy="1265900"/>
          </a:xfrm>
        </p:grpSpPr>
        <p:pic>
          <p:nvPicPr>
            <p:cNvPr id="199" name="Google Shape;199;p16"/>
            <p:cNvPicPr preferRelativeResize="0"/>
            <p:nvPr/>
          </p:nvPicPr>
          <p:blipFill>
            <a:blip r:embed="rId13">
              <a:alphaModFix/>
            </a:blip>
            <a:stretch>
              <a:fillRect/>
            </a:stretch>
          </p:blipFill>
          <p:spPr>
            <a:xfrm>
              <a:off x="3056750" y="3298813"/>
              <a:ext cx="828975" cy="828975"/>
            </a:xfrm>
            <a:prstGeom prst="rect">
              <a:avLst/>
            </a:prstGeom>
            <a:noFill/>
            <a:ln>
              <a:noFill/>
            </a:ln>
          </p:spPr>
        </p:pic>
        <p:sp>
          <p:nvSpPr>
            <p:cNvPr id="200" name="Google Shape;200;p16"/>
            <p:cNvSpPr txBox="1"/>
            <p:nvPr/>
          </p:nvSpPr>
          <p:spPr>
            <a:xfrm>
              <a:off x="2899574" y="3845613"/>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a:latin typeface="Nunito"/>
                  <a:ea typeface="Nunito"/>
                  <a:cs typeface="Nunito"/>
                  <a:sym typeface="Nunito"/>
                </a:rPr>
                <a:t>metagenomics</a:t>
              </a:r>
              <a:endParaRPr b="1"/>
            </a:p>
          </p:txBody>
        </p:sp>
      </p:grpSp>
      <p:grpSp>
        <p:nvGrpSpPr>
          <p:cNvPr id="201" name="Google Shape;201;p16"/>
          <p:cNvGrpSpPr/>
          <p:nvPr/>
        </p:nvGrpSpPr>
        <p:grpSpPr>
          <a:xfrm>
            <a:off x="3435661" y="2269188"/>
            <a:ext cx="1690800" cy="1257588"/>
            <a:chOff x="3712511" y="2269188"/>
            <a:chExt cx="1690800" cy="1257588"/>
          </a:xfrm>
        </p:grpSpPr>
        <p:pic>
          <p:nvPicPr>
            <p:cNvPr id="202" name="Google Shape;202;p16"/>
            <p:cNvPicPr preferRelativeResize="0"/>
            <p:nvPr/>
          </p:nvPicPr>
          <p:blipFill>
            <a:blip r:embed="rId14">
              <a:alphaModFix/>
            </a:blip>
            <a:stretch>
              <a:fillRect/>
            </a:stretch>
          </p:blipFill>
          <p:spPr>
            <a:xfrm>
              <a:off x="3792575" y="2269188"/>
              <a:ext cx="828975" cy="828975"/>
            </a:xfrm>
            <a:prstGeom prst="rect">
              <a:avLst/>
            </a:prstGeom>
            <a:noFill/>
            <a:ln>
              <a:noFill/>
            </a:ln>
          </p:spPr>
        </p:pic>
        <p:sp>
          <p:nvSpPr>
            <p:cNvPr id="203" name="Google Shape;203;p16"/>
            <p:cNvSpPr txBox="1"/>
            <p:nvPr/>
          </p:nvSpPr>
          <p:spPr>
            <a:xfrm>
              <a:off x="3712511" y="2807675"/>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a:solidFill>
                    <a:srgbClr val="0B5394"/>
                  </a:solidFill>
                  <a:latin typeface="Nunito"/>
                  <a:ea typeface="Nunito"/>
                  <a:cs typeface="Nunito"/>
                  <a:sym typeface="Nunito"/>
                </a:rPr>
                <a:t>proteomics</a:t>
              </a:r>
              <a:endParaRPr b="1">
                <a:solidFill>
                  <a:srgbClr val="0B5394"/>
                </a:solidFill>
              </a:endParaRPr>
            </a:p>
          </p:txBody>
        </p:sp>
      </p:grpSp>
      <p:cxnSp>
        <p:nvCxnSpPr>
          <p:cNvPr id="204" name="Google Shape;204;p16"/>
          <p:cNvCxnSpPr/>
          <p:nvPr/>
        </p:nvCxnSpPr>
        <p:spPr>
          <a:xfrm>
            <a:off x="4647525" y="3356575"/>
            <a:ext cx="825000" cy="1200"/>
          </a:xfrm>
          <a:prstGeom prst="straightConnector1">
            <a:avLst/>
          </a:prstGeom>
          <a:noFill/>
          <a:ln w="38100" cap="flat" cmpd="sng">
            <a:solidFill>
              <a:schemeClr val="dk2"/>
            </a:solidFill>
            <a:prstDash val="solid"/>
            <a:round/>
            <a:headEnd type="triangle" w="med" len="med"/>
            <a:tailEnd type="triangle" w="med" len="med"/>
          </a:ln>
        </p:spPr>
      </p:cxnSp>
      <p:pic>
        <p:nvPicPr>
          <p:cNvPr id="205" name="Google Shape;205;p16"/>
          <p:cNvPicPr preferRelativeResize="0"/>
          <p:nvPr/>
        </p:nvPicPr>
        <p:blipFill>
          <a:blip r:embed="rId15">
            <a:alphaModFix/>
          </a:blip>
          <a:stretch>
            <a:fillRect/>
          </a:stretch>
        </p:blipFill>
        <p:spPr>
          <a:xfrm>
            <a:off x="6417100" y="3394239"/>
            <a:ext cx="533675" cy="402154"/>
          </a:xfrm>
          <a:prstGeom prst="rect">
            <a:avLst/>
          </a:prstGeom>
          <a:noFill/>
          <a:ln>
            <a:noFill/>
          </a:ln>
        </p:spPr>
      </p:pic>
      <p:pic>
        <p:nvPicPr>
          <p:cNvPr id="206" name="Google Shape;206;p16"/>
          <p:cNvPicPr preferRelativeResize="0"/>
          <p:nvPr/>
        </p:nvPicPr>
        <p:blipFill>
          <a:blip r:embed="rId16">
            <a:alphaModFix/>
          </a:blip>
          <a:stretch>
            <a:fillRect/>
          </a:stretch>
        </p:blipFill>
        <p:spPr>
          <a:xfrm>
            <a:off x="7282000" y="3294923"/>
            <a:ext cx="533675" cy="498264"/>
          </a:xfrm>
          <a:prstGeom prst="rect">
            <a:avLst/>
          </a:prstGeom>
          <a:noFill/>
          <a:ln>
            <a:noFill/>
          </a:ln>
        </p:spPr>
      </p:pic>
      <p:pic>
        <p:nvPicPr>
          <p:cNvPr id="207" name="Google Shape;207;p16"/>
          <p:cNvPicPr preferRelativeResize="0"/>
          <p:nvPr/>
        </p:nvPicPr>
        <p:blipFill>
          <a:blip r:embed="rId17">
            <a:alphaModFix/>
          </a:blip>
          <a:stretch>
            <a:fillRect/>
          </a:stretch>
        </p:blipFill>
        <p:spPr>
          <a:xfrm>
            <a:off x="5857750" y="3949000"/>
            <a:ext cx="1137305" cy="250975"/>
          </a:xfrm>
          <a:prstGeom prst="rect">
            <a:avLst/>
          </a:prstGeom>
          <a:noFill/>
          <a:ln>
            <a:noFill/>
          </a:ln>
        </p:spPr>
      </p:pic>
      <p:grpSp>
        <p:nvGrpSpPr>
          <p:cNvPr id="208" name="Google Shape;208;p16"/>
          <p:cNvGrpSpPr/>
          <p:nvPr/>
        </p:nvGrpSpPr>
        <p:grpSpPr>
          <a:xfrm>
            <a:off x="3245211" y="3338263"/>
            <a:ext cx="1690800" cy="1286613"/>
            <a:chOff x="3245211" y="3338263"/>
            <a:chExt cx="1690800" cy="1286613"/>
          </a:xfrm>
        </p:grpSpPr>
        <p:pic>
          <p:nvPicPr>
            <p:cNvPr id="209" name="Google Shape;209;p16"/>
            <p:cNvPicPr preferRelativeResize="0"/>
            <p:nvPr/>
          </p:nvPicPr>
          <p:blipFill>
            <a:blip r:embed="rId18">
              <a:alphaModFix/>
            </a:blip>
            <a:stretch>
              <a:fillRect/>
            </a:stretch>
          </p:blipFill>
          <p:spPr>
            <a:xfrm>
              <a:off x="3508313" y="3338263"/>
              <a:ext cx="828975" cy="828975"/>
            </a:xfrm>
            <a:prstGeom prst="rect">
              <a:avLst/>
            </a:prstGeom>
            <a:noFill/>
            <a:ln>
              <a:noFill/>
            </a:ln>
          </p:spPr>
        </p:pic>
        <p:sp>
          <p:nvSpPr>
            <p:cNvPr id="210" name="Google Shape;210;p16"/>
            <p:cNvSpPr txBox="1"/>
            <p:nvPr/>
          </p:nvSpPr>
          <p:spPr>
            <a:xfrm>
              <a:off x="3245211" y="3905775"/>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a:solidFill>
                    <a:schemeClr val="accent1"/>
                  </a:solidFill>
                  <a:latin typeface="Nunito"/>
                  <a:ea typeface="Nunito"/>
                  <a:cs typeface="Nunito"/>
                  <a:sym typeface="Nunito"/>
                </a:rPr>
                <a:t>cancer genomics</a:t>
              </a:r>
              <a:endParaRPr b="1">
                <a:solidFill>
                  <a:schemeClr val="accent1"/>
                </a:solidFill>
              </a:endParaRPr>
            </a:p>
          </p:txBody>
        </p:sp>
      </p:grpSp>
      <p:pic>
        <p:nvPicPr>
          <p:cNvPr id="211" name="Google Shape;211;p16"/>
          <p:cNvPicPr preferRelativeResize="0"/>
          <p:nvPr/>
        </p:nvPicPr>
        <p:blipFill>
          <a:blip r:embed="rId19">
            <a:alphaModFix/>
          </a:blip>
          <a:stretch>
            <a:fillRect/>
          </a:stretch>
        </p:blipFill>
        <p:spPr>
          <a:xfrm>
            <a:off x="7282000" y="3945347"/>
            <a:ext cx="974150" cy="237028"/>
          </a:xfrm>
          <a:prstGeom prst="rect">
            <a:avLst/>
          </a:prstGeom>
          <a:noFill/>
          <a:ln>
            <a:noFill/>
          </a:ln>
        </p:spPr>
      </p:pic>
      <p:pic>
        <p:nvPicPr>
          <p:cNvPr id="212" name="Google Shape;212;p16"/>
          <p:cNvPicPr preferRelativeResize="0"/>
          <p:nvPr/>
        </p:nvPicPr>
        <p:blipFill>
          <a:blip r:embed="rId20">
            <a:alphaModFix/>
          </a:blip>
          <a:stretch>
            <a:fillRect/>
          </a:stretch>
        </p:blipFill>
        <p:spPr>
          <a:xfrm>
            <a:off x="7655775" y="4229785"/>
            <a:ext cx="825000" cy="4283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4"/>
          <p:cNvSpPr txBox="1"/>
          <p:nvPr/>
        </p:nvSpPr>
        <p:spPr>
          <a:xfrm>
            <a:off x="305873" y="389278"/>
            <a:ext cx="8601300" cy="4962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US" sz="2700" b="1">
                <a:solidFill>
                  <a:schemeClr val="dk1"/>
                </a:solidFill>
                <a:latin typeface="Nunito"/>
                <a:ea typeface="Nunito"/>
                <a:cs typeface="Nunito"/>
                <a:sym typeface="Nunito"/>
              </a:rPr>
              <a:t>Current BioCommons Investment Partners</a:t>
            </a:r>
            <a:endParaRPr sz="2700" b="1">
              <a:solidFill>
                <a:schemeClr val="dk1"/>
              </a:solidFill>
              <a:latin typeface="Nunito"/>
              <a:ea typeface="Nunito"/>
              <a:cs typeface="Nunito"/>
              <a:sym typeface="Nunito"/>
            </a:endParaRPr>
          </a:p>
        </p:txBody>
      </p:sp>
      <p:sp>
        <p:nvSpPr>
          <p:cNvPr id="155" name="Google Shape;155;p14"/>
          <p:cNvSpPr/>
          <p:nvPr/>
        </p:nvSpPr>
        <p:spPr>
          <a:xfrm>
            <a:off x="-105150" y="4354900"/>
            <a:ext cx="9323100" cy="893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txBox="1"/>
          <p:nvPr/>
        </p:nvSpPr>
        <p:spPr>
          <a:xfrm>
            <a:off x="3396775" y="1454550"/>
            <a:ext cx="5605200" cy="54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Nunito"/>
                <a:ea typeface="Nunito"/>
                <a:cs typeface="Nunito"/>
                <a:sym typeface="Nunito"/>
              </a:rPr>
              <a:t>$20M investment for </a:t>
            </a:r>
            <a:r>
              <a:rPr lang="en-US" b="1">
                <a:latin typeface="Nunito"/>
                <a:ea typeface="Nunito"/>
                <a:cs typeface="Nunito"/>
                <a:sym typeface="Nunito"/>
              </a:rPr>
              <a:t>Australian BioCommons</a:t>
            </a:r>
            <a:r>
              <a:rPr lang="en-US">
                <a:latin typeface="Nunito"/>
                <a:ea typeface="Nunito"/>
                <a:cs typeface="Nunito"/>
                <a:sym typeface="Nunito"/>
              </a:rPr>
              <a:t> </a:t>
            </a:r>
            <a:endParaRPr>
              <a:latin typeface="Nunito"/>
              <a:ea typeface="Nunito"/>
              <a:cs typeface="Nunito"/>
              <a:sym typeface="Nunito"/>
            </a:endParaRPr>
          </a:p>
          <a:p>
            <a:pPr marL="0" lvl="0" indent="0" algn="ctr" rtl="0">
              <a:spcBef>
                <a:spcPts val="0"/>
              </a:spcBef>
              <a:spcAft>
                <a:spcPts val="0"/>
              </a:spcAft>
              <a:buNone/>
            </a:pPr>
            <a:r>
              <a:rPr lang="en-US">
                <a:latin typeface="Nunito"/>
                <a:ea typeface="Nunito"/>
                <a:cs typeface="Nunito"/>
                <a:sym typeface="Nunito"/>
              </a:rPr>
              <a:t>(Q3 2019 - Q2 2023)</a:t>
            </a:r>
            <a:endParaRPr>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p:txBody>
      </p:sp>
      <p:pic>
        <p:nvPicPr>
          <p:cNvPr id="157" name="Google Shape;157;p14"/>
          <p:cNvPicPr preferRelativeResize="0"/>
          <p:nvPr/>
        </p:nvPicPr>
        <p:blipFill>
          <a:blip r:embed="rId3">
            <a:alphaModFix/>
          </a:blip>
          <a:stretch>
            <a:fillRect/>
          </a:stretch>
        </p:blipFill>
        <p:spPr>
          <a:xfrm>
            <a:off x="924424" y="1404031"/>
            <a:ext cx="2220975" cy="644350"/>
          </a:xfrm>
          <a:prstGeom prst="rect">
            <a:avLst/>
          </a:prstGeom>
          <a:noFill/>
          <a:ln>
            <a:noFill/>
          </a:ln>
        </p:spPr>
      </p:pic>
      <p:pic>
        <p:nvPicPr>
          <p:cNvPr id="158" name="Google Shape;158;p14"/>
          <p:cNvPicPr preferRelativeResize="0"/>
          <p:nvPr/>
        </p:nvPicPr>
        <p:blipFill>
          <a:blip r:embed="rId4">
            <a:alphaModFix/>
          </a:blip>
          <a:stretch>
            <a:fillRect/>
          </a:stretch>
        </p:blipFill>
        <p:spPr>
          <a:xfrm>
            <a:off x="1204943" y="2612250"/>
            <a:ext cx="1659944" cy="644350"/>
          </a:xfrm>
          <a:prstGeom prst="rect">
            <a:avLst/>
          </a:prstGeom>
          <a:noFill/>
          <a:ln>
            <a:noFill/>
          </a:ln>
        </p:spPr>
      </p:pic>
      <p:grpSp>
        <p:nvGrpSpPr>
          <p:cNvPr id="159" name="Google Shape;159;p14"/>
          <p:cNvGrpSpPr/>
          <p:nvPr/>
        </p:nvGrpSpPr>
        <p:grpSpPr>
          <a:xfrm>
            <a:off x="483700" y="3825840"/>
            <a:ext cx="3320843" cy="948810"/>
            <a:chOff x="248587" y="3834940"/>
            <a:chExt cx="3320843" cy="948810"/>
          </a:xfrm>
        </p:grpSpPr>
        <p:pic>
          <p:nvPicPr>
            <p:cNvPr id="160" name="Google Shape;160;p14"/>
            <p:cNvPicPr preferRelativeResize="0"/>
            <p:nvPr/>
          </p:nvPicPr>
          <p:blipFill>
            <a:blip r:embed="rId5">
              <a:alphaModFix/>
            </a:blip>
            <a:stretch>
              <a:fillRect/>
            </a:stretch>
          </p:blipFill>
          <p:spPr>
            <a:xfrm>
              <a:off x="2979875" y="4308700"/>
              <a:ext cx="589556" cy="354150"/>
            </a:xfrm>
            <a:prstGeom prst="rect">
              <a:avLst/>
            </a:prstGeom>
            <a:noFill/>
            <a:ln>
              <a:noFill/>
            </a:ln>
          </p:spPr>
        </p:pic>
        <p:pic>
          <p:nvPicPr>
            <p:cNvPr id="161" name="Google Shape;161;p14"/>
            <p:cNvPicPr preferRelativeResize="0"/>
            <p:nvPr/>
          </p:nvPicPr>
          <p:blipFill>
            <a:blip r:embed="rId6">
              <a:alphaModFix/>
            </a:blip>
            <a:stretch>
              <a:fillRect/>
            </a:stretch>
          </p:blipFill>
          <p:spPr>
            <a:xfrm>
              <a:off x="248587" y="4312360"/>
              <a:ext cx="1056850" cy="446580"/>
            </a:xfrm>
            <a:prstGeom prst="rect">
              <a:avLst/>
            </a:prstGeom>
            <a:noFill/>
            <a:ln>
              <a:noFill/>
            </a:ln>
          </p:spPr>
        </p:pic>
        <p:pic>
          <p:nvPicPr>
            <p:cNvPr id="162" name="Google Shape;162;p14"/>
            <p:cNvPicPr preferRelativeResize="0"/>
            <p:nvPr/>
          </p:nvPicPr>
          <p:blipFill>
            <a:blip r:embed="rId7">
              <a:alphaModFix/>
            </a:blip>
            <a:stretch>
              <a:fillRect/>
            </a:stretch>
          </p:blipFill>
          <p:spPr>
            <a:xfrm>
              <a:off x="1646829" y="3834951"/>
              <a:ext cx="776183" cy="365550"/>
            </a:xfrm>
            <a:prstGeom prst="rect">
              <a:avLst/>
            </a:prstGeom>
            <a:noFill/>
            <a:ln>
              <a:noFill/>
            </a:ln>
          </p:spPr>
        </p:pic>
        <p:pic>
          <p:nvPicPr>
            <p:cNvPr id="163" name="Google Shape;163;p14"/>
            <p:cNvPicPr preferRelativeResize="0"/>
            <p:nvPr/>
          </p:nvPicPr>
          <p:blipFill>
            <a:blip r:embed="rId8">
              <a:alphaModFix/>
            </a:blip>
            <a:stretch>
              <a:fillRect/>
            </a:stretch>
          </p:blipFill>
          <p:spPr>
            <a:xfrm>
              <a:off x="305877" y="3867974"/>
              <a:ext cx="1174200" cy="299518"/>
            </a:xfrm>
            <a:prstGeom prst="rect">
              <a:avLst/>
            </a:prstGeom>
            <a:noFill/>
            <a:ln>
              <a:noFill/>
            </a:ln>
          </p:spPr>
        </p:pic>
        <p:pic>
          <p:nvPicPr>
            <p:cNvPr id="164" name="Google Shape;164;p14"/>
            <p:cNvPicPr preferRelativeResize="0"/>
            <p:nvPr/>
          </p:nvPicPr>
          <p:blipFill>
            <a:blip r:embed="rId9">
              <a:alphaModFix/>
            </a:blip>
            <a:stretch>
              <a:fillRect/>
            </a:stretch>
          </p:blipFill>
          <p:spPr>
            <a:xfrm>
              <a:off x="2589775" y="3834940"/>
              <a:ext cx="485101" cy="365550"/>
            </a:xfrm>
            <a:prstGeom prst="rect">
              <a:avLst/>
            </a:prstGeom>
            <a:noFill/>
            <a:ln>
              <a:noFill/>
            </a:ln>
          </p:spPr>
        </p:pic>
        <p:pic>
          <p:nvPicPr>
            <p:cNvPr id="165" name="Google Shape;165;p14"/>
            <p:cNvPicPr preferRelativeResize="0"/>
            <p:nvPr/>
          </p:nvPicPr>
          <p:blipFill>
            <a:blip r:embed="rId10">
              <a:alphaModFix/>
            </a:blip>
            <a:stretch>
              <a:fillRect/>
            </a:stretch>
          </p:blipFill>
          <p:spPr>
            <a:xfrm>
              <a:off x="1404725" y="4311102"/>
              <a:ext cx="424613" cy="396450"/>
            </a:xfrm>
            <a:prstGeom prst="rect">
              <a:avLst/>
            </a:prstGeom>
            <a:noFill/>
            <a:ln>
              <a:noFill/>
            </a:ln>
          </p:spPr>
        </p:pic>
        <p:pic>
          <p:nvPicPr>
            <p:cNvPr id="166" name="Google Shape;166;p14"/>
            <p:cNvPicPr preferRelativeResize="0"/>
            <p:nvPr/>
          </p:nvPicPr>
          <p:blipFill>
            <a:blip r:embed="rId11">
              <a:alphaModFix/>
            </a:blip>
            <a:stretch>
              <a:fillRect/>
            </a:stretch>
          </p:blipFill>
          <p:spPr>
            <a:xfrm>
              <a:off x="1905550" y="4287550"/>
              <a:ext cx="1056841" cy="496200"/>
            </a:xfrm>
            <a:prstGeom prst="rect">
              <a:avLst/>
            </a:prstGeom>
            <a:noFill/>
            <a:ln>
              <a:noFill/>
            </a:ln>
          </p:spPr>
        </p:pic>
        <p:pic>
          <p:nvPicPr>
            <p:cNvPr id="167" name="Google Shape;167;p14"/>
            <p:cNvPicPr preferRelativeResize="0"/>
            <p:nvPr/>
          </p:nvPicPr>
          <p:blipFill>
            <a:blip r:embed="rId12">
              <a:alphaModFix/>
            </a:blip>
            <a:stretch>
              <a:fillRect/>
            </a:stretch>
          </p:blipFill>
          <p:spPr>
            <a:xfrm>
              <a:off x="3188425" y="3834956"/>
              <a:ext cx="369831" cy="365550"/>
            </a:xfrm>
            <a:prstGeom prst="rect">
              <a:avLst/>
            </a:prstGeom>
            <a:noFill/>
            <a:ln>
              <a:noFill/>
            </a:ln>
          </p:spPr>
        </p:pic>
      </p:grpSp>
      <p:sp>
        <p:nvSpPr>
          <p:cNvPr id="168" name="Google Shape;168;p14"/>
          <p:cNvSpPr txBox="1"/>
          <p:nvPr/>
        </p:nvSpPr>
        <p:spPr>
          <a:xfrm>
            <a:off x="3558250" y="2691950"/>
            <a:ext cx="5605200" cy="54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Nunito"/>
                <a:ea typeface="Nunito"/>
                <a:cs typeface="Nunito"/>
                <a:sym typeface="Nunito"/>
              </a:rPr>
              <a:t>$2.2M investment through Platforms Program</a:t>
            </a:r>
            <a:endParaRPr>
              <a:latin typeface="Nunito"/>
              <a:ea typeface="Nunito"/>
              <a:cs typeface="Nunito"/>
              <a:sym typeface="Nunito"/>
            </a:endParaRPr>
          </a:p>
        </p:txBody>
      </p:sp>
      <p:sp>
        <p:nvSpPr>
          <p:cNvPr id="169" name="Google Shape;169;p14"/>
          <p:cNvSpPr txBox="1"/>
          <p:nvPr/>
        </p:nvSpPr>
        <p:spPr>
          <a:xfrm>
            <a:off x="3558250" y="3973550"/>
            <a:ext cx="5605200" cy="54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latin typeface="Nunito"/>
                <a:ea typeface="Nunito"/>
                <a:cs typeface="Nunito"/>
                <a:sym typeface="Nunito"/>
              </a:rPr>
              <a:t>$10M in-kind contributions</a:t>
            </a:r>
            <a:br>
              <a:rPr lang="en-US" dirty="0">
                <a:latin typeface="Nunito"/>
                <a:ea typeface="Nunito"/>
                <a:cs typeface="Nunito"/>
                <a:sym typeface="Nunito"/>
              </a:rPr>
            </a:br>
            <a:r>
              <a:rPr lang="en-US" dirty="0">
                <a:latin typeface="Nunito"/>
                <a:ea typeface="Nunito"/>
                <a:cs typeface="Nunito"/>
                <a:sym typeface="Nunito"/>
              </a:rPr>
              <a:t>from multiple partner </a:t>
            </a:r>
            <a:r>
              <a:rPr lang="en-US" dirty="0" err="1">
                <a:latin typeface="Nunito"/>
                <a:ea typeface="Nunito"/>
                <a:cs typeface="Nunito"/>
                <a:sym typeface="Nunito"/>
              </a:rPr>
              <a:t>organisations</a:t>
            </a:r>
            <a:endParaRPr dirty="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5"/>
          <p:cNvSpPr txBox="1"/>
          <p:nvPr/>
        </p:nvSpPr>
        <p:spPr>
          <a:xfrm>
            <a:off x="200075" y="355864"/>
            <a:ext cx="8834400" cy="10671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US" sz="2700" b="1" dirty="0">
                <a:solidFill>
                  <a:schemeClr val="dk1"/>
                </a:solidFill>
                <a:latin typeface="Nunito"/>
                <a:ea typeface="Nunito"/>
                <a:cs typeface="Nunito"/>
                <a:sym typeface="Nunito"/>
              </a:rPr>
              <a:t>Rapid advances in sensing technologies</a:t>
            </a:r>
            <a:endParaRPr sz="2700" b="1" dirty="0">
              <a:solidFill>
                <a:schemeClr val="dk1"/>
              </a:solidFill>
              <a:latin typeface="Nunito"/>
              <a:ea typeface="Nunito"/>
              <a:cs typeface="Nunito"/>
              <a:sym typeface="Nunito"/>
            </a:endParaRPr>
          </a:p>
          <a:p>
            <a:pPr marL="0" marR="0" lvl="0" indent="0" algn="ctr" rtl="0">
              <a:spcBef>
                <a:spcPts val="0"/>
              </a:spcBef>
              <a:spcAft>
                <a:spcPts val="0"/>
              </a:spcAft>
              <a:buNone/>
            </a:pPr>
            <a:r>
              <a:rPr lang="en-US" sz="2700" b="1" dirty="0">
                <a:solidFill>
                  <a:schemeClr val="dk1"/>
                </a:solidFill>
                <a:latin typeface="Nunito"/>
                <a:ea typeface="Nunito"/>
                <a:cs typeface="Nunito"/>
                <a:sym typeface="Nunito"/>
              </a:rPr>
              <a:t>have made the life-sciences data-intensive</a:t>
            </a:r>
            <a:endParaRPr sz="2700" b="1" dirty="0">
              <a:solidFill>
                <a:schemeClr val="dk1"/>
              </a:solidFill>
              <a:latin typeface="Nunito"/>
              <a:ea typeface="Nunito"/>
              <a:cs typeface="Nunito"/>
              <a:sym typeface="Nunito"/>
            </a:endParaRPr>
          </a:p>
        </p:txBody>
      </p:sp>
      <p:pic>
        <p:nvPicPr>
          <p:cNvPr id="70" name="Google Shape;70;p5"/>
          <p:cNvPicPr preferRelativeResize="0"/>
          <p:nvPr/>
        </p:nvPicPr>
        <p:blipFill>
          <a:blip r:embed="rId3">
            <a:alphaModFix/>
          </a:blip>
          <a:stretch>
            <a:fillRect/>
          </a:stretch>
        </p:blipFill>
        <p:spPr>
          <a:xfrm>
            <a:off x="1780551" y="1227751"/>
            <a:ext cx="5582900" cy="3279500"/>
          </a:xfrm>
          <a:prstGeom prst="rect">
            <a:avLst/>
          </a:prstGeom>
          <a:noFill/>
          <a:ln>
            <a:noFill/>
          </a:ln>
        </p:spPr>
      </p:pic>
      <p:sp>
        <p:nvSpPr>
          <p:cNvPr id="71" name="Google Shape;71;p5"/>
          <p:cNvSpPr txBox="1"/>
          <p:nvPr/>
        </p:nvSpPr>
        <p:spPr>
          <a:xfrm>
            <a:off x="2122632" y="4507256"/>
            <a:ext cx="4649400" cy="200400"/>
          </a:xfrm>
          <a:prstGeom prst="rect">
            <a:avLst/>
          </a:prstGeom>
          <a:noFill/>
          <a:ln>
            <a:noFill/>
          </a:ln>
        </p:spPr>
        <p:txBody>
          <a:bodyPr spcFirstLastPara="1" wrap="square" lIns="34300" tIns="34300" rIns="34300" bIns="34300" anchor="t" anchorCtr="0">
            <a:noAutofit/>
          </a:bodyPr>
          <a:lstStyle/>
          <a:p>
            <a:pPr marL="0" lvl="0" indent="0" algn="l" rtl="0">
              <a:lnSpc>
                <a:spcPct val="115000"/>
              </a:lnSpc>
              <a:spcBef>
                <a:spcPts val="0"/>
              </a:spcBef>
              <a:spcAft>
                <a:spcPts val="0"/>
              </a:spcAft>
              <a:buNone/>
            </a:pPr>
            <a:r>
              <a:rPr lang="en-US" sz="500" dirty="0">
                <a:solidFill>
                  <a:srgbClr val="A8A9AA"/>
                </a:solidFill>
                <a:latin typeface="Nunito"/>
                <a:ea typeface="Nunito"/>
                <a:cs typeface="Nunito"/>
                <a:sym typeface="Nunito"/>
              </a:rPr>
              <a:t>Data growth by EMBL-EBI data resource. Fig 2B. Cook et al,  Nucleic Acids Research, 2019, Vol. 47, Database issue D15–D22 </a:t>
            </a:r>
            <a:r>
              <a:rPr lang="en-US" sz="500" dirty="0" err="1">
                <a:solidFill>
                  <a:srgbClr val="A8A9AA"/>
                </a:solidFill>
                <a:latin typeface="Nunito"/>
                <a:ea typeface="Nunito"/>
                <a:cs typeface="Nunito"/>
                <a:sym typeface="Nunito"/>
              </a:rPr>
              <a:t>doi</a:t>
            </a:r>
            <a:r>
              <a:rPr lang="en-US" sz="500" dirty="0">
                <a:solidFill>
                  <a:srgbClr val="A8A9AA"/>
                </a:solidFill>
                <a:latin typeface="Nunito"/>
                <a:ea typeface="Nunito"/>
                <a:cs typeface="Nunito"/>
                <a:sym typeface="Nunito"/>
              </a:rPr>
              <a:t>: 10.1093/</a:t>
            </a:r>
            <a:r>
              <a:rPr lang="en-US" sz="500" dirty="0" err="1">
                <a:solidFill>
                  <a:srgbClr val="A8A9AA"/>
                </a:solidFill>
                <a:latin typeface="Nunito"/>
                <a:ea typeface="Nunito"/>
                <a:cs typeface="Nunito"/>
                <a:sym typeface="Nunito"/>
              </a:rPr>
              <a:t>nar</a:t>
            </a:r>
            <a:r>
              <a:rPr lang="en-US" sz="500" dirty="0">
                <a:solidFill>
                  <a:srgbClr val="A8A9AA"/>
                </a:solidFill>
                <a:latin typeface="Nunito"/>
                <a:ea typeface="Nunito"/>
                <a:cs typeface="Nunito"/>
                <a:sym typeface="Nunito"/>
              </a:rPr>
              <a:t>/gky1124</a:t>
            </a:r>
            <a:endParaRPr sz="500" dirty="0">
              <a:solidFill>
                <a:srgbClr val="A8A9AA"/>
              </a:solidFill>
              <a:latin typeface="Nunito"/>
              <a:ea typeface="Nunito"/>
              <a:cs typeface="Nunito"/>
              <a:sym typeface="Nunito"/>
            </a:endParaRPr>
          </a:p>
          <a:p>
            <a:pPr marL="0" lvl="0" indent="0" algn="l" rtl="0">
              <a:lnSpc>
                <a:spcPct val="115000"/>
              </a:lnSpc>
              <a:spcBef>
                <a:spcPts val="0"/>
              </a:spcBef>
              <a:spcAft>
                <a:spcPts val="0"/>
              </a:spcAft>
              <a:buNone/>
            </a:pPr>
            <a:endParaRPr sz="500" dirty="0">
              <a:solidFill>
                <a:srgbClr val="A8A9AA"/>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p:nvPr/>
        </p:nvSpPr>
        <p:spPr>
          <a:xfrm>
            <a:off x="577925" y="465475"/>
            <a:ext cx="8180100" cy="496200"/>
          </a:xfrm>
          <a:prstGeom prst="rect">
            <a:avLst/>
          </a:prstGeom>
          <a:noFill/>
          <a:ln>
            <a:noFill/>
          </a:ln>
        </p:spPr>
        <p:txBody>
          <a:bodyPr spcFirstLastPara="1" wrap="square" lIns="34300" tIns="17150" rIns="34300" bIns="17150" anchor="t" anchorCtr="0">
            <a:noAutofit/>
          </a:bodyPr>
          <a:lstStyle/>
          <a:p>
            <a:pPr marL="0" marR="0" lvl="0" indent="0" algn="ctr" rtl="0">
              <a:spcBef>
                <a:spcPts val="0"/>
              </a:spcBef>
              <a:spcAft>
                <a:spcPts val="0"/>
              </a:spcAft>
              <a:buNone/>
            </a:pPr>
            <a:r>
              <a:rPr lang="en-US" sz="2700" b="1">
                <a:solidFill>
                  <a:schemeClr val="dk1"/>
                </a:solidFill>
                <a:latin typeface="Nunito"/>
                <a:ea typeface="Nunito"/>
                <a:cs typeface="Nunito"/>
                <a:sym typeface="Nunito"/>
              </a:rPr>
              <a:t>The Australian BioCommons</a:t>
            </a:r>
            <a:endParaRPr sz="2700" b="1">
              <a:solidFill>
                <a:schemeClr val="dk1"/>
              </a:solidFill>
              <a:latin typeface="Nunito"/>
              <a:ea typeface="Nunito"/>
              <a:cs typeface="Nunito"/>
              <a:sym typeface="Nunito"/>
            </a:endParaRPr>
          </a:p>
        </p:txBody>
      </p:sp>
      <p:sp>
        <p:nvSpPr>
          <p:cNvPr id="240" name="Google Shape;240;p19"/>
          <p:cNvSpPr txBox="1"/>
          <p:nvPr/>
        </p:nvSpPr>
        <p:spPr>
          <a:xfrm>
            <a:off x="762100" y="1176150"/>
            <a:ext cx="7995900" cy="1650600"/>
          </a:xfrm>
          <a:prstGeom prst="rect">
            <a:avLst/>
          </a:prstGeom>
          <a:noFill/>
          <a:ln>
            <a:noFill/>
          </a:ln>
        </p:spPr>
        <p:txBody>
          <a:bodyPr spcFirstLastPara="1" wrap="square" lIns="34300" tIns="17150" rIns="34300" bIns="17150" anchor="t" anchorCtr="0">
            <a:noAutofit/>
          </a:bodyPr>
          <a:lstStyle/>
          <a:p>
            <a:pPr marL="457200" lvl="0" indent="-304800" algn="l" rtl="0">
              <a:lnSpc>
                <a:spcPct val="115000"/>
              </a:lnSpc>
              <a:spcBef>
                <a:spcPts val="1400"/>
              </a:spcBef>
              <a:spcAft>
                <a:spcPts val="0"/>
              </a:spcAft>
              <a:buSzPts val="1200"/>
              <a:buFont typeface="Nunito"/>
              <a:buChar char="●"/>
            </a:pPr>
            <a:r>
              <a:rPr lang="en-US" sz="1200" dirty="0" smtClean="0">
                <a:latin typeface="Nunito"/>
                <a:ea typeface="Nunito"/>
                <a:cs typeface="Nunito"/>
                <a:sym typeface="Nunito"/>
              </a:rPr>
              <a:t>when </a:t>
            </a:r>
            <a:r>
              <a:rPr lang="en-US" sz="1200" dirty="0">
                <a:latin typeface="Nunito"/>
                <a:ea typeface="Nunito"/>
                <a:cs typeface="Nunito"/>
                <a:sym typeface="Nunito"/>
              </a:rPr>
              <a:t>relevant, we are working with infrastructure providers to establish and provision managed platforms </a:t>
            </a:r>
            <a:r>
              <a:rPr lang="en-US" sz="1200" b="1" dirty="0">
                <a:latin typeface="Nunito"/>
                <a:ea typeface="Nunito"/>
                <a:cs typeface="Nunito"/>
                <a:sym typeface="Nunito"/>
              </a:rPr>
              <a:t>e.g. Galaxy Australia</a:t>
            </a:r>
            <a:endParaRPr sz="1200" b="1" dirty="0">
              <a:latin typeface="Nunito"/>
              <a:ea typeface="Nunito"/>
              <a:cs typeface="Nunito"/>
              <a:sym typeface="Nunito"/>
            </a:endParaRPr>
          </a:p>
          <a:p>
            <a:pPr marL="0" lvl="0" indent="0" algn="l" rtl="0">
              <a:lnSpc>
                <a:spcPct val="140000"/>
              </a:lnSpc>
              <a:spcBef>
                <a:spcPts val="0"/>
              </a:spcBef>
              <a:spcAft>
                <a:spcPts val="0"/>
              </a:spcAft>
              <a:buNone/>
            </a:pPr>
            <a:endParaRPr dirty="0">
              <a:latin typeface="Nunito"/>
              <a:ea typeface="Nunito"/>
              <a:cs typeface="Nunito"/>
              <a:sym typeface="Nunito"/>
            </a:endParaRPr>
          </a:p>
        </p:txBody>
      </p:sp>
      <p:pic>
        <p:nvPicPr>
          <p:cNvPr id="241" name="Google Shape;241;p19"/>
          <p:cNvPicPr preferRelativeResize="0"/>
          <p:nvPr/>
        </p:nvPicPr>
        <p:blipFill>
          <a:blip r:embed="rId3">
            <a:alphaModFix/>
          </a:blip>
          <a:stretch>
            <a:fillRect/>
          </a:stretch>
        </p:blipFill>
        <p:spPr>
          <a:xfrm>
            <a:off x="7380039" y="2509545"/>
            <a:ext cx="859396" cy="422625"/>
          </a:xfrm>
          <a:prstGeom prst="rect">
            <a:avLst/>
          </a:prstGeom>
          <a:noFill/>
          <a:ln>
            <a:noFill/>
          </a:ln>
        </p:spPr>
      </p:pic>
      <p:pic>
        <p:nvPicPr>
          <p:cNvPr id="242" name="Google Shape;242;p19"/>
          <p:cNvPicPr preferRelativeResize="0"/>
          <p:nvPr/>
        </p:nvPicPr>
        <p:blipFill>
          <a:blip r:embed="rId4">
            <a:alphaModFix/>
          </a:blip>
          <a:stretch>
            <a:fillRect/>
          </a:stretch>
        </p:blipFill>
        <p:spPr>
          <a:xfrm>
            <a:off x="6618764" y="3740667"/>
            <a:ext cx="1300085" cy="346283"/>
          </a:xfrm>
          <a:prstGeom prst="rect">
            <a:avLst/>
          </a:prstGeom>
          <a:noFill/>
          <a:ln>
            <a:noFill/>
          </a:ln>
        </p:spPr>
      </p:pic>
      <p:pic>
        <p:nvPicPr>
          <p:cNvPr id="243" name="Google Shape;243;p19"/>
          <p:cNvPicPr preferRelativeResize="0"/>
          <p:nvPr/>
        </p:nvPicPr>
        <p:blipFill>
          <a:blip r:embed="rId5">
            <a:alphaModFix/>
          </a:blip>
          <a:stretch>
            <a:fillRect/>
          </a:stretch>
        </p:blipFill>
        <p:spPr>
          <a:xfrm>
            <a:off x="7319350" y="3057584"/>
            <a:ext cx="980766" cy="388259"/>
          </a:xfrm>
          <a:prstGeom prst="rect">
            <a:avLst/>
          </a:prstGeom>
          <a:noFill/>
          <a:ln>
            <a:noFill/>
          </a:ln>
        </p:spPr>
      </p:pic>
      <p:pic>
        <p:nvPicPr>
          <p:cNvPr id="244" name="Google Shape;244;p19"/>
          <p:cNvPicPr preferRelativeResize="0"/>
          <p:nvPr/>
        </p:nvPicPr>
        <p:blipFill>
          <a:blip r:embed="rId6">
            <a:alphaModFix/>
          </a:blip>
          <a:stretch>
            <a:fillRect/>
          </a:stretch>
        </p:blipFill>
        <p:spPr>
          <a:xfrm>
            <a:off x="6610725" y="2472752"/>
            <a:ext cx="658485" cy="496200"/>
          </a:xfrm>
          <a:prstGeom prst="rect">
            <a:avLst/>
          </a:prstGeom>
          <a:noFill/>
          <a:ln>
            <a:noFill/>
          </a:ln>
        </p:spPr>
      </p:pic>
      <p:pic>
        <p:nvPicPr>
          <p:cNvPr id="245" name="Google Shape;245;p19"/>
          <p:cNvPicPr preferRelativeResize="0"/>
          <p:nvPr/>
        </p:nvPicPr>
        <p:blipFill>
          <a:blip r:embed="rId7">
            <a:alphaModFix/>
          </a:blip>
          <a:stretch>
            <a:fillRect/>
          </a:stretch>
        </p:blipFill>
        <p:spPr>
          <a:xfrm>
            <a:off x="8014100" y="3664673"/>
            <a:ext cx="533675" cy="498264"/>
          </a:xfrm>
          <a:prstGeom prst="rect">
            <a:avLst/>
          </a:prstGeom>
          <a:noFill/>
          <a:ln>
            <a:noFill/>
          </a:ln>
        </p:spPr>
      </p:pic>
      <p:pic>
        <p:nvPicPr>
          <p:cNvPr id="246" name="Google Shape;246;p19"/>
          <p:cNvPicPr preferRelativeResize="0"/>
          <p:nvPr/>
        </p:nvPicPr>
        <p:blipFill>
          <a:blip r:embed="rId8">
            <a:alphaModFix/>
          </a:blip>
          <a:stretch>
            <a:fillRect/>
          </a:stretch>
        </p:blipFill>
        <p:spPr>
          <a:xfrm>
            <a:off x="6726175" y="2981584"/>
            <a:ext cx="427574" cy="422625"/>
          </a:xfrm>
          <a:prstGeom prst="rect">
            <a:avLst/>
          </a:prstGeom>
          <a:noFill/>
          <a:ln>
            <a:noFill/>
          </a:ln>
        </p:spPr>
      </p:pic>
      <p:pic>
        <p:nvPicPr>
          <p:cNvPr id="247" name="Google Shape;247;p19"/>
          <p:cNvPicPr preferRelativeResize="0"/>
          <p:nvPr/>
        </p:nvPicPr>
        <p:blipFill>
          <a:blip r:embed="rId9">
            <a:alphaModFix/>
          </a:blip>
          <a:stretch>
            <a:fillRect/>
          </a:stretch>
        </p:blipFill>
        <p:spPr>
          <a:xfrm>
            <a:off x="577925" y="2706655"/>
            <a:ext cx="1190350" cy="1190350"/>
          </a:xfrm>
          <a:prstGeom prst="rect">
            <a:avLst/>
          </a:prstGeom>
          <a:noFill/>
          <a:ln>
            <a:noFill/>
          </a:ln>
        </p:spPr>
      </p:pic>
      <p:sp>
        <p:nvSpPr>
          <p:cNvPr id="248" name="Google Shape;248;p19"/>
          <p:cNvSpPr txBox="1"/>
          <p:nvPr/>
        </p:nvSpPr>
        <p:spPr>
          <a:xfrm>
            <a:off x="649349" y="3605288"/>
            <a:ext cx="1690800" cy="7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r>
              <a:rPr lang="en-US" sz="1200" b="1" dirty="0">
                <a:latin typeface="Nunito"/>
                <a:ea typeface="Nunito"/>
                <a:cs typeface="Nunito"/>
                <a:sym typeface="Nunito"/>
              </a:rPr>
              <a:t>researchers</a:t>
            </a:r>
            <a:endParaRPr b="1" dirty="0"/>
          </a:p>
        </p:txBody>
      </p:sp>
      <p:pic>
        <p:nvPicPr>
          <p:cNvPr id="249" name="Google Shape;249;p19"/>
          <p:cNvPicPr preferRelativeResize="0"/>
          <p:nvPr/>
        </p:nvPicPr>
        <p:blipFill>
          <a:blip r:embed="rId10">
            <a:alphaModFix/>
          </a:blip>
          <a:stretch>
            <a:fillRect/>
          </a:stretch>
        </p:blipFill>
        <p:spPr>
          <a:xfrm>
            <a:off x="2683375" y="2194125"/>
            <a:ext cx="3013401" cy="2215399"/>
          </a:xfrm>
          <a:prstGeom prst="rect">
            <a:avLst/>
          </a:prstGeom>
          <a:noFill/>
          <a:ln w="9525" cap="flat" cmpd="sng">
            <a:solidFill>
              <a:schemeClr val="dk2"/>
            </a:solidFill>
            <a:prstDash val="solid"/>
            <a:round/>
            <a:headEnd type="none" w="sm" len="sm"/>
            <a:tailEnd type="none" w="sm" len="sm"/>
          </a:ln>
        </p:spPr>
      </p:pic>
      <p:cxnSp>
        <p:nvCxnSpPr>
          <p:cNvPr id="250" name="Google Shape;250;p19"/>
          <p:cNvCxnSpPr>
            <a:stCxn id="247" idx="3"/>
            <a:endCxn id="249" idx="1"/>
          </p:cNvCxnSpPr>
          <p:nvPr/>
        </p:nvCxnSpPr>
        <p:spPr>
          <a:xfrm>
            <a:off x="1768275" y="3301830"/>
            <a:ext cx="915000" cy="0"/>
          </a:xfrm>
          <a:prstGeom prst="straightConnector1">
            <a:avLst/>
          </a:prstGeom>
          <a:noFill/>
          <a:ln w="9525" cap="flat" cmpd="sng">
            <a:solidFill>
              <a:schemeClr val="dk2"/>
            </a:solidFill>
            <a:prstDash val="solid"/>
            <a:round/>
            <a:headEnd type="triangle" w="med" len="med"/>
            <a:tailEnd type="triangle" w="med" len="med"/>
          </a:ln>
        </p:spPr>
      </p:cxnSp>
      <p:sp>
        <p:nvSpPr>
          <p:cNvPr id="251" name="Google Shape;251;p19"/>
          <p:cNvSpPr/>
          <p:nvPr/>
        </p:nvSpPr>
        <p:spPr>
          <a:xfrm>
            <a:off x="6438900" y="2362200"/>
            <a:ext cx="2162100" cy="11904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6438900" y="3609975"/>
            <a:ext cx="2162100" cy="600000"/>
          </a:xfrm>
          <a:prstGeom prst="rect">
            <a:avLst/>
          </a:prstGeom>
          <a:no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19"/>
          <p:cNvCxnSpPr>
            <a:stCxn id="249" idx="3"/>
          </p:cNvCxnSpPr>
          <p:nvPr/>
        </p:nvCxnSpPr>
        <p:spPr>
          <a:xfrm>
            <a:off x="5696776" y="3301825"/>
            <a:ext cx="741900" cy="3300"/>
          </a:xfrm>
          <a:prstGeom prst="straightConnector1">
            <a:avLst/>
          </a:prstGeom>
          <a:noFill/>
          <a:ln w="9525" cap="flat" cmpd="sng">
            <a:solidFill>
              <a:schemeClr val="dk2"/>
            </a:solidFill>
            <a:prstDash val="solid"/>
            <a:round/>
            <a:headEnd type="triangl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42" y="105643"/>
            <a:ext cx="6119700" cy="366300"/>
          </a:xfrm>
        </p:spPr>
        <p:txBody>
          <a:bodyPr/>
          <a:lstStyle/>
          <a:p>
            <a:r>
              <a:rPr lang="en-GB" dirty="0"/>
              <a:t>Data movement Maslow </a:t>
            </a:r>
            <a:r>
              <a:rPr lang="en-GB" dirty="0" smtClean="0"/>
              <a:t>levels</a:t>
            </a:r>
            <a:endParaRPr lang="en-AU" dirty="0"/>
          </a:p>
        </p:txBody>
      </p:sp>
      <p:pic>
        <p:nvPicPr>
          <p:cNvPr id="3" name="Picture 6" descr="2000px-Maslow's_Hierarchy_of_Needs"/>
          <p:cNvPicPr>
            <a:picLocks noChangeAspect="1" noChangeArrowheads="1"/>
          </p:cNvPicPr>
          <p:nvPr/>
        </p:nvPicPr>
        <p:blipFill>
          <a:blip r:embed="rId2">
            <a:extLst>
              <a:ext uri="{28A0092B-C50C-407E-A947-70E740481C1C}">
                <a14:useLocalDpi xmlns:a14="http://schemas.microsoft.com/office/drawing/2010/main" val="0"/>
              </a:ext>
            </a:extLst>
          </a:blip>
          <a:srcRect b="22678"/>
          <a:stretch>
            <a:fillRect/>
          </a:stretch>
        </p:blipFill>
        <p:spPr bwMode="auto">
          <a:xfrm rot="5400000">
            <a:off x="3891553" y="1089060"/>
            <a:ext cx="4327161" cy="309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66224" y="1099745"/>
            <a:ext cx="3785271" cy="1384995"/>
          </a:xfrm>
          <a:prstGeom prst="rect">
            <a:avLst/>
          </a:prstGeom>
        </p:spPr>
        <p:txBody>
          <a:bodyPr wrap="square">
            <a:spAutoFit/>
          </a:bodyPr>
          <a:lstStyle/>
          <a:p>
            <a:r>
              <a:rPr lang="en-GB" dirty="0" smtClean="0"/>
              <a:t>We, and the science counterparts we deal with, think (or pretend) all users are here </a:t>
            </a:r>
            <a:r>
              <a:rPr lang="en-GB" dirty="0" smtClean="0">
                <a:sym typeface="Wingdings" panose="05000000000000000000" pitchFamily="2" charset="2"/>
              </a:rPr>
              <a:t>(perfect understanding of sizes and tools, good data hygiene, identified collaborators, </a:t>
            </a:r>
            <a:br>
              <a:rPr lang="en-GB" dirty="0" smtClean="0">
                <a:sym typeface="Wingdings" panose="05000000000000000000" pitchFamily="2" charset="2"/>
              </a:rPr>
            </a:br>
            <a:r>
              <a:rPr lang="en-GB" dirty="0" smtClean="0">
                <a:sym typeface="Wingdings" panose="05000000000000000000" pitchFamily="2" charset="2"/>
              </a:rPr>
              <a:t>a global namespace, metadata </a:t>
            </a:r>
            <a:r>
              <a:rPr lang="en-GB" dirty="0" err="1" smtClean="0">
                <a:sym typeface="Wingdings" panose="05000000000000000000" pitchFamily="2" charset="2"/>
              </a:rPr>
              <a:t>etc</a:t>
            </a:r>
            <a:r>
              <a:rPr lang="en-GB" dirty="0" smtClean="0">
                <a:sym typeface="Wingdings" panose="05000000000000000000" pitchFamily="2" charset="2"/>
              </a:rPr>
              <a:t>)</a:t>
            </a:r>
          </a:p>
          <a:p>
            <a:endParaRPr lang="en-AU" dirty="0"/>
          </a:p>
        </p:txBody>
      </p:sp>
      <p:sp>
        <p:nvSpPr>
          <p:cNvPr id="5" name="Rectangle 4"/>
          <p:cNvSpPr/>
          <p:nvPr/>
        </p:nvSpPr>
        <p:spPr>
          <a:xfrm>
            <a:off x="85186" y="3112542"/>
            <a:ext cx="4205977" cy="1384995"/>
          </a:xfrm>
          <a:prstGeom prst="rect">
            <a:avLst/>
          </a:prstGeom>
        </p:spPr>
        <p:txBody>
          <a:bodyPr wrap="square">
            <a:spAutoFit/>
          </a:bodyPr>
          <a:lstStyle/>
          <a:p>
            <a:r>
              <a:rPr lang="en-GB" dirty="0" smtClean="0"/>
              <a:t>But inevitably, some (often the majority!) are here</a:t>
            </a:r>
            <a:br>
              <a:rPr lang="en-GB" dirty="0" smtClean="0"/>
            </a:br>
            <a:r>
              <a:rPr lang="en-GB" dirty="0" smtClean="0"/>
              <a:t>(ad hoc data bottlenecks, ad-hoc collaborations, low training levels, need a quick fix).</a:t>
            </a:r>
          </a:p>
          <a:p>
            <a:endParaRPr lang="en-AU" dirty="0"/>
          </a:p>
          <a:p>
            <a:r>
              <a:rPr lang="en-AU" dirty="0" smtClean="0"/>
              <a:t>If we win them over and help them look after themselves, they may begin to ascend the pyramid</a:t>
            </a:r>
            <a:endParaRPr lang="en-GB" dirty="0">
              <a:sym typeface="Wingdings" panose="05000000000000000000" pitchFamily="2" charset="2"/>
            </a:endParaRPr>
          </a:p>
        </p:txBody>
      </p:sp>
      <p:sp>
        <p:nvSpPr>
          <p:cNvPr id="6" name="Rectangle 5"/>
          <p:cNvSpPr/>
          <p:nvPr/>
        </p:nvSpPr>
        <p:spPr>
          <a:xfrm>
            <a:off x="4435966" y="1324032"/>
            <a:ext cx="644728" cy="307777"/>
          </a:xfrm>
          <a:prstGeom prst="rect">
            <a:avLst/>
          </a:prstGeom>
        </p:spPr>
        <p:txBody>
          <a:bodyPr wrap="none">
            <a:spAutoFit/>
          </a:bodyPr>
          <a:lstStyle/>
          <a:p>
            <a:r>
              <a:rPr lang="en-GB" dirty="0"/>
              <a:t>----</a:t>
            </a:r>
            <a:r>
              <a:rPr lang="en-GB" dirty="0">
                <a:sym typeface="Wingdings" panose="05000000000000000000" pitchFamily="2" charset="2"/>
              </a:rPr>
              <a:t>--&gt;</a:t>
            </a:r>
          </a:p>
        </p:txBody>
      </p:sp>
      <p:sp>
        <p:nvSpPr>
          <p:cNvPr id="7" name="Rectangle 6"/>
          <p:cNvSpPr/>
          <p:nvPr/>
        </p:nvSpPr>
        <p:spPr>
          <a:xfrm>
            <a:off x="3719139" y="3585186"/>
            <a:ext cx="644728" cy="307777"/>
          </a:xfrm>
          <a:prstGeom prst="rect">
            <a:avLst/>
          </a:prstGeom>
        </p:spPr>
        <p:txBody>
          <a:bodyPr wrap="none">
            <a:spAutoFit/>
          </a:bodyPr>
          <a:lstStyle/>
          <a:p>
            <a:r>
              <a:rPr lang="en-GB" dirty="0"/>
              <a:t>----</a:t>
            </a:r>
            <a:r>
              <a:rPr lang="en-GB" dirty="0">
                <a:sym typeface="Wingdings" panose="05000000000000000000" pitchFamily="2" charset="2"/>
              </a:rPr>
              <a:t>--&gt;</a:t>
            </a:r>
          </a:p>
        </p:txBody>
      </p:sp>
    </p:spTree>
    <p:extLst>
      <p:ext uri="{BB962C8B-B14F-4D97-AF65-F5344CB8AC3E}">
        <p14:creationId xmlns:p14="http://schemas.microsoft.com/office/powerpoint/2010/main" val="329551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Maslow levels, made concrete</a:t>
            </a:r>
            <a:endParaRPr lang="en-AU" dirty="0"/>
          </a:p>
        </p:txBody>
      </p:sp>
      <p:pic>
        <p:nvPicPr>
          <p:cNvPr id="3" name="Picture 6" descr="2000px-Maslow's_Hierarchy_of_Needs"/>
          <p:cNvPicPr>
            <a:picLocks noChangeAspect="1" noChangeArrowheads="1"/>
          </p:cNvPicPr>
          <p:nvPr/>
        </p:nvPicPr>
        <p:blipFill>
          <a:blip r:embed="rId2">
            <a:extLst>
              <a:ext uri="{28A0092B-C50C-407E-A947-70E740481C1C}">
                <a14:useLocalDpi xmlns:a14="http://schemas.microsoft.com/office/drawing/2010/main" val="0"/>
              </a:ext>
            </a:extLst>
          </a:blip>
          <a:srcRect b="22678"/>
          <a:stretch>
            <a:fillRect/>
          </a:stretch>
        </p:blipFill>
        <p:spPr bwMode="auto">
          <a:xfrm rot="5400000">
            <a:off x="4602370" y="1058005"/>
            <a:ext cx="4327161" cy="309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16241" y="3750897"/>
            <a:ext cx="4504067" cy="738664"/>
          </a:xfrm>
          <a:prstGeom prst="rect">
            <a:avLst/>
          </a:prstGeom>
        </p:spPr>
        <p:txBody>
          <a:bodyPr wrap="square">
            <a:spAutoFit/>
          </a:bodyPr>
          <a:lstStyle/>
          <a:p>
            <a:r>
              <a:rPr lang="en-GB" dirty="0" err="1" smtClean="0"/>
              <a:t>Filesender</a:t>
            </a:r>
            <a:r>
              <a:rPr lang="en-GB" dirty="0" smtClean="0"/>
              <a:t>: a quick-fix, no-install, web-based terabyte-capable directory movement platform that uses recipient email address as destination identifier</a:t>
            </a:r>
            <a:endParaRPr lang="en-GB" dirty="0">
              <a:sym typeface="Wingdings" panose="05000000000000000000" pitchFamily="2" charset="2"/>
            </a:endParaRPr>
          </a:p>
        </p:txBody>
      </p:sp>
      <p:sp>
        <p:nvSpPr>
          <p:cNvPr id="5" name="Rectangle 4"/>
          <p:cNvSpPr/>
          <p:nvPr/>
        </p:nvSpPr>
        <p:spPr>
          <a:xfrm>
            <a:off x="4354044" y="4026858"/>
            <a:ext cx="644728" cy="307777"/>
          </a:xfrm>
          <a:prstGeom prst="rect">
            <a:avLst/>
          </a:prstGeom>
        </p:spPr>
        <p:txBody>
          <a:bodyPr wrap="none">
            <a:spAutoFit/>
          </a:bodyPr>
          <a:lstStyle/>
          <a:p>
            <a:r>
              <a:rPr lang="en-GB" dirty="0"/>
              <a:t>----</a:t>
            </a:r>
            <a:r>
              <a:rPr lang="en-GB" dirty="0">
                <a:sym typeface="Wingdings" panose="05000000000000000000" pitchFamily="2" charset="2"/>
              </a:rPr>
              <a:t>--&gt;</a:t>
            </a:r>
          </a:p>
        </p:txBody>
      </p:sp>
      <p:sp>
        <p:nvSpPr>
          <p:cNvPr id="6" name="Rectangle 5"/>
          <p:cNvSpPr/>
          <p:nvPr/>
        </p:nvSpPr>
        <p:spPr>
          <a:xfrm>
            <a:off x="4951106" y="1295395"/>
            <a:ext cx="644728" cy="307777"/>
          </a:xfrm>
          <a:prstGeom prst="rect">
            <a:avLst/>
          </a:prstGeom>
        </p:spPr>
        <p:txBody>
          <a:bodyPr wrap="none">
            <a:spAutoFit/>
          </a:bodyPr>
          <a:lstStyle/>
          <a:p>
            <a:r>
              <a:rPr lang="en-GB" dirty="0"/>
              <a:t>----</a:t>
            </a:r>
            <a:r>
              <a:rPr lang="en-GB" dirty="0">
                <a:sym typeface="Wingdings" panose="05000000000000000000" pitchFamily="2" charset="2"/>
              </a:rPr>
              <a:t>--&gt;</a:t>
            </a:r>
          </a:p>
        </p:txBody>
      </p:sp>
      <p:sp>
        <p:nvSpPr>
          <p:cNvPr id="7" name="Rectangle 6"/>
          <p:cNvSpPr/>
          <p:nvPr/>
        </p:nvSpPr>
        <p:spPr>
          <a:xfrm>
            <a:off x="537718" y="1295396"/>
            <a:ext cx="4413388" cy="307777"/>
          </a:xfrm>
          <a:prstGeom prst="rect">
            <a:avLst/>
          </a:prstGeom>
        </p:spPr>
        <p:txBody>
          <a:bodyPr wrap="none">
            <a:spAutoFit/>
          </a:bodyPr>
          <a:lstStyle/>
          <a:p>
            <a:r>
              <a:rPr lang="en-GB" dirty="0" smtClean="0"/>
              <a:t>Globus. And perhaps in due time </a:t>
            </a:r>
            <a:r>
              <a:rPr lang="en-GB" dirty="0" err="1" smtClean="0"/>
              <a:t>Rucio</a:t>
            </a:r>
            <a:r>
              <a:rPr lang="en-GB" dirty="0" smtClean="0"/>
              <a:t>/</a:t>
            </a:r>
            <a:r>
              <a:rPr lang="en-GB" dirty="0" err="1" smtClean="0"/>
              <a:t>xroot</a:t>
            </a:r>
            <a:r>
              <a:rPr lang="en-GB" dirty="0" smtClean="0"/>
              <a:t>/</a:t>
            </a:r>
            <a:r>
              <a:rPr lang="en-GB" dirty="0" err="1" smtClean="0"/>
              <a:t>webdav</a:t>
            </a:r>
            <a:endParaRPr lang="en-GB" dirty="0">
              <a:sym typeface="Wingdings" panose="05000000000000000000" pitchFamily="2" charset="2"/>
            </a:endParaRPr>
          </a:p>
        </p:txBody>
      </p:sp>
      <p:sp>
        <p:nvSpPr>
          <p:cNvPr id="8" name="Rectangle 7"/>
          <p:cNvSpPr/>
          <p:nvPr/>
        </p:nvSpPr>
        <p:spPr>
          <a:xfrm>
            <a:off x="301868" y="2564606"/>
            <a:ext cx="4423006" cy="523220"/>
          </a:xfrm>
          <a:prstGeom prst="rect">
            <a:avLst/>
          </a:prstGeom>
        </p:spPr>
        <p:txBody>
          <a:bodyPr wrap="none">
            <a:spAutoFit/>
          </a:bodyPr>
          <a:lstStyle/>
          <a:p>
            <a:r>
              <a:rPr lang="en-GB" dirty="0" smtClean="0"/>
              <a:t>Synch-based, EFSS-managed data ingress/egress,</a:t>
            </a:r>
          </a:p>
          <a:p>
            <a:r>
              <a:rPr lang="en-GB" dirty="0">
                <a:sym typeface="Wingdings" panose="05000000000000000000" pitchFamily="2" charset="2"/>
              </a:rPr>
              <a:t>w</a:t>
            </a:r>
            <a:r>
              <a:rPr lang="en-GB" dirty="0" smtClean="0">
                <a:sym typeface="Wingdings" panose="05000000000000000000" pitchFamily="2" charset="2"/>
              </a:rPr>
              <a:t>ith connectors to useful compute/workflow platforms</a:t>
            </a:r>
            <a:endParaRPr lang="en-GB" dirty="0">
              <a:sym typeface="Wingdings" panose="05000000000000000000" pitchFamily="2" charset="2"/>
            </a:endParaRPr>
          </a:p>
        </p:txBody>
      </p:sp>
      <p:sp>
        <p:nvSpPr>
          <p:cNvPr id="9" name="Rectangle 8"/>
          <p:cNvSpPr/>
          <p:nvPr/>
        </p:nvSpPr>
        <p:spPr>
          <a:xfrm>
            <a:off x="4649817" y="2661126"/>
            <a:ext cx="644728" cy="307777"/>
          </a:xfrm>
          <a:prstGeom prst="rect">
            <a:avLst/>
          </a:prstGeom>
        </p:spPr>
        <p:txBody>
          <a:bodyPr wrap="none">
            <a:spAutoFit/>
          </a:bodyPr>
          <a:lstStyle/>
          <a:p>
            <a:r>
              <a:rPr lang="en-GB" dirty="0"/>
              <a:t>----</a:t>
            </a:r>
            <a:r>
              <a:rPr lang="en-GB" dirty="0">
                <a:sym typeface="Wingdings" panose="05000000000000000000" pitchFamily="2" charset="2"/>
              </a:rPr>
              <a:t>--&gt;</a:t>
            </a:r>
          </a:p>
        </p:txBody>
      </p:sp>
    </p:spTree>
    <p:extLst>
      <p:ext uri="{BB962C8B-B14F-4D97-AF65-F5344CB8AC3E}">
        <p14:creationId xmlns:p14="http://schemas.microsoft.com/office/powerpoint/2010/main" val="57046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242;p120"/>
          <p:cNvSpPr>
            <a:spLocks noGrp="1"/>
          </p:cNvSpPr>
          <p:nvPr>
            <p:ph type="body" idx="1"/>
          </p:nvPr>
        </p:nvSpPr>
        <p:spPr bwMode="auto">
          <a:xfrm>
            <a:off x="99575" y="44845"/>
            <a:ext cx="1725774" cy="588000"/>
          </a:xfrm>
          <a:prstGeom prst="rect">
            <a:avLst/>
          </a:prstGeom>
          <a:noFill/>
          <a:ln>
            <a:noFill/>
          </a:ln>
        </p:spPr>
        <p:txBody>
          <a:bodyPr spcFirstLastPara="1" wrap="square" lIns="91425" tIns="91425" rIns="91425" bIns="91425" anchor="t" anchorCtr="0">
            <a:noAutofit/>
          </a:bodyPr>
          <a:lstStyle/>
          <a:p>
            <a:pPr marL="0" lvl="0" indent="0" algn="l">
              <a:lnSpc>
                <a:spcPct val="85000"/>
              </a:lnSpc>
              <a:spcBef>
                <a:spcPts val="0"/>
              </a:spcBef>
              <a:spcAft>
                <a:spcPts val="0"/>
              </a:spcAft>
              <a:buSzPts val="2800"/>
              <a:buNone/>
              <a:defRPr/>
            </a:pPr>
            <a:r>
              <a:rPr lang="en-GB" dirty="0" smtClean="0"/>
              <a:t>Level 1</a:t>
            </a:r>
            <a:br>
              <a:rPr lang="en-GB" dirty="0" smtClean="0"/>
            </a:br>
            <a:r>
              <a:rPr lang="en-GB" dirty="0" err="1" smtClean="0"/>
              <a:t>FileSender</a:t>
            </a:r>
            <a:endParaRPr lang="en-GB" dirty="0" smtClean="0"/>
          </a:p>
          <a:p>
            <a:pPr marL="0" lvl="0" indent="0" algn="l">
              <a:lnSpc>
                <a:spcPct val="85000"/>
              </a:lnSpc>
              <a:spcBef>
                <a:spcPts val="0"/>
              </a:spcBef>
              <a:spcAft>
                <a:spcPts val="0"/>
              </a:spcAft>
              <a:buSzPts val="2800"/>
              <a:buNone/>
              <a:defRPr/>
            </a:pPr>
            <a:endParaRPr lang="en-GB" dirty="0" smtClean="0"/>
          </a:p>
          <a:p>
            <a:pPr marL="0" lvl="0" indent="0" algn="l">
              <a:lnSpc>
                <a:spcPct val="85000"/>
              </a:lnSpc>
              <a:spcBef>
                <a:spcPts val="0"/>
              </a:spcBef>
              <a:spcAft>
                <a:spcPts val="0"/>
              </a:spcAft>
              <a:buSzPts val="2800"/>
              <a:buNone/>
              <a:defRPr/>
            </a:pPr>
            <a:r>
              <a:rPr lang="en-GB" sz="1800" dirty="0" smtClean="0"/>
              <a:t>Both through the </a:t>
            </a:r>
            <a:r>
              <a:rPr lang="en-GB" sz="1800" dirty="0" err="1" smtClean="0"/>
              <a:t>AARNet</a:t>
            </a:r>
            <a:r>
              <a:rPr lang="en-GB" sz="1800" dirty="0" smtClean="0"/>
              <a:t>-hosted service, as well as brought up at genomics facilities needing to move lots of sample results to lots of people in lots of places</a:t>
            </a:r>
            <a:br>
              <a:rPr lang="en-GB" sz="1800" dirty="0" smtClean="0"/>
            </a:br>
            <a:r>
              <a:rPr lang="en-GB" sz="1800" dirty="0" smtClean="0"/>
              <a:t>(</a:t>
            </a:r>
            <a:r>
              <a:rPr lang="en-GB" sz="1800" dirty="0" err="1" smtClean="0"/>
              <a:t>Garvan</a:t>
            </a:r>
            <a:r>
              <a:rPr lang="en-GB" sz="1800" dirty="0" smtClean="0"/>
              <a:t>, </a:t>
            </a:r>
            <a:r>
              <a:rPr lang="en-GB" sz="1800" dirty="0" err="1" smtClean="0"/>
              <a:t>Ramacciotti</a:t>
            </a:r>
            <a:r>
              <a:rPr lang="en-GB" sz="1800" dirty="0" smtClean="0"/>
              <a:t>)</a:t>
            </a:r>
            <a:endParaRPr dirty="0"/>
          </a:p>
        </p:txBody>
      </p:sp>
      <p:sp>
        <p:nvSpPr>
          <p:cNvPr id="6" name="Google Shape;1253;p120"/>
          <p:cNvSpPr>
            <a:spLocks noGrp="1"/>
          </p:cNvSpPr>
          <p:nvPr>
            <p:ph type="sldNum" idx="12"/>
          </p:nvPr>
        </p:nvSpPr>
        <p:spPr bwMode="auto">
          <a:xfrm>
            <a:off x="7070412" y="4722070"/>
            <a:ext cx="121800" cy="123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GB" sz="800" b="0" i="0" u="none" strike="noStrike" kern="0" cap="none" spc="0" normalizeH="0" baseline="0" noProof="0">
                <a:ln>
                  <a:noFill/>
                </a:ln>
                <a:solidFill>
                  <a:srgbClr val="8A8C8E"/>
                </a:solidFill>
                <a:effectLst/>
                <a:uLnTx/>
                <a:uFillTx/>
                <a:latin typeface="Calibri"/>
                <a:ea typeface="Calibri"/>
                <a:cs typeface="Calibri"/>
              </a:rPr>
              <a:pPr marL="0" marR="0" lvl="0" indent="0" algn="l" defTabSz="914400" eaLnBrk="1" fontAlgn="auto" latinLnBrk="0" hangingPunct="1">
                <a:lnSpc>
                  <a:spcPct val="100000"/>
                </a:lnSpc>
                <a:spcBef>
                  <a:spcPts val="0"/>
                </a:spcBef>
                <a:spcAft>
                  <a:spcPts val="0"/>
                </a:spcAft>
                <a:buClr>
                  <a:srgbClr val="000000"/>
                </a:buClr>
                <a:buSzPts val="800"/>
                <a:buFont typeface="Arial"/>
                <a:buNone/>
                <a:tabLst/>
                <a:defRPr/>
              </a:pPr>
              <a:t>8</a:t>
            </a:fld>
            <a:endParaRPr kumimoji="0" sz="800" b="0" i="0" u="none" strike="noStrike" kern="0" cap="none" spc="0" normalizeH="0" baseline="0" noProof="0">
              <a:ln>
                <a:noFill/>
              </a:ln>
              <a:solidFill>
                <a:srgbClr val="8A8C8E"/>
              </a:solidFill>
              <a:effectLst/>
              <a:uLnTx/>
              <a:uFillTx/>
              <a:latin typeface="Calibri"/>
              <a:ea typeface="Calibri"/>
              <a:cs typeface="Calibri"/>
            </a:endParaRPr>
          </a:p>
        </p:txBody>
      </p:sp>
      <p:sp>
        <p:nvSpPr>
          <p:cNvPr id="7" name="Google Shape;1254;p120"/>
          <p:cNvSpPr>
            <a:spLocks noGrp="1"/>
          </p:cNvSpPr>
          <p:nvPr>
            <p:ph type="ftr" idx="11"/>
          </p:nvPr>
        </p:nvSpPr>
        <p:spPr bwMode="auto">
          <a:xfrm flipH="1">
            <a:off x="6251181" y="4722070"/>
            <a:ext cx="811200" cy="123000"/>
          </a:xfrm>
          <a:prstGeom prst="rect">
            <a:avLst/>
          </a:prstGeom>
          <a:noFill/>
          <a:ln>
            <a:noFill/>
          </a:ln>
        </p:spPr>
        <p:txBody>
          <a:bodyPr spcFirstLastPara="1" wrap="square" lIns="0" tIns="0" rIns="0" bIns="0" anchor="ctr" anchorCtr="0">
            <a:noAutofit/>
          </a:bodyPr>
          <a:lstStyle/>
          <a:p>
            <a:pPr marL="0" marR="0" lvl="0" indent="0" algn="l" defTabSz="914400" eaLnBrk="1" fontAlgn="auto" latinLnBrk="0" hangingPunct="1">
              <a:lnSpc>
                <a:spcPct val="100000"/>
              </a:lnSpc>
              <a:spcBef>
                <a:spcPts val="0"/>
              </a:spcBef>
              <a:spcAft>
                <a:spcPts val="0"/>
              </a:spcAft>
              <a:buClr>
                <a:srgbClr val="000000"/>
              </a:buClr>
              <a:buSzPts val="1400"/>
              <a:buFont typeface="Arial"/>
              <a:buNone/>
              <a:tabLst/>
              <a:defRPr/>
            </a:pPr>
            <a:r>
              <a:rPr kumimoji="0" lang="en-GB" sz="800" b="0" i="0" u="none" strike="noStrike" kern="0" cap="none" spc="0" normalizeH="0" baseline="0" noProof="0">
                <a:ln>
                  <a:noFill/>
                </a:ln>
                <a:solidFill>
                  <a:srgbClr val="888888"/>
                </a:solidFill>
                <a:effectLst/>
                <a:uLnTx/>
                <a:uFillTx/>
                <a:latin typeface="Calibri"/>
                <a:ea typeface="Calibri"/>
                <a:cs typeface="Calibri"/>
              </a:rPr>
              <a:t>© AARNet Pty Ltd </a:t>
            </a:r>
            <a:r>
              <a:rPr kumimoji="0" lang="en-GB" sz="800" b="0" i="0" u="none" strike="noStrike" kern="0" cap="none" spc="0" normalizeH="0" baseline="0" noProof="0">
                <a:ln>
                  <a:noFill/>
                </a:ln>
                <a:solidFill>
                  <a:srgbClr val="F7941E"/>
                </a:solidFill>
                <a:effectLst/>
                <a:uLnTx/>
                <a:uFillTx/>
                <a:latin typeface="Calibri"/>
                <a:ea typeface="Calibri"/>
                <a:cs typeface="Calibri"/>
              </a:rPr>
              <a:t>|</a:t>
            </a:r>
            <a:endParaRPr kumimoji="0" sz="800" b="0" i="0" u="none" strike="noStrike" kern="0" cap="none" spc="0" normalizeH="0" baseline="0" noProof="0">
              <a:ln>
                <a:noFill/>
              </a:ln>
              <a:solidFill>
                <a:srgbClr val="F7941E"/>
              </a:solidFill>
              <a:effectLst/>
              <a:uLnTx/>
              <a:uFillTx/>
              <a:latin typeface="Calibri"/>
              <a:ea typeface="Calibri"/>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1" y="0"/>
            <a:ext cx="6612908" cy="4669042"/>
          </a:xfrm>
          <a:prstGeom prst="rect">
            <a:avLst/>
          </a:prstGeom>
        </p:spPr>
      </p:pic>
    </p:spTree>
    <p:extLst>
      <p:ext uri="{BB962C8B-B14F-4D97-AF65-F5344CB8AC3E}">
        <p14:creationId xmlns:p14="http://schemas.microsoft.com/office/powerpoint/2010/main" val="316704833"/>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86" y="367886"/>
            <a:ext cx="6119700" cy="366300"/>
          </a:xfrm>
        </p:spPr>
        <p:txBody>
          <a:bodyPr/>
          <a:lstStyle/>
          <a:p>
            <a:r>
              <a:rPr lang="en-AU" sz="1600" dirty="0" smtClean="0"/>
              <a:t>“The </a:t>
            </a:r>
            <a:r>
              <a:rPr lang="en-AU" sz="1600" dirty="0" smtClean="0"/>
              <a:t>tool </a:t>
            </a:r>
            <a:r>
              <a:rPr lang="en-AU" sz="1600" dirty="0"/>
              <a:t>is performing really well and we notice </a:t>
            </a:r>
            <a:r>
              <a:rPr lang="en-AU" sz="1600" dirty="0" smtClean="0"/>
              <a:t>the effect of lower latency provides an </a:t>
            </a:r>
            <a:r>
              <a:rPr lang="en-AU" sz="1600" dirty="0"/>
              <a:t>improvement on </a:t>
            </a:r>
            <a:r>
              <a:rPr lang="en-AU" sz="1600" dirty="0" smtClean="0"/>
              <a:t>upload speeds with </a:t>
            </a:r>
            <a:r>
              <a:rPr lang="en-AU" sz="1600" dirty="0"/>
              <a:t>the platform we installed in-house vs </a:t>
            </a:r>
            <a:r>
              <a:rPr lang="en-AU" sz="1600" dirty="0" smtClean="0"/>
              <a:t>the </a:t>
            </a:r>
            <a:r>
              <a:rPr lang="en-AU" sz="1600" dirty="0" err="1" smtClean="0"/>
              <a:t>AARNet</a:t>
            </a:r>
            <a:r>
              <a:rPr lang="en-AU" sz="1600" dirty="0" smtClean="0"/>
              <a:t> hosted one. </a:t>
            </a:r>
            <a:r>
              <a:rPr lang="en-AU" sz="1600" dirty="0"/>
              <a:t>So, 10 points there.</a:t>
            </a:r>
            <a:br>
              <a:rPr lang="en-AU" sz="1600" dirty="0"/>
            </a:br>
            <a:r>
              <a:rPr lang="en-AU" sz="1600" dirty="0"/>
              <a:t> </a:t>
            </a:r>
            <a:br>
              <a:rPr lang="en-AU" sz="1600" dirty="0"/>
            </a:br>
            <a:r>
              <a:rPr lang="en-AU" sz="1600" dirty="0"/>
              <a:t>I can’t speak for all users but I think the API has been a great resource. 10 extra points.</a:t>
            </a:r>
            <a:br>
              <a:rPr lang="en-AU" sz="1600" dirty="0"/>
            </a:br>
            <a:r>
              <a:rPr lang="en-AU" sz="1600" dirty="0"/>
              <a:t> </a:t>
            </a:r>
            <a:br>
              <a:rPr lang="en-AU" sz="1600" dirty="0"/>
            </a:br>
            <a:r>
              <a:rPr lang="en-AU" sz="1600" dirty="0" smtClean="0"/>
              <a:t>But </a:t>
            </a:r>
            <a:r>
              <a:rPr lang="en-AU" sz="1600" dirty="0"/>
              <a:t>again, we love it. More and more people are using it and we are very happy with it</a:t>
            </a:r>
            <a:r>
              <a:rPr lang="en-AU" sz="1600" dirty="0" smtClean="0"/>
              <a:t>.”</a:t>
            </a:r>
            <a:br>
              <a:rPr lang="en-AU" sz="1600" dirty="0" smtClean="0"/>
            </a:br>
            <a:r>
              <a:rPr lang="en-AU" sz="1600" dirty="0"/>
              <a:t/>
            </a:r>
            <a:br>
              <a:rPr lang="en-AU" sz="1600" dirty="0"/>
            </a:br>
            <a:r>
              <a:rPr lang="en-AU" sz="1600" dirty="0" smtClean="0"/>
              <a:t>(Estevan </a:t>
            </a:r>
            <a:r>
              <a:rPr lang="en-AU" sz="1600" dirty="0" err="1" smtClean="0"/>
              <a:t>Mayolas</a:t>
            </a:r>
            <a:r>
              <a:rPr lang="en-AU" sz="1600" dirty="0" smtClean="0"/>
              <a:t>, Head of IT, </a:t>
            </a:r>
            <a:r>
              <a:rPr lang="en-AU" sz="1600" dirty="0" err="1" smtClean="0"/>
              <a:t>Garvan</a:t>
            </a:r>
            <a:r>
              <a:rPr lang="en-AU" sz="1600" dirty="0" smtClean="0"/>
              <a:t> Institute)</a:t>
            </a:r>
            <a:endParaRPr lang="en-AU" sz="1600" dirty="0"/>
          </a:p>
        </p:txBody>
      </p:sp>
    </p:spTree>
    <p:extLst>
      <p:ext uri="{BB962C8B-B14F-4D97-AF65-F5344CB8AC3E}">
        <p14:creationId xmlns:p14="http://schemas.microsoft.com/office/powerpoint/2010/main" val="560172482"/>
      </p:ext>
    </p:extLst>
  </p:cSld>
  <p:clrMapOvr>
    <a:masterClrMapping/>
  </p:clrMapOvr>
</p:sld>
</file>

<file path=ppt/theme/theme1.xml><?xml version="1.0" encoding="utf-8"?>
<a:theme xmlns:a="http://schemas.openxmlformats.org/drawingml/2006/main" name="BioCommons">
  <a:themeElements>
    <a:clrScheme name="Custom 5">
      <a:dk1>
        <a:srgbClr val="1B243B"/>
      </a:dk1>
      <a:lt1>
        <a:srgbClr val="FFFFFF"/>
      </a:lt1>
      <a:dk2>
        <a:srgbClr val="1B243B"/>
      </a:dk2>
      <a:lt2>
        <a:srgbClr val="FFFFFF"/>
      </a:lt2>
      <a:accent1>
        <a:srgbClr val="ED087C"/>
      </a:accent1>
      <a:accent2>
        <a:srgbClr val="B21E8D"/>
      </a:accent2>
      <a:accent3>
        <a:srgbClr val="5AC3B1"/>
      </a:accent3>
      <a:accent4>
        <a:srgbClr val="2CB77C"/>
      </a:accent4>
      <a:accent5>
        <a:srgbClr val="146899"/>
      </a:accent5>
      <a:accent6>
        <a:srgbClr val="F49F1D"/>
      </a:accent6>
      <a:hlink>
        <a:srgbClr val="5AC3B1"/>
      </a:hlink>
      <a:folHlink>
        <a:srgbClr val="1FB1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ARNet">
      <a:dk1>
        <a:srgbClr val="000000"/>
      </a:dk1>
      <a:lt1>
        <a:srgbClr val="FFFFFF"/>
      </a:lt1>
      <a:dk2>
        <a:srgbClr val="393939"/>
      </a:dk2>
      <a:lt2>
        <a:srgbClr val="F7F7F7"/>
      </a:lt2>
      <a:accent1>
        <a:srgbClr val="F7941E"/>
      </a:accent1>
      <a:accent2>
        <a:srgbClr val="8A8C8E"/>
      </a:accent2>
      <a:accent3>
        <a:srgbClr val="000000"/>
      </a:accent3>
      <a:accent4>
        <a:srgbClr val="B9B9B9"/>
      </a:accent4>
      <a:accent5>
        <a:srgbClr val="393939"/>
      </a:accent5>
      <a:accent6>
        <a:srgbClr val="7C7C7C"/>
      </a:accent6>
      <a:hlink>
        <a:srgbClr val="F7941E"/>
      </a:hlink>
      <a:folHlink>
        <a:srgbClr val="B9B9B9"/>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On-screen Show (16:9)</PresentationFormat>
  <Paragraphs>60</Paragraphs>
  <Slides>15</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Nunito</vt:lpstr>
      <vt:lpstr>Arial</vt:lpstr>
      <vt:lpstr>Calibri</vt:lpstr>
      <vt:lpstr>Wingdings</vt:lpstr>
      <vt:lpstr>Arial Narrow</vt:lpstr>
      <vt:lpstr>Helvetica Neue</vt:lpstr>
      <vt:lpstr>BioCommons</vt:lpstr>
      <vt:lpstr>Office Theme</vt:lpstr>
      <vt:lpstr>PowerPoint Presentation</vt:lpstr>
      <vt:lpstr>PowerPoint Presentation</vt:lpstr>
      <vt:lpstr>PowerPoint Presentation</vt:lpstr>
      <vt:lpstr>PowerPoint Presentation</vt:lpstr>
      <vt:lpstr>PowerPoint Presentation</vt:lpstr>
      <vt:lpstr>Data movement Maslow levels</vt:lpstr>
      <vt:lpstr>Maslow levels, made concrete</vt:lpstr>
      <vt:lpstr>PowerPoint Presentation</vt:lpstr>
      <vt:lpstr>“The tool is performing really well and we notice the effect of lower latency provides an improvement on upload speeds with the platform we installed in-house vs the AARNet hosted one. So, 10 points there.   I can’t speak for all users but I think the API has been a great resource. 10 extra points.   But again, we love it. More and more people are using it and we are very happy with it.”  (Estevan Mayolas, Head of IT, Garvan Institute)</vt:lpstr>
      <vt:lpstr>PowerPoint Presentation</vt:lpstr>
      <vt:lpstr>PowerPoint Presentation</vt:lpstr>
      <vt:lpstr>PowerPoint Presentation</vt:lpstr>
      <vt:lpstr>Introduction Galaxy Australia, the life science platform that allows reproducible, transparent analyses through a web interface and Cloudstor, AARNet’s cloud research data storage platform, have brought users of these platforms together by enabling easy and secure data transfer options between these national platforms.  Methods The “Import from Cloudstor” tool allows users of Galaxy Australia, after a simple configuration of their Cloudstor storage allocation, to navigate through their folders to import files, directories or multi-directories of files into their Galaxy History. Once their data has been analysed the ”Send data to Cloudstor” tool allows the user to securely transfer any files back to their Cloudstor allocation.  Results Running on the latest version of Galaxy (20.05), researchers analysing data can now rely on  seamless interaction and movement of their data to / from their AARNet provided Cloudstor personal account.  Conclusion The development of functionality to connect a long standing national platform (AARNet) with the rapidly growing user base of Galaxy Australia demonstrates the advantages of national platforms working to service integration, for the benefit of all Australian researchers.</vt:lpstr>
      <vt:lpstr>And finally, Globus (and perhaps Rucio)  meant to formalise and automate existing fast-data workflows between well-established facilities (HPC centres, big-rig genomics sequencers and a handful of sundry other sites).  This needs maturity coaching (about identity harmonisation, about namespace agreements, about scheduling and orchestration in the science workflow) perhaps more than tech support (rolling out and operating globus)  And this of course is where we’d really benefit from international coordination – make Metcalfe’s law work for the platforms we settle on (Globus, Rucio, others?)</vt:lpstr>
      <vt:lpstr>Questions?   Guido.Aben@aarnet.edu.au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2020-11-02T15:50:52Z</dcterms:modified>
</cp:coreProperties>
</file>