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1" r:id="rId4"/>
  </p:sldMasterIdLst>
  <p:notesMasterIdLst>
    <p:notesMasterId r:id="rId19"/>
  </p:notesMasterIdLst>
  <p:handoutMasterIdLst>
    <p:handoutMasterId r:id="rId20"/>
  </p:handoutMasterIdLst>
  <p:sldIdLst>
    <p:sldId id="258" r:id="rId5"/>
    <p:sldId id="271" r:id="rId6"/>
    <p:sldId id="266" r:id="rId7"/>
    <p:sldId id="273" r:id="rId8"/>
    <p:sldId id="274" r:id="rId9"/>
    <p:sldId id="275" r:id="rId10"/>
    <p:sldId id="272" r:id="rId11"/>
    <p:sldId id="276" r:id="rId12"/>
    <p:sldId id="277" r:id="rId13"/>
    <p:sldId id="278" r:id="rId14"/>
    <p:sldId id="279" r:id="rId15"/>
    <p:sldId id="280" r:id="rId16"/>
    <p:sldId id="281" r:id="rId17"/>
    <p:sldId id="270" r:id="rId18"/>
  </p:sldIdLst>
  <p:sldSz cx="9144000" cy="5715000" type="screen16x10"/>
  <p:notesSz cx="6858000" cy="9144000"/>
  <p:defaultTextStyle>
    <a:defPPr>
      <a:defRPr lang="de-DE"/>
    </a:defPPr>
    <a:lvl1pPr marL="0" algn="l" defTabSz="713145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574" algn="l" defTabSz="713145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145" algn="l" defTabSz="713145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719" algn="l" defTabSz="713145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293" algn="l" defTabSz="713145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2867" algn="l" defTabSz="713145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439" algn="l" defTabSz="713145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012" algn="l" defTabSz="713145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586" algn="l" defTabSz="713145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355EAA"/>
    <a:srgbClr val="438DCC"/>
    <a:srgbClr val="54412A"/>
    <a:srgbClr val="D6B5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912097-4B35-4F5A-AFA5-55DF021E08EE}" v="97" dt="2020-11-04T08:18:04.6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80" d="100"/>
          <a:sy n="180" d="100"/>
        </p:scale>
        <p:origin x="117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an Briese" userId="3e95a946-820d-4c79-8fd3-f2d55f78bea1" providerId="ADAL" clId="{ED3A32DC-20F7-4038-8AD1-C0F586FC9D7F}"/>
    <pc:docChg chg="undo redo custSel addSld delSld modSld sldOrd modMainMaster">
      <pc:chgData name="Christian Briese" userId="3e95a946-820d-4c79-8fd3-f2d55f78bea1" providerId="ADAL" clId="{ED3A32DC-20F7-4038-8AD1-C0F586FC9D7F}" dt="2020-10-02T05:41:58.034" v="752" actId="115"/>
      <pc:docMkLst>
        <pc:docMk/>
      </pc:docMkLst>
      <pc:sldChg chg="modSp mod">
        <pc:chgData name="Christian Briese" userId="3e95a946-820d-4c79-8fd3-f2d55f78bea1" providerId="ADAL" clId="{ED3A32DC-20F7-4038-8AD1-C0F586FC9D7F}" dt="2020-10-01T20:43:21" v="719" actId="1076"/>
        <pc:sldMkLst>
          <pc:docMk/>
          <pc:sldMk cId="355068178" sldId="258"/>
        </pc:sldMkLst>
        <pc:spChg chg="mod">
          <ac:chgData name="Christian Briese" userId="3e95a946-820d-4c79-8fd3-f2d55f78bea1" providerId="ADAL" clId="{ED3A32DC-20F7-4038-8AD1-C0F586FC9D7F}" dt="2020-10-01T20:43:16.492" v="718" actId="1076"/>
          <ac:spMkLst>
            <pc:docMk/>
            <pc:sldMk cId="355068178" sldId="258"/>
            <ac:spMk id="2" creationId="{00000000-0000-0000-0000-000000000000}"/>
          </ac:spMkLst>
        </pc:spChg>
        <pc:spChg chg="mod">
          <ac:chgData name="Christian Briese" userId="3e95a946-820d-4c79-8fd3-f2d55f78bea1" providerId="ADAL" clId="{ED3A32DC-20F7-4038-8AD1-C0F586FC9D7F}" dt="2020-10-01T20:43:21" v="719" actId="1076"/>
          <ac:spMkLst>
            <pc:docMk/>
            <pc:sldMk cId="355068178" sldId="258"/>
            <ac:spMk id="3" creationId="{00000000-0000-0000-0000-000000000000}"/>
          </ac:spMkLst>
        </pc:spChg>
      </pc:sldChg>
      <pc:sldChg chg="del">
        <pc:chgData name="Christian Briese" userId="3e95a946-820d-4c79-8fd3-f2d55f78bea1" providerId="ADAL" clId="{ED3A32DC-20F7-4038-8AD1-C0F586FC9D7F}" dt="2020-10-01T13:30:40.242" v="366" actId="47"/>
        <pc:sldMkLst>
          <pc:docMk/>
          <pc:sldMk cId="2996379975" sldId="259"/>
        </pc:sldMkLst>
      </pc:sldChg>
      <pc:sldChg chg="del">
        <pc:chgData name="Christian Briese" userId="3e95a946-820d-4c79-8fd3-f2d55f78bea1" providerId="ADAL" clId="{ED3A32DC-20F7-4038-8AD1-C0F586FC9D7F}" dt="2020-10-01T13:30:40.242" v="366" actId="47"/>
        <pc:sldMkLst>
          <pc:docMk/>
          <pc:sldMk cId="924254866" sldId="260"/>
        </pc:sldMkLst>
      </pc:sldChg>
      <pc:sldChg chg="del">
        <pc:chgData name="Christian Briese" userId="3e95a946-820d-4c79-8fd3-f2d55f78bea1" providerId="ADAL" clId="{ED3A32DC-20F7-4038-8AD1-C0F586FC9D7F}" dt="2020-10-01T09:58:03.370" v="0" actId="47"/>
        <pc:sldMkLst>
          <pc:docMk/>
          <pc:sldMk cId="2816694132" sldId="261"/>
        </pc:sldMkLst>
      </pc:sldChg>
      <pc:sldChg chg="del">
        <pc:chgData name="Christian Briese" userId="3e95a946-820d-4c79-8fd3-f2d55f78bea1" providerId="ADAL" clId="{ED3A32DC-20F7-4038-8AD1-C0F586FC9D7F}" dt="2020-10-01T13:30:40.242" v="366" actId="47"/>
        <pc:sldMkLst>
          <pc:docMk/>
          <pc:sldMk cId="2945881223" sldId="262"/>
        </pc:sldMkLst>
      </pc:sldChg>
      <pc:sldChg chg="del">
        <pc:chgData name="Christian Briese" userId="3e95a946-820d-4c79-8fd3-f2d55f78bea1" providerId="ADAL" clId="{ED3A32DC-20F7-4038-8AD1-C0F586FC9D7F}" dt="2020-10-01T09:58:03.370" v="0" actId="47"/>
        <pc:sldMkLst>
          <pc:docMk/>
          <pc:sldMk cId="2935136368" sldId="263"/>
        </pc:sldMkLst>
      </pc:sldChg>
      <pc:sldChg chg="del ord">
        <pc:chgData name="Christian Briese" userId="3e95a946-820d-4c79-8fd3-f2d55f78bea1" providerId="ADAL" clId="{ED3A32DC-20F7-4038-8AD1-C0F586FC9D7F}" dt="2020-10-01T13:30:48.521" v="368" actId="47"/>
        <pc:sldMkLst>
          <pc:docMk/>
          <pc:sldMk cId="1879368438" sldId="264"/>
        </pc:sldMkLst>
      </pc:sldChg>
      <pc:sldChg chg="new del">
        <pc:chgData name="Christian Briese" userId="3e95a946-820d-4c79-8fd3-f2d55f78bea1" providerId="ADAL" clId="{ED3A32DC-20F7-4038-8AD1-C0F586FC9D7F}" dt="2020-10-01T10:01:55.503" v="28" actId="47"/>
        <pc:sldMkLst>
          <pc:docMk/>
          <pc:sldMk cId="2256427045" sldId="265"/>
        </pc:sldMkLst>
      </pc:sldChg>
      <pc:sldChg chg="del">
        <pc:chgData name="Christian Briese" userId="3e95a946-820d-4c79-8fd3-f2d55f78bea1" providerId="ADAL" clId="{ED3A32DC-20F7-4038-8AD1-C0F586FC9D7F}" dt="2020-10-01T09:58:03.370" v="0" actId="47"/>
        <pc:sldMkLst>
          <pc:docMk/>
          <pc:sldMk cId="4203577922" sldId="265"/>
        </pc:sldMkLst>
      </pc:sldChg>
      <pc:sldChg chg="addSp delSp modSp new mod ord delAnim modAnim">
        <pc:chgData name="Christian Briese" userId="3e95a946-820d-4c79-8fd3-f2d55f78bea1" providerId="ADAL" clId="{ED3A32DC-20F7-4038-8AD1-C0F586FC9D7F}" dt="2020-10-01T20:45:08.087" v="740" actId="166"/>
        <pc:sldMkLst>
          <pc:docMk/>
          <pc:sldMk cId="1893689528" sldId="266"/>
        </pc:sldMkLst>
        <pc:spChg chg="mod">
          <ac:chgData name="Christian Briese" userId="3e95a946-820d-4c79-8fd3-f2d55f78bea1" providerId="ADAL" clId="{ED3A32DC-20F7-4038-8AD1-C0F586FC9D7F}" dt="2020-10-01T10:13:29.424" v="145" actId="20577"/>
          <ac:spMkLst>
            <pc:docMk/>
            <pc:sldMk cId="1893689528" sldId="266"/>
            <ac:spMk id="2" creationId="{18E215F9-1F75-41AF-B65A-946896F11AD0}"/>
          </ac:spMkLst>
        </pc:spChg>
        <pc:spChg chg="del">
          <ac:chgData name="Christian Briese" userId="3e95a946-820d-4c79-8fd3-f2d55f78bea1" providerId="ADAL" clId="{ED3A32DC-20F7-4038-8AD1-C0F586FC9D7F}" dt="2020-10-01T10:05:00.267" v="61" actId="478"/>
          <ac:spMkLst>
            <pc:docMk/>
            <pc:sldMk cId="1893689528" sldId="266"/>
            <ac:spMk id="3" creationId="{F5B53904-6CE8-47FE-81A9-8F04CE512107}"/>
          </ac:spMkLst>
        </pc:spChg>
        <pc:spChg chg="add mod">
          <ac:chgData name="Christian Briese" userId="3e95a946-820d-4c79-8fd3-f2d55f78bea1" providerId="ADAL" clId="{ED3A32DC-20F7-4038-8AD1-C0F586FC9D7F}" dt="2020-10-01T20:44:54.681" v="739" actId="164"/>
          <ac:spMkLst>
            <pc:docMk/>
            <pc:sldMk cId="1893689528" sldId="266"/>
            <ac:spMk id="3" creationId="{F86EF702-8DDE-4F4B-956C-FE2B2A53D6B4}"/>
          </ac:spMkLst>
        </pc:spChg>
        <pc:spChg chg="add del mod">
          <ac:chgData name="Christian Briese" userId="3e95a946-820d-4c79-8fd3-f2d55f78bea1" providerId="ADAL" clId="{ED3A32DC-20F7-4038-8AD1-C0F586FC9D7F}" dt="2020-10-01T10:11:07.882" v="124" actId="478"/>
          <ac:spMkLst>
            <pc:docMk/>
            <pc:sldMk cId="1893689528" sldId="266"/>
            <ac:spMk id="7" creationId="{38DBE58E-D4A2-4E60-8D6F-E590CA6C8617}"/>
          </ac:spMkLst>
        </pc:spChg>
        <pc:grpChg chg="add mod">
          <ac:chgData name="Christian Briese" userId="3e95a946-820d-4c79-8fd3-f2d55f78bea1" providerId="ADAL" clId="{ED3A32DC-20F7-4038-8AD1-C0F586FC9D7F}" dt="2020-10-01T20:44:54.681" v="739" actId="164"/>
          <ac:grpSpMkLst>
            <pc:docMk/>
            <pc:sldMk cId="1893689528" sldId="266"/>
            <ac:grpSpMk id="7" creationId="{DC0E8B09-1182-4F6D-8054-AEE7AD5A5306}"/>
          </ac:grpSpMkLst>
        </pc:grpChg>
        <pc:picChg chg="add mod">
          <ac:chgData name="Christian Briese" userId="3e95a946-820d-4c79-8fd3-f2d55f78bea1" providerId="ADAL" clId="{ED3A32DC-20F7-4038-8AD1-C0F586FC9D7F}" dt="2020-10-01T20:44:54.681" v="739" actId="164"/>
          <ac:picMkLst>
            <pc:docMk/>
            <pc:sldMk cId="1893689528" sldId="266"/>
            <ac:picMk id="6" creationId="{E6F77A8F-1478-4EDC-9931-387A1F1CDE9E}"/>
          </ac:picMkLst>
        </pc:picChg>
        <pc:picChg chg="add mod ord modCrop">
          <ac:chgData name="Christian Briese" userId="3e95a946-820d-4c79-8fd3-f2d55f78bea1" providerId="ADAL" clId="{ED3A32DC-20F7-4038-8AD1-C0F586FC9D7F}" dt="2020-10-01T20:45:08.087" v="740" actId="166"/>
          <ac:picMkLst>
            <pc:docMk/>
            <pc:sldMk cId="1893689528" sldId="266"/>
            <ac:picMk id="8" creationId="{948C24FF-A8BB-4D1F-9DA7-5ACEE06E39F3}"/>
          </ac:picMkLst>
        </pc:picChg>
      </pc:sldChg>
      <pc:sldChg chg="del">
        <pc:chgData name="Christian Briese" userId="3e95a946-820d-4c79-8fd3-f2d55f78bea1" providerId="ADAL" clId="{ED3A32DC-20F7-4038-8AD1-C0F586FC9D7F}" dt="2020-10-01T09:58:03.370" v="0" actId="47"/>
        <pc:sldMkLst>
          <pc:docMk/>
          <pc:sldMk cId="3792773708" sldId="266"/>
        </pc:sldMkLst>
      </pc:sldChg>
      <pc:sldChg chg="new del">
        <pc:chgData name="Christian Briese" userId="3e95a946-820d-4c79-8fd3-f2d55f78bea1" providerId="ADAL" clId="{ED3A32DC-20F7-4038-8AD1-C0F586FC9D7F}" dt="2020-10-01T10:14:02.636" v="150" actId="47"/>
        <pc:sldMkLst>
          <pc:docMk/>
          <pc:sldMk cId="2523249354" sldId="267"/>
        </pc:sldMkLst>
      </pc:sldChg>
      <pc:sldChg chg="del">
        <pc:chgData name="Christian Briese" userId="3e95a946-820d-4c79-8fd3-f2d55f78bea1" providerId="ADAL" clId="{ED3A32DC-20F7-4038-8AD1-C0F586FC9D7F}" dt="2020-10-01T09:58:03.370" v="0" actId="47"/>
        <pc:sldMkLst>
          <pc:docMk/>
          <pc:sldMk cId="2956120105" sldId="267"/>
        </pc:sldMkLst>
      </pc:sldChg>
      <pc:sldChg chg="addSp delSp modSp add mod ord delAnim">
        <pc:chgData name="Christian Briese" userId="3e95a946-820d-4c79-8fd3-f2d55f78bea1" providerId="ADAL" clId="{ED3A32DC-20F7-4038-8AD1-C0F586FC9D7F}" dt="2020-10-01T20:43:34.227" v="720" actId="1076"/>
        <pc:sldMkLst>
          <pc:docMk/>
          <pc:sldMk cId="1041899958" sldId="268"/>
        </pc:sldMkLst>
        <pc:spChg chg="mod">
          <ac:chgData name="Christian Briese" userId="3e95a946-820d-4c79-8fd3-f2d55f78bea1" providerId="ADAL" clId="{ED3A32DC-20F7-4038-8AD1-C0F586FC9D7F}" dt="2020-10-01T10:14:09.792" v="160" actId="20577"/>
          <ac:spMkLst>
            <pc:docMk/>
            <pc:sldMk cId="1041899958" sldId="268"/>
            <ac:spMk id="2" creationId="{18E215F9-1F75-41AF-B65A-946896F11AD0}"/>
          </ac:spMkLst>
        </pc:spChg>
        <pc:spChg chg="add mod">
          <ac:chgData name="Christian Briese" userId="3e95a946-820d-4c79-8fd3-f2d55f78bea1" providerId="ADAL" clId="{ED3A32DC-20F7-4038-8AD1-C0F586FC9D7F}" dt="2020-10-01T10:21:36.225" v="216" actId="164"/>
          <ac:spMkLst>
            <pc:docMk/>
            <pc:sldMk cId="1041899958" sldId="268"/>
            <ac:spMk id="10" creationId="{C7BEC946-05EF-4F72-9A69-0E26A54A1345}"/>
          </ac:spMkLst>
        </pc:spChg>
        <pc:grpChg chg="add mod">
          <ac:chgData name="Christian Briese" userId="3e95a946-820d-4c79-8fd3-f2d55f78bea1" providerId="ADAL" clId="{ED3A32DC-20F7-4038-8AD1-C0F586FC9D7F}" dt="2020-10-01T20:43:34.227" v="720" actId="1076"/>
          <ac:grpSpMkLst>
            <pc:docMk/>
            <pc:sldMk cId="1041899958" sldId="268"/>
            <ac:grpSpMk id="21" creationId="{D8216D62-E9DC-4F5A-8CC1-2E20216EBA64}"/>
          </ac:grpSpMkLst>
        </pc:grpChg>
        <pc:picChg chg="add mod">
          <ac:chgData name="Christian Briese" userId="3e95a946-820d-4c79-8fd3-f2d55f78bea1" providerId="ADAL" clId="{ED3A32DC-20F7-4038-8AD1-C0F586FC9D7F}" dt="2020-10-01T10:21:36.225" v="216" actId="164"/>
          <ac:picMkLst>
            <pc:docMk/>
            <pc:sldMk cId="1041899958" sldId="268"/>
            <ac:picMk id="3" creationId="{27BA3422-7533-4EFA-9CF0-DC09D03BED8E}"/>
          </ac:picMkLst>
        </pc:picChg>
        <pc:picChg chg="add del">
          <ac:chgData name="Christian Briese" userId="3e95a946-820d-4c79-8fd3-f2d55f78bea1" providerId="ADAL" clId="{ED3A32DC-20F7-4038-8AD1-C0F586FC9D7F}" dt="2020-10-01T10:17:12.894" v="175" actId="478"/>
          <ac:picMkLst>
            <pc:docMk/>
            <pc:sldMk cId="1041899958" sldId="268"/>
            <ac:picMk id="6" creationId="{E6F77A8F-1478-4EDC-9931-387A1F1CDE9E}"/>
          </ac:picMkLst>
        </pc:picChg>
        <pc:picChg chg="del">
          <ac:chgData name="Christian Briese" userId="3e95a946-820d-4c79-8fd3-f2d55f78bea1" providerId="ADAL" clId="{ED3A32DC-20F7-4038-8AD1-C0F586FC9D7F}" dt="2020-10-01T10:17:15.328" v="176" actId="478"/>
          <ac:picMkLst>
            <pc:docMk/>
            <pc:sldMk cId="1041899958" sldId="268"/>
            <ac:picMk id="8" creationId="{948C24FF-A8BB-4D1F-9DA7-5ACEE06E39F3}"/>
          </ac:picMkLst>
        </pc:picChg>
        <pc:picChg chg="add del mod">
          <ac:chgData name="Christian Briese" userId="3e95a946-820d-4c79-8fd3-f2d55f78bea1" providerId="ADAL" clId="{ED3A32DC-20F7-4038-8AD1-C0F586FC9D7F}" dt="2020-10-01T10:19:46.814" v="192" actId="478"/>
          <ac:picMkLst>
            <pc:docMk/>
            <pc:sldMk cId="1041899958" sldId="268"/>
            <ac:picMk id="11" creationId="{A7646D7F-5787-4BCD-AF6A-BCAE2E34E3AA}"/>
          </ac:picMkLst>
        </pc:picChg>
        <pc:picChg chg="add mod">
          <ac:chgData name="Christian Briese" userId="3e95a946-820d-4c79-8fd3-f2d55f78bea1" providerId="ADAL" clId="{ED3A32DC-20F7-4038-8AD1-C0F586FC9D7F}" dt="2020-10-01T10:20:46.501" v="204" actId="1076"/>
          <ac:picMkLst>
            <pc:docMk/>
            <pc:sldMk cId="1041899958" sldId="268"/>
            <ac:picMk id="12" creationId="{12F3F18E-57F7-4789-A2CB-E2EF7C2DA63C}"/>
          </ac:picMkLst>
        </pc:picChg>
        <pc:picChg chg="add mod">
          <ac:chgData name="Christian Briese" userId="3e95a946-820d-4c79-8fd3-f2d55f78bea1" providerId="ADAL" clId="{ED3A32DC-20F7-4038-8AD1-C0F586FC9D7F}" dt="2020-10-01T10:20:27.192" v="198" actId="14100"/>
          <ac:picMkLst>
            <pc:docMk/>
            <pc:sldMk cId="1041899958" sldId="268"/>
            <ac:picMk id="14" creationId="{81CB54C5-9954-420E-B81B-7B175FB1A765}"/>
          </ac:picMkLst>
        </pc:picChg>
        <pc:picChg chg="add mod">
          <ac:chgData name="Christian Briese" userId="3e95a946-820d-4c79-8fd3-f2d55f78bea1" providerId="ADAL" clId="{ED3A32DC-20F7-4038-8AD1-C0F586FC9D7F}" dt="2020-10-01T10:21:22.984" v="215" actId="1076"/>
          <ac:picMkLst>
            <pc:docMk/>
            <pc:sldMk cId="1041899958" sldId="268"/>
            <ac:picMk id="16" creationId="{13A4A29A-B4A5-4AD1-AFDB-7020848835BD}"/>
          </ac:picMkLst>
        </pc:picChg>
        <pc:picChg chg="add mod">
          <ac:chgData name="Christian Briese" userId="3e95a946-820d-4c79-8fd3-f2d55f78bea1" providerId="ADAL" clId="{ED3A32DC-20F7-4038-8AD1-C0F586FC9D7F}" dt="2020-10-01T10:20:51.385" v="205" actId="1076"/>
          <ac:picMkLst>
            <pc:docMk/>
            <pc:sldMk cId="1041899958" sldId="268"/>
            <ac:picMk id="18" creationId="{C1E25B39-83AC-49C3-87BB-B6E2E65822A2}"/>
          </ac:picMkLst>
        </pc:picChg>
        <pc:picChg chg="add mod">
          <ac:chgData name="Christian Briese" userId="3e95a946-820d-4c79-8fd3-f2d55f78bea1" providerId="ADAL" clId="{ED3A32DC-20F7-4038-8AD1-C0F586FC9D7F}" dt="2020-10-01T10:20:55.341" v="206" actId="1076"/>
          <ac:picMkLst>
            <pc:docMk/>
            <pc:sldMk cId="1041899958" sldId="268"/>
            <ac:picMk id="20" creationId="{2CB62AA7-B412-43A6-B5E1-080430A2EED1}"/>
          </ac:picMkLst>
        </pc:picChg>
      </pc:sldChg>
      <pc:sldChg chg="addSp delSp modSp new mod">
        <pc:chgData name="Christian Briese" userId="3e95a946-820d-4c79-8fd3-f2d55f78bea1" providerId="ADAL" clId="{ED3A32DC-20F7-4038-8AD1-C0F586FC9D7F}" dt="2020-10-01T20:41:11.500" v="681" actId="1076"/>
        <pc:sldMkLst>
          <pc:docMk/>
          <pc:sldMk cId="201756341" sldId="269"/>
        </pc:sldMkLst>
        <pc:spChg chg="mod">
          <ac:chgData name="Christian Briese" userId="3e95a946-820d-4c79-8fd3-f2d55f78bea1" providerId="ADAL" clId="{ED3A32DC-20F7-4038-8AD1-C0F586FC9D7F}" dt="2020-10-01T13:27:52.645" v="292" actId="20577"/>
          <ac:spMkLst>
            <pc:docMk/>
            <pc:sldMk cId="201756341" sldId="269"/>
            <ac:spMk id="2" creationId="{5D909964-5D47-42B0-ADAE-B4F83FA6C1C1}"/>
          </ac:spMkLst>
        </pc:spChg>
        <pc:spChg chg="del">
          <ac:chgData name="Christian Briese" userId="3e95a946-820d-4c79-8fd3-f2d55f78bea1" providerId="ADAL" clId="{ED3A32DC-20F7-4038-8AD1-C0F586FC9D7F}" dt="2020-10-01T13:26:33.153" v="220"/>
          <ac:spMkLst>
            <pc:docMk/>
            <pc:sldMk cId="201756341" sldId="269"/>
            <ac:spMk id="3" creationId="{9B4EAF14-9A36-4F12-9F30-41F3B9DAB696}"/>
          </ac:spMkLst>
        </pc:spChg>
        <pc:spChg chg="add mod ord">
          <ac:chgData name="Christian Briese" userId="3e95a946-820d-4c79-8fd3-f2d55f78bea1" providerId="ADAL" clId="{ED3A32DC-20F7-4038-8AD1-C0F586FC9D7F}" dt="2020-10-01T20:41:08.590" v="680" actId="21"/>
          <ac:spMkLst>
            <pc:docMk/>
            <pc:sldMk cId="201756341" sldId="269"/>
            <ac:spMk id="8" creationId="{AAEB27A1-BE8D-43A0-812A-5980FC22BE45}"/>
          </ac:spMkLst>
        </pc:spChg>
        <pc:picChg chg="add mod">
          <ac:chgData name="Christian Briese" userId="3e95a946-820d-4c79-8fd3-f2d55f78bea1" providerId="ADAL" clId="{ED3A32DC-20F7-4038-8AD1-C0F586FC9D7F}" dt="2020-10-01T20:41:11.500" v="681" actId="1076"/>
          <ac:picMkLst>
            <pc:docMk/>
            <pc:sldMk cId="201756341" sldId="269"/>
            <ac:picMk id="6" creationId="{9726EC3F-814E-4701-A343-898EFEF2C92E}"/>
          </ac:picMkLst>
        </pc:picChg>
      </pc:sldChg>
      <pc:sldChg chg="addSp delSp modSp add mod">
        <pc:chgData name="Christian Briese" userId="3e95a946-820d-4c79-8fd3-f2d55f78bea1" providerId="ADAL" clId="{ED3A32DC-20F7-4038-8AD1-C0F586FC9D7F}" dt="2020-10-02T05:41:58.034" v="752" actId="115"/>
        <pc:sldMkLst>
          <pc:docMk/>
          <pc:sldMk cId="643479322" sldId="270"/>
        </pc:sldMkLst>
        <pc:spChg chg="del mod">
          <ac:chgData name="Christian Briese" userId="3e95a946-820d-4c79-8fd3-f2d55f78bea1" providerId="ADAL" clId="{ED3A32DC-20F7-4038-8AD1-C0F586FC9D7F}" dt="2020-10-01T13:31:05.551" v="370" actId="478"/>
          <ac:spMkLst>
            <pc:docMk/>
            <pc:sldMk cId="643479322" sldId="270"/>
            <ac:spMk id="2" creationId="{18E215F9-1F75-41AF-B65A-946896F11AD0}"/>
          </ac:spMkLst>
        </pc:spChg>
        <pc:spChg chg="mod">
          <ac:chgData name="Christian Briese" userId="3e95a946-820d-4c79-8fd3-f2d55f78bea1" providerId="ADAL" clId="{ED3A32DC-20F7-4038-8AD1-C0F586FC9D7F}" dt="2020-10-01T13:31:11.880" v="371" actId="1076"/>
          <ac:spMkLst>
            <pc:docMk/>
            <pc:sldMk cId="643479322" sldId="270"/>
            <ac:spMk id="10" creationId="{C7BEC946-05EF-4F72-9A69-0E26A54A1345}"/>
          </ac:spMkLst>
        </pc:spChg>
        <pc:spChg chg="add del mod">
          <ac:chgData name="Christian Briese" userId="3e95a946-820d-4c79-8fd3-f2d55f78bea1" providerId="ADAL" clId="{ED3A32DC-20F7-4038-8AD1-C0F586FC9D7F}" dt="2020-10-01T20:40:57.231" v="679" actId="478"/>
          <ac:spMkLst>
            <pc:docMk/>
            <pc:sldMk cId="643479322" sldId="270"/>
            <ac:spMk id="15" creationId="{6E28D16D-6706-43A6-8E21-1A95F6E7026B}"/>
          </ac:spMkLst>
        </pc:spChg>
        <pc:spChg chg="add mod">
          <ac:chgData name="Christian Briese" userId="3e95a946-820d-4c79-8fd3-f2d55f78bea1" providerId="ADAL" clId="{ED3A32DC-20F7-4038-8AD1-C0F586FC9D7F}" dt="2020-10-02T05:41:58.034" v="752" actId="115"/>
          <ac:spMkLst>
            <pc:docMk/>
            <pc:sldMk cId="643479322" sldId="270"/>
            <ac:spMk id="17" creationId="{710574ED-A984-4C29-9063-E4A46B7919B9}"/>
          </ac:spMkLst>
        </pc:spChg>
        <pc:grpChg chg="mod">
          <ac:chgData name="Christian Briese" userId="3e95a946-820d-4c79-8fd3-f2d55f78bea1" providerId="ADAL" clId="{ED3A32DC-20F7-4038-8AD1-C0F586FC9D7F}" dt="2020-10-01T20:41:52.643" v="689" actId="1076"/>
          <ac:grpSpMkLst>
            <pc:docMk/>
            <pc:sldMk cId="643479322" sldId="270"/>
            <ac:grpSpMk id="21" creationId="{D8216D62-E9DC-4F5A-8CC1-2E20216EBA64}"/>
          </ac:grpSpMkLst>
        </pc:grpChg>
        <pc:picChg chg="mod">
          <ac:chgData name="Christian Briese" userId="3e95a946-820d-4c79-8fd3-f2d55f78bea1" providerId="ADAL" clId="{ED3A32DC-20F7-4038-8AD1-C0F586FC9D7F}" dt="2020-10-01T13:31:11.880" v="371" actId="1076"/>
          <ac:picMkLst>
            <pc:docMk/>
            <pc:sldMk cId="643479322" sldId="270"/>
            <ac:picMk id="3" creationId="{27BA3422-7533-4EFA-9CF0-DC09D03BED8E}"/>
          </ac:picMkLst>
        </pc:picChg>
        <pc:picChg chg="mod">
          <ac:chgData name="Christian Briese" userId="3e95a946-820d-4c79-8fd3-f2d55f78bea1" providerId="ADAL" clId="{ED3A32DC-20F7-4038-8AD1-C0F586FC9D7F}" dt="2020-10-01T13:31:11.880" v="371" actId="1076"/>
          <ac:picMkLst>
            <pc:docMk/>
            <pc:sldMk cId="643479322" sldId="270"/>
            <ac:picMk id="12" creationId="{12F3F18E-57F7-4789-A2CB-E2EF7C2DA63C}"/>
          </ac:picMkLst>
        </pc:picChg>
        <pc:picChg chg="mod">
          <ac:chgData name="Christian Briese" userId="3e95a946-820d-4c79-8fd3-f2d55f78bea1" providerId="ADAL" clId="{ED3A32DC-20F7-4038-8AD1-C0F586FC9D7F}" dt="2020-10-01T13:31:11.880" v="371" actId="1076"/>
          <ac:picMkLst>
            <pc:docMk/>
            <pc:sldMk cId="643479322" sldId="270"/>
            <ac:picMk id="16" creationId="{13A4A29A-B4A5-4AD1-AFDB-7020848835BD}"/>
          </ac:picMkLst>
        </pc:picChg>
        <pc:picChg chg="mod">
          <ac:chgData name="Christian Briese" userId="3e95a946-820d-4c79-8fd3-f2d55f78bea1" providerId="ADAL" clId="{ED3A32DC-20F7-4038-8AD1-C0F586FC9D7F}" dt="2020-10-01T13:31:11.880" v="371" actId="1076"/>
          <ac:picMkLst>
            <pc:docMk/>
            <pc:sldMk cId="643479322" sldId="270"/>
            <ac:picMk id="18" creationId="{C1E25B39-83AC-49C3-87BB-B6E2E65822A2}"/>
          </ac:picMkLst>
        </pc:picChg>
        <pc:picChg chg="mod">
          <ac:chgData name="Christian Briese" userId="3e95a946-820d-4c79-8fd3-f2d55f78bea1" providerId="ADAL" clId="{ED3A32DC-20F7-4038-8AD1-C0F586FC9D7F}" dt="2020-10-01T13:31:11.880" v="371" actId="1076"/>
          <ac:picMkLst>
            <pc:docMk/>
            <pc:sldMk cId="643479322" sldId="270"/>
            <ac:picMk id="20" creationId="{2CB62AA7-B412-43A6-B5E1-080430A2EED1}"/>
          </ac:picMkLst>
        </pc:picChg>
      </pc:sldChg>
      <pc:sldChg chg="addSp delSp modSp new mod">
        <pc:chgData name="Christian Briese" userId="3e95a946-820d-4c79-8fd3-f2d55f78bea1" providerId="ADAL" clId="{ED3A32DC-20F7-4038-8AD1-C0F586FC9D7F}" dt="2020-10-01T20:46:27.694" v="748" actId="20577"/>
        <pc:sldMkLst>
          <pc:docMk/>
          <pc:sldMk cId="4190546156" sldId="271"/>
        </pc:sldMkLst>
        <pc:spChg chg="mod">
          <ac:chgData name="Christian Briese" userId="3e95a946-820d-4c79-8fd3-f2d55f78bea1" providerId="ADAL" clId="{ED3A32DC-20F7-4038-8AD1-C0F586FC9D7F}" dt="2020-10-01T13:53:22.041" v="416"/>
          <ac:spMkLst>
            <pc:docMk/>
            <pc:sldMk cId="4190546156" sldId="271"/>
            <ac:spMk id="2" creationId="{6AECC21A-0C78-4577-94A2-C983662EC11C}"/>
          </ac:spMkLst>
        </pc:spChg>
        <pc:spChg chg="mod">
          <ac:chgData name="Christian Briese" userId="3e95a946-820d-4c79-8fd3-f2d55f78bea1" providerId="ADAL" clId="{ED3A32DC-20F7-4038-8AD1-C0F586FC9D7F}" dt="2020-10-01T20:46:27.694" v="748" actId="20577"/>
          <ac:spMkLst>
            <pc:docMk/>
            <pc:sldMk cId="4190546156" sldId="271"/>
            <ac:spMk id="3" creationId="{8B236B51-2E2C-427B-9479-C66EA8A2B2E5}"/>
          </ac:spMkLst>
        </pc:spChg>
        <pc:spChg chg="add del">
          <ac:chgData name="Christian Briese" userId="3e95a946-820d-4c79-8fd3-f2d55f78bea1" providerId="ADAL" clId="{ED3A32DC-20F7-4038-8AD1-C0F586FC9D7F}" dt="2020-10-01T13:53:21.176" v="415" actId="22"/>
          <ac:spMkLst>
            <pc:docMk/>
            <pc:sldMk cId="4190546156" sldId="271"/>
            <ac:spMk id="7" creationId="{3A6597B8-EB16-4093-8C18-0E8D0786785F}"/>
          </ac:spMkLst>
        </pc:spChg>
        <pc:spChg chg="del mod topLvl">
          <ac:chgData name="Christian Briese" userId="3e95a946-820d-4c79-8fd3-f2d55f78bea1" providerId="ADAL" clId="{ED3A32DC-20F7-4038-8AD1-C0F586FC9D7F}" dt="2020-10-01T20:34:30.523" v="557" actId="478"/>
          <ac:spMkLst>
            <pc:docMk/>
            <pc:sldMk cId="4190546156" sldId="271"/>
            <ac:spMk id="11" creationId="{B78AF9D6-9419-4A7C-8076-81DD96AA60A0}"/>
          </ac:spMkLst>
        </pc:spChg>
        <pc:grpChg chg="add del mod">
          <ac:chgData name="Christian Briese" userId="3e95a946-820d-4c79-8fd3-f2d55f78bea1" providerId="ADAL" clId="{ED3A32DC-20F7-4038-8AD1-C0F586FC9D7F}" dt="2020-10-01T20:34:26.300" v="556" actId="165"/>
          <ac:grpSpMkLst>
            <pc:docMk/>
            <pc:sldMk cId="4190546156" sldId="271"/>
            <ac:grpSpMk id="9" creationId="{F5320627-7BA8-454C-BACF-DEC7CAE972F1}"/>
          </ac:grpSpMkLst>
        </pc:grpChg>
        <pc:picChg chg="add mod">
          <ac:chgData name="Christian Briese" userId="3e95a946-820d-4c79-8fd3-f2d55f78bea1" providerId="ADAL" clId="{ED3A32DC-20F7-4038-8AD1-C0F586FC9D7F}" dt="2020-10-01T20:37:45.907" v="594" actId="1076"/>
          <ac:picMkLst>
            <pc:docMk/>
            <pc:sldMk cId="4190546156" sldId="271"/>
            <ac:picMk id="7" creationId="{86BBCD1D-C34F-4246-998A-90634B325A71}"/>
          </ac:picMkLst>
        </pc:picChg>
        <pc:picChg chg="add mod">
          <ac:chgData name="Christian Briese" userId="3e95a946-820d-4c79-8fd3-f2d55f78bea1" providerId="ADAL" clId="{ED3A32DC-20F7-4038-8AD1-C0F586FC9D7F}" dt="2020-10-01T20:37:46.427" v="595" actId="1076"/>
          <ac:picMkLst>
            <pc:docMk/>
            <pc:sldMk cId="4190546156" sldId="271"/>
            <ac:picMk id="8" creationId="{05E9932E-E798-42E2-8BCF-9BEAF1AE6C8C}"/>
          </ac:picMkLst>
        </pc:picChg>
        <pc:picChg chg="mod topLvl">
          <ac:chgData name="Christian Briese" userId="3e95a946-820d-4c79-8fd3-f2d55f78bea1" providerId="ADAL" clId="{ED3A32DC-20F7-4038-8AD1-C0F586FC9D7F}" dt="2020-10-01T20:45:59.700" v="745" actId="1076"/>
          <ac:picMkLst>
            <pc:docMk/>
            <pc:sldMk cId="4190546156" sldId="271"/>
            <ac:picMk id="10" creationId="{BE60621F-DB8D-44C2-897E-CC1B0C7FCD57}"/>
          </ac:picMkLst>
        </pc:picChg>
      </pc:sldChg>
      <pc:sldChg chg="addSp delSp modSp new add del mod">
        <pc:chgData name="Christian Briese" userId="3e95a946-820d-4c79-8fd3-f2d55f78bea1" providerId="ADAL" clId="{ED3A32DC-20F7-4038-8AD1-C0F586FC9D7F}" dt="2020-10-01T20:39:13.272" v="638" actId="20577"/>
        <pc:sldMkLst>
          <pc:docMk/>
          <pc:sldMk cId="1432304992" sldId="272"/>
        </pc:sldMkLst>
        <pc:spChg chg="mod">
          <ac:chgData name="Christian Briese" userId="3e95a946-820d-4c79-8fd3-f2d55f78bea1" providerId="ADAL" clId="{ED3A32DC-20F7-4038-8AD1-C0F586FC9D7F}" dt="2020-10-01T20:38:06.617" v="618" actId="20577"/>
          <ac:spMkLst>
            <pc:docMk/>
            <pc:sldMk cId="1432304992" sldId="272"/>
            <ac:spMk id="2" creationId="{4BEC1234-C58C-4C23-81B8-88C68B7CB800}"/>
          </ac:spMkLst>
        </pc:spChg>
        <pc:spChg chg="del">
          <ac:chgData name="Christian Briese" userId="3e95a946-820d-4c79-8fd3-f2d55f78bea1" providerId="ADAL" clId="{ED3A32DC-20F7-4038-8AD1-C0F586FC9D7F}" dt="2020-10-01T20:38:13.584" v="619" actId="478"/>
          <ac:spMkLst>
            <pc:docMk/>
            <pc:sldMk cId="1432304992" sldId="272"/>
            <ac:spMk id="3" creationId="{E1D1B1A0-1BB9-444C-8D32-C8B7185B42EF}"/>
          </ac:spMkLst>
        </pc:spChg>
        <pc:spChg chg="add mod">
          <ac:chgData name="Christian Briese" userId="3e95a946-820d-4c79-8fd3-f2d55f78bea1" providerId="ADAL" clId="{ED3A32DC-20F7-4038-8AD1-C0F586FC9D7F}" dt="2020-10-01T20:39:13.272" v="638" actId="20577"/>
          <ac:spMkLst>
            <pc:docMk/>
            <pc:sldMk cId="1432304992" sldId="272"/>
            <ac:spMk id="11" creationId="{FEADE5E6-B774-47EC-BE89-19B84BEB5BA3}"/>
          </ac:spMkLst>
        </pc:spChg>
        <pc:picChg chg="add">
          <ac:chgData name="Christian Briese" userId="3e95a946-820d-4c79-8fd3-f2d55f78bea1" providerId="ADAL" clId="{ED3A32DC-20F7-4038-8AD1-C0F586FC9D7F}" dt="2020-10-01T20:37:58.646" v="598" actId="22"/>
          <ac:picMkLst>
            <pc:docMk/>
            <pc:sldMk cId="1432304992" sldId="272"/>
            <ac:picMk id="7" creationId="{0900839F-55CE-4E9C-92BD-7A7707E034C8}"/>
          </ac:picMkLst>
        </pc:picChg>
        <pc:picChg chg="add mod">
          <ac:chgData name="Christian Briese" userId="3e95a946-820d-4c79-8fd3-f2d55f78bea1" providerId="ADAL" clId="{ED3A32DC-20F7-4038-8AD1-C0F586FC9D7F}" dt="2020-10-01T20:39:04.769" v="636" actId="1076"/>
          <ac:picMkLst>
            <pc:docMk/>
            <pc:sldMk cId="1432304992" sldId="272"/>
            <ac:picMk id="9" creationId="{6EE8BC67-0A29-4ECF-B30F-7B692C0BDEE6}"/>
          </ac:picMkLst>
        </pc:picChg>
      </pc:sldChg>
      <pc:sldMasterChg chg="addSp delSp modSp mod delSldLayout modSldLayout">
        <pc:chgData name="Christian Briese" userId="3e95a946-820d-4c79-8fd3-f2d55f78bea1" providerId="ADAL" clId="{ED3A32DC-20F7-4038-8AD1-C0F586FC9D7F}" dt="2020-10-01T10:15:50.900" v="174" actId="14100"/>
        <pc:sldMasterMkLst>
          <pc:docMk/>
          <pc:sldMasterMk cId="690280115" sldId="2147483661"/>
        </pc:sldMasterMkLst>
        <pc:spChg chg="add del mod">
          <ac:chgData name="Christian Briese" userId="3e95a946-820d-4c79-8fd3-f2d55f78bea1" providerId="ADAL" clId="{ED3A32DC-20F7-4038-8AD1-C0F586FC9D7F}" dt="2020-10-01T10:14:58.706" v="167" actId="14100"/>
          <ac:spMkLst>
            <pc:docMk/>
            <pc:sldMasterMk cId="690280115" sldId="2147483661"/>
            <ac:spMk id="5" creationId="{73F8C5FA-55D4-4E21-A013-9153B3673D30}"/>
          </ac:spMkLst>
        </pc:spChg>
        <pc:spChg chg="del">
          <ac:chgData name="Christian Briese" userId="3e95a946-820d-4c79-8fd3-f2d55f78bea1" providerId="ADAL" clId="{ED3A32DC-20F7-4038-8AD1-C0F586FC9D7F}" dt="2020-10-01T09:58:50.342" v="6" actId="478"/>
          <ac:spMkLst>
            <pc:docMk/>
            <pc:sldMasterMk cId="690280115" sldId="2147483661"/>
            <ac:spMk id="7" creationId="{0CFC200D-7A3A-43B1-A439-68F66E96A53B}"/>
          </ac:spMkLst>
        </pc:spChg>
        <pc:spChg chg="add del mod">
          <ac:chgData name="Christian Briese" userId="3e95a946-820d-4c79-8fd3-f2d55f78bea1" providerId="ADAL" clId="{ED3A32DC-20F7-4038-8AD1-C0F586FC9D7F}" dt="2020-10-01T10:14:32.480" v="164"/>
          <ac:spMkLst>
            <pc:docMk/>
            <pc:sldMasterMk cId="690280115" sldId="2147483661"/>
            <ac:spMk id="8" creationId="{D8DFDD26-3C1D-40C5-8B41-F246EFBD26ED}"/>
          </ac:spMkLst>
        </pc:spChg>
        <pc:sldLayoutChg chg="modSp mod">
          <pc:chgData name="Christian Briese" userId="3e95a946-820d-4c79-8fd3-f2d55f78bea1" providerId="ADAL" clId="{ED3A32DC-20F7-4038-8AD1-C0F586FC9D7F}" dt="2020-10-01T10:15:50.900" v="174" actId="14100"/>
          <pc:sldLayoutMkLst>
            <pc:docMk/>
            <pc:sldMasterMk cId="690280115" sldId="2147483661"/>
            <pc:sldLayoutMk cId="1732430207" sldId="2147483660"/>
          </pc:sldLayoutMkLst>
          <pc:spChg chg="mod">
            <ac:chgData name="Christian Briese" userId="3e95a946-820d-4c79-8fd3-f2d55f78bea1" providerId="ADAL" clId="{ED3A32DC-20F7-4038-8AD1-C0F586FC9D7F}" dt="2020-10-01T10:15:50.900" v="174" actId="14100"/>
            <ac:spMkLst>
              <pc:docMk/>
              <pc:sldMasterMk cId="690280115" sldId="2147483661"/>
              <pc:sldLayoutMk cId="1732430207" sldId="2147483660"/>
              <ac:spMk id="4" creationId="{65C728D5-FA48-4607-88CA-25E346A13502}"/>
            </ac:spMkLst>
          </pc:spChg>
        </pc:sldLayoutChg>
        <pc:sldLayoutChg chg="modSp del mod">
          <pc:chgData name="Christian Briese" userId="3e95a946-820d-4c79-8fd3-f2d55f78bea1" providerId="ADAL" clId="{ED3A32DC-20F7-4038-8AD1-C0F586FC9D7F}" dt="2020-10-01T10:15:30.847" v="169" actId="2696"/>
          <pc:sldLayoutMkLst>
            <pc:docMk/>
            <pc:sldMasterMk cId="690280115" sldId="2147483661"/>
            <pc:sldLayoutMk cId="2071677624" sldId="2147483662"/>
          </pc:sldLayoutMkLst>
          <pc:spChg chg="mod">
            <ac:chgData name="Christian Briese" userId="3e95a946-820d-4c79-8fd3-f2d55f78bea1" providerId="ADAL" clId="{ED3A32DC-20F7-4038-8AD1-C0F586FC9D7F}" dt="2020-10-01T10:15:05.984" v="168" actId="14100"/>
            <ac:spMkLst>
              <pc:docMk/>
              <pc:sldMasterMk cId="690280115" sldId="2147483661"/>
              <pc:sldLayoutMk cId="2071677624" sldId="2147483662"/>
              <ac:spMk id="5" creationId="{7C5FA14E-547C-4BDC-880A-BDA10A169BDD}"/>
            </ac:spMkLst>
          </pc:spChg>
        </pc:sldLayoutChg>
        <pc:sldLayoutChg chg="modSp mod">
          <pc:chgData name="Christian Briese" userId="3e95a946-820d-4c79-8fd3-f2d55f78bea1" providerId="ADAL" clId="{ED3A32DC-20F7-4038-8AD1-C0F586FC9D7F}" dt="2020-10-01T10:15:36.551" v="170" actId="14100"/>
          <pc:sldLayoutMkLst>
            <pc:docMk/>
            <pc:sldMasterMk cId="690280115" sldId="2147483661"/>
            <pc:sldLayoutMk cId="3368873268" sldId="2147483663"/>
          </pc:sldLayoutMkLst>
          <pc:spChg chg="mod">
            <ac:chgData name="Christian Briese" userId="3e95a946-820d-4c79-8fd3-f2d55f78bea1" providerId="ADAL" clId="{ED3A32DC-20F7-4038-8AD1-C0F586FC9D7F}" dt="2020-10-01T10:15:36.551" v="170" actId="14100"/>
            <ac:spMkLst>
              <pc:docMk/>
              <pc:sldMasterMk cId="690280115" sldId="2147483661"/>
              <pc:sldLayoutMk cId="3368873268" sldId="2147483663"/>
              <ac:spMk id="5" creationId="{7F36EC9A-A768-4240-B616-F24DA189D2D3}"/>
            </ac:spMkLst>
          </pc:spChg>
        </pc:sldLayoutChg>
        <pc:sldLayoutChg chg="addSp delSp modSp mod">
          <pc:chgData name="Christian Briese" userId="3e95a946-820d-4c79-8fd3-f2d55f78bea1" providerId="ADAL" clId="{ED3A32DC-20F7-4038-8AD1-C0F586FC9D7F}" dt="2020-10-01T10:01:18.161" v="7" actId="14100"/>
          <pc:sldLayoutMkLst>
            <pc:docMk/>
            <pc:sldMasterMk cId="690280115" sldId="2147483661"/>
            <pc:sldLayoutMk cId="2770649097" sldId="2147483664"/>
          </pc:sldLayoutMkLst>
          <pc:spChg chg="add del mod ord">
            <ac:chgData name="Christian Briese" userId="3e95a946-820d-4c79-8fd3-f2d55f78bea1" providerId="ADAL" clId="{ED3A32DC-20F7-4038-8AD1-C0F586FC9D7F}" dt="2020-10-01T10:01:18.161" v="7" actId="14100"/>
            <ac:spMkLst>
              <pc:docMk/>
              <pc:sldMasterMk cId="690280115" sldId="2147483661"/>
              <pc:sldLayoutMk cId="2770649097" sldId="2147483664"/>
              <ac:spMk id="5" creationId="{AFD442E5-07A6-4461-8510-F65AE16EFC6D}"/>
            </ac:spMkLst>
          </pc:spChg>
        </pc:sldLayoutChg>
        <pc:sldLayoutChg chg="modSp mod">
          <pc:chgData name="Christian Briese" userId="3e95a946-820d-4c79-8fd3-f2d55f78bea1" providerId="ADAL" clId="{ED3A32DC-20F7-4038-8AD1-C0F586FC9D7F}" dt="2020-10-01T10:15:40.265" v="171" actId="14100"/>
          <pc:sldLayoutMkLst>
            <pc:docMk/>
            <pc:sldMasterMk cId="690280115" sldId="2147483661"/>
            <pc:sldLayoutMk cId="2785959362" sldId="2147483667"/>
          </pc:sldLayoutMkLst>
          <pc:spChg chg="mod">
            <ac:chgData name="Christian Briese" userId="3e95a946-820d-4c79-8fd3-f2d55f78bea1" providerId="ADAL" clId="{ED3A32DC-20F7-4038-8AD1-C0F586FC9D7F}" dt="2020-10-01T10:15:40.265" v="171" actId="14100"/>
            <ac:spMkLst>
              <pc:docMk/>
              <pc:sldMasterMk cId="690280115" sldId="2147483661"/>
              <pc:sldLayoutMk cId="2785959362" sldId="2147483667"/>
              <ac:spMk id="4" creationId="{0BAE51E1-C854-44F0-87FA-DD2C9408D027}"/>
            </ac:spMkLst>
          </pc:spChg>
        </pc:sldLayoutChg>
        <pc:sldLayoutChg chg="modSp mod">
          <pc:chgData name="Christian Briese" userId="3e95a946-820d-4c79-8fd3-f2d55f78bea1" providerId="ADAL" clId="{ED3A32DC-20F7-4038-8AD1-C0F586FC9D7F}" dt="2020-10-01T10:15:47.202" v="173" actId="14100"/>
          <pc:sldLayoutMkLst>
            <pc:docMk/>
            <pc:sldMasterMk cId="690280115" sldId="2147483661"/>
            <pc:sldLayoutMk cId="157627689" sldId="2147483668"/>
          </pc:sldLayoutMkLst>
          <pc:spChg chg="mod">
            <ac:chgData name="Christian Briese" userId="3e95a946-820d-4c79-8fd3-f2d55f78bea1" providerId="ADAL" clId="{ED3A32DC-20F7-4038-8AD1-C0F586FC9D7F}" dt="2020-10-01T10:15:47.202" v="173" actId="14100"/>
            <ac:spMkLst>
              <pc:docMk/>
              <pc:sldMasterMk cId="690280115" sldId="2147483661"/>
              <pc:sldLayoutMk cId="157627689" sldId="2147483668"/>
              <ac:spMk id="3" creationId="{E0356D05-E974-4145-8B79-116A40A5C047}"/>
            </ac:spMkLst>
          </pc:spChg>
        </pc:sldLayoutChg>
      </pc:sldMasterChg>
    </pc:docChg>
  </pc:docChgLst>
  <pc:docChgLst>
    <pc:chgData name="Thomas Mistelbauer" userId="fe48bd29-80d3-4383-a2f4-14d32cf113e9" providerId="ADAL" clId="{3A78D8E6-6C44-4417-A7D1-3BE82256B009}"/>
    <pc:docChg chg="modSld">
      <pc:chgData name="Thomas Mistelbauer" userId="fe48bd29-80d3-4383-a2f4-14d32cf113e9" providerId="ADAL" clId="{3A78D8E6-6C44-4417-A7D1-3BE82256B009}" dt="2020-10-02T06:03:31.346" v="190" actId="1076"/>
      <pc:docMkLst>
        <pc:docMk/>
      </pc:docMkLst>
      <pc:sldChg chg="addSp modSp mod">
        <pc:chgData name="Thomas Mistelbauer" userId="fe48bd29-80d3-4383-a2f4-14d32cf113e9" providerId="ADAL" clId="{3A78D8E6-6C44-4417-A7D1-3BE82256B009}" dt="2020-10-02T06:03:31.346" v="190" actId="1076"/>
        <pc:sldMkLst>
          <pc:docMk/>
          <pc:sldMk cId="201756341" sldId="269"/>
        </pc:sldMkLst>
        <pc:picChg chg="add mod">
          <ac:chgData name="Thomas Mistelbauer" userId="fe48bd29-80d3-4383-a2f4-14d32cf113e9" providerId="ADAL" clId="{3A78D8E6-6C44-4417-A7D1-3BE82256B009}" dt="2020-10-02T06:03:31.346" v="190" actId="1076"/>
          <ac:picMkLst>
            <pc:docMk/>
            <pc:sldMk cId="201756341" sldId="269"/>
            <ac:picMk id="7" creationId="{5451DCF2-CEB1-4BF6-A6DA-55E4DFAFD1F4}"/>
          </ac:picMkLst>
        </pc:picChg>
      </pc:sldChg>
      <pc:sldChg chg="modSp mod">
        <pc:chgData name="Thomas Mistelbauer" userId="fe48bd29-80d3-4383-a2f4-14d32cf113e9" providerId="ADAL" clId="{3A78D8E6-6C44-4417-A7D1-3BE82256B009}" dt="2020-10-02T05:52:26.085" v="185" actId="120"/>
        <pc:sldMkLst>
          <pc:docMk/>
          <pc:sldMk cId="643479322" sldId="270"/>
        </pc:sldMkLst>
        <pc:spChg chg="mod">
          <ac:chgData name="Thomas Mistelbauer" userId="fe48bd29-80d3-4383-a2f4-14d32cf113e9" providerId="ADAL" clId="{3A78D8E6-6C44-4417-A7D1-3BE82256B009}" dt="2020-10-02T05:52:26.085" v="185" actId="120"/>
          <ac:spMkLst>
            <pc:docMk/>
            <pc:sldMk cId="643479322" sldId="270"/>
            <ac:spMk id="17" creationId="{710574ED-A984-4C29-9063-E4A46B7919B9}"/>
          </ac:spMkLst>
        </pc:spChg>
        <pc:picChg chg="mod">
          <ac:chgData name="Thomas Mistelbauer" userId="fe48bd29-80d3-4383-a2f4-14d32cf113e9" providerId="ADAL" clId="{3A78D8E6-6C44-4417-A7D1-3BE82256B009}" dt="2020-10-02T05:51:51.463" v="154" actId="1076"/>
          <ac:picMkLst>
            <pc:docMk/>
            <pc:sldMk cId="643479322" sldId="270"/>
            <ac:picMk id="12" creationId="{12F3F18E-57F7-4789-A2CB-E2EF7C2DA63C}"/>
          </ac:picMkLst>
        </pc:picChg>
        <pc:picChg chg="mod">
          <ac:chgData name="Thomas Mistelbauer" userId="fe48bd29-80d3-4383-a2f4-14d32cf113e9" providerId="ADAL" clId="{3A78D8E6-6C44-4417-A7D1-3BE82256B009}" dt="2020-10-02T05:52:15.575" v="162" actId="1076"/>
          <ac:picMkLst>
            <pc:docMk/>
            <pc:sldMk cId="643479322" sldId="270"/>
            <ac:picMk id="16" creationId="{13A4A29A-B4A5-4AD1-AFDB-7020848835BD}"/>
          </ac:picMkLst>
        </pc:picChg>
        <pc:picChg chg="mod">
          <ac:chgData name="Thomas Mistelbauer" userId="fe48bd29-80d3-4383-a2f4-14d32cf113e9" providerId="ADAL" clId="{3A78D8E6-6C44-4417-A7D1-3BE82256B009}" dt="2020-10-02T05:51:51.463" v="154" actId="1076"/>
          <ac:picMkLst>
            <pc:docMk/>
            <pc:sldMk cId="643479322" sldId="270"/>
            <ac:picMk id="18" creationId="{C1E25B39-83AC-49C3-87BB-B6E2E65822A2}"/>
          </ac:picMkLst>
        </pc:picChg>
        <pc:picChg chg="mod">
          <ac:chgData name="Thomas Mistelbauer" userId="fe48bd29-80d3-4383-a2f4-14d32cf113e9" providerId="ADAL" clId="{3A78D8E6-6C44-4417-A7D1-3BE82256B009}" dt="2020-10-02T05:51:51.463" v="154" actId="1076"/>
          <ac:picMkLst>
            <pc:docMk/>
            <pc:sldMk cId="643479322" sldId="270"/>
            <ac:picMk id="20" creationId="{2CB62AA7-B412-43A6-B5E1-080430A2EED1}"/>
          </ac:picMkLst>
        </pc:picChg>
      </pc:sldChg>
    </pc:docChg>
  </pc:docChgLst>
  <pc:docChgLst>
    <pc:chgData name="Christian Briese" userId="3e95a946-820d-4c79-8fd3-f2d55f78bea1" providerId="ADAL" clId="{1D912097-4B35-4F5A-AFA5-55DF021E08EE}"/>
    <pc:docChg chg="undo redo custSel addSld delSld modSld sldOrd">
      <pc:chgData name="Christian Briese" userId="3e95a946-820d-4c79-8fd3-f2d55f78bea1" providerId="ADAL" clId="{1D912097-4B35-4F5A-AFA5-55DF021E08EE}" dt="2020-11-04T08:17:47.853" v="777" actId="20577"/>
      <pc:docMkLst>
        <pc:docMk/>
      </pc:docMkLst>
      <pc:sldChg chg="addSp modSp mod">
        <pc:chgData name="Christian Briese" userId="3e95a946-820d-4c79-8fd3-f2d55f78bea1" providerId="ADAL" clId="{1D912097-4B35-4F5A-AFA5-55DF021E08EE}" dt="2020-11-03T20:51:22.445" v="108" actId="1076"/>
        <pc:sldMkLst>
          <pc:docMk/>
          <pc:sldMk cId="355068178" sldId="258"/>
        </pc:sldMkLst>
        <pc:spChg chg="mod">
          <ac:chgData name="Christian Briese" userId="3e95a946-820d-4c79-8fd3-f2d55f78bea1" providerId="ADAL" clId="{1D912097-4B35-4F5A-AFA5-55DF021E08EE}" dt="2020-11-03T20:51:05.497" v="90" actId="1035"/>
          <ac:spMkLst>
            <pc:docMk/>
            <pc:sldMk cId="355068178" sldId="258"/>
            <ac:spMk id="2" creationId="{00000000-0000-0000-0000-000000000000}"/>
          </ac:spMkLst>
        </pc:spChg>
        <pc:spChg chg="mod">
          <ac:chgData name="Christian Briese" userId="3e95a946-820d-4c79-8fd3-f2d55f78bea1" providerId="ADAL" clId="{1D912097-4B35-4F5A-AFA5-55DF021E08EE}" dt="2020-11-03T20:51:09.850" v="106" actId="1035"/>
          <ac:spMkLst>
            <pc:docMk/>
            <pc:sldMk cId="355068178" sldId="258"/>
            <ac:spMk id="3" creationId="{00000000-0000-0000-0000-000000000000}"/>
          </ac:spMkLst>
        </pc:spChg>
        <pc:picChg chg="add mod">
          <ac:chgData name="Christian Briese" userId="3e95a946-820d-4c79-8fd3-f2d55f78bea1" providerId="ADAL" clId="{1D912097-4B35-4F5A-AFA5-55DF021E08EE}" dt="2020-11-03T20:51:22.445" v="108" actId="1076"/>
          <ac:picMkLst>
            <pc:docMk/>
            <pc:sldMk cId="355068178" sldId="258"/>
            <ac:picMk id="5" creationId="{7BC4248B-450B-4309-9F1E-A6D840C102F0}"/>
          </ac:picMkLst>
        </pc:picChg>
      </pc:sldChg>
      <pc:sldChg chg="ord">
        <pc:chgData name="Christian Briese" userId="3e95a946-820d-4c79-8fd3-f2d55f78bea1" providerId="ADAL" clId="{1D912097-4B35-4F5A-AFA5-55DF021E08EE}" dt="2020-11-03T21:00:58.404" v="365"/>
        <pc:sldMkLst>
          <pc:docMk/>
          <pc:sldMk cId="1893689528" sldId="266"/>
        </pc:sldMkLst>
      </pc:sldChg>
      <pc:sldChg chg="del">
        <pc:chgData name="Christian Briese" userId="3e95a946-820d-4c79-8fd3-f2d55f78bea1" providerId="ADAL" clId="{1D912097-4B35-4F5A-AFA5-55DF021E08EE}" dt="2020-11-03T20:51:26.151" v="109" actId="47"/>
        <pc:sldMkLst>
          <pc:docMk/>
          <pc:sldMk cId="1041899958" sldId="268"/>
        </pc:sldMkLst>
      </pc:sldChg>
      <pc:sldChg chg="del">
        <pc:chgData name="Christian Briese" userId="3e95a946-820d-4c79-8fd3-f2d55f78bea1" providerId="ADAL" clId="{1D912097-4B35-4F5A-AFA5-55DF021E08EE}" dt="2020-11-03T20:51:33.090" v="110" actId="47"/>
        <pc:sldMkLst>
          <pc:docMk/>
          <pc:sldMk cId="201756341" sldId="269"/>
        </pc:sldMkLst>
      </pc:sldChg>
      <pc:sldChg chg="ord">
        <pc:chgData name="Christian Briese" userId="3e95a946-820d-4c79-8fd3-f2d55f78bea1" providerId="ADAL" clId="{1D912097-4B35-4F5A-AFA5-55DF021E08EE}" dt="2020-11-03T20:58:01.977" v="269"/>
        <pc:sldMkLst>
          <pc:docMk/>
          <pc:sldMk cId="4190546156" sldId="271"/>
        </pc:sldMkLst>
      </pc:sldChg>
      <pc:sldChg chg="addSp modSp new mod">
        <pc:chgData name="Christian Briese" userId="3e95a946-820d-4c79-8fd3-f2d55f78bea1" providerId="ADAL" clId="{1D912097-4B35-4F5A-AFA5-55DF021E08EE}" dt="2020-11-03T21:04:29.337" v="366" actId="113"/>
        <pc:sldMkLst>
          <pc:docMk/>
          <pc:sldMk cId="2995700414" sldId="273"/>
        </pc:sldMkLst>
        <pc:spChg chg="mod">
          <ac:chgData name="Christian Briese" userId="3e95a946-820d-4c79-8fd3-f2d55f78bea1" providerId="ADAL" clId="{1D912097-4B35-4F5A-AFA5-55DF021E08EE}" dt="2020-11-03T20:52:32.222" v="124" actId="20577"/>
          <ac:spMkLst>
            <pc:docMk/>
            <pc:sldMk cId="2995700414" sldId="273"/>
            <ac:spMk id="2" creationId="{CF2022EA-7754-4D21-9B9D-460060AC9AF2}"/>
          </ac:spMkLst>
        </pc:spChg>
        <pc:spChg chg="mod">
          <ac:chgData name="Christian Briese" userId="3e95a946-820d-4c79-8fd3-f2d55f78bea1" providerId="ADAL" clId="{1D912097-4B35-4F5A-AFA5-55DF021E08EE}" dt="2020-11-03T21:04:29.337" v="366" actId="113"/>
          <ac:spMkLst>
            <pc:docMk/>
            <pc:sldMk cId="2995700414" sldId="273"/>
            <ac:spMk id="3" creationId="{A33A2497-479D-4837-93CA-F0AFEB15150D}"/>
          </ac:spMkLst>
        </pc:spChg>
        <pc:picChg chg="add mod">
          <ac:chgData name="Christian Briese" userId="3e95a946-820d-4c79-8fd3-f2d55f78bea1" providerId="ADAL" clId="{1D912097-4B35-4F5A-AFA5-55DF021E08EE}" dt="2020-11-03T20:58:28.125" v="271" actId="1076"/>
          <ac:picMkLst>
            <pc:docMk/>
            <pc:sldMk cId="2995700414" sldId="273"/>
            <ac:picMk id="7" creationId="{E9D70A23-1BAD-4FA0-B10B-C10775D159A7}"/>
          </ac:picMkLst>
        </pc:picChg>
        <pc:picChg chg="add mod">
          <ac:chgData name="Christian Briese" userId="3e95a946-820d-4c79-8fd3-f2d55f78bea1" providerId="ADAL" clId="{1D912097-4B35-4F5A-AFA5-55DF021E08EE}" dt="2020-11-03T20:58:28.125" v="271" actId="1076"/>
          <ac:picMkLst>
            <pc:docMk/>
            <pc:sldMk cId="2995700414" sldId="273"/>
            <ac:picMk id="9" creationId="{4E23FFEA-B281-46DC-A084-9C83C2FEEEBD}"/>
          </ac:picMkLst>
        </pc:picChg>
      </pc:sldChg>
      <pc:sldChg chg="modSp new mod">
        <pc:chgData name="Christian Briese" userId="3e95a946-820d-4c79-8fd3-f2d55f78bea1" providerId="ADAL" clId="{1D912097-4B35-4F5A-AFA5-55DF021E08EE}" dt="2020-11-03T20:57:45.751" v="263"/>
        <pc:sldMkLst>
          <pc:docMk/>
          <pc:sldMk cId="2410752066" sldId="274"/>
        </pc:sldMkLst>
        <pc:spChg chg="mod">
          <ac:chgData name="Christian Briese" userId="3e95a946-820d-4c79-8fd3-f2d55f78bea1" providerId="ADAL" clId="{1D912097-4B35-4F5A-AFA5-55DF021E08EE}" dt="2020-11-03T20:56:44.558" v="262" actId="20577"/>
          <ac:spMkLst>
            <pc:docMk/>
            <pc:sldMk cId="2410752066" sldId="274"/>
            <ac:spMk id="2" creationId="{CCE19123-248D-4E4F-BBBD-BE6E59A8C86D}"/>
          </ac:spMkLst>
        </pc:spChg>
        <pc:spChg chg="mod">
          <ac:chgData name="Christian Briese" userId="3e95a946-820d-4c79-8fd3-f2d55f78bea1" providerId="ADAL" clId="{1D912097-4B35-4F5A-AFA5-55DF021E08EE}" dt="2020-11-03T20:57:45.751" v="263"/>
          <ac:spMkLst>
            <pc:docMk/>
            <pc:sldMk cId="2410752066" sldId="274"/>
            <ac:spMk id="3" creationId="{EA2517EE-9D45-49EE-9528-C8889CD0298A}"/>
          </ac:spMkLst>
        </pc:spChg>
      </pc:sldChg>
      <pc:sldChg chg="addSp delSp modSp new mod">
        <pc:chgData name="Christian Briese" userId="3e95a946-820d-4c79-8fd3-f2d55f78bea1" providerId="ADAL" clId="{1D912097-4B35-4F5A-AFA5-55DF021E08EE}" dt="2020-11-03T21:00:33.872" v="363" actId="1076"/>
        <pc:sldMkLst>
          <pc:docMk/>
          <pc:sldMk cId="879751405" sldId="275"/>
        </pc:sldMkLst>
        <pc:spChg chg="mod">
          <ac:chgData name="Christian Briese" userId="3e95a946-820d-4c79-8fd3-f2d55f78bea1" providerId="ADAL" clId="{1D912097-4B35-4F5A-AFA5-55DF021E08EE}" dt="2020-11-03T21:00:21.253" v="360"/>
          <ac:spMkLst>
            <pc:docMk/>
            <pc:sldMk cId="879751405" sldId="275"/>
            <ac:spMk id="2" creationId="{6CA5AFCB-6945-4DE3-A03D-8FF9CC5235A0}"/>
          </ac:spMkLst>
        </pc:spChg>
        <pc:spChg chg="del">
          <ac:chgData name="Christian Briese" userId="3e95a946-820d-4c79-8fd3-f2d55f78bea1" providerId="ADAL" clId="{1D912097-4B35-4F5A-AFA5-55DF021E08EE}" dt="2020-11-03T21:00:30.256" v="361" actId="478"/>
          <ac:spMkLst>
            <pc:docMk/>
            <pc:sldMk cId="879751405" sldId="275"/>
            <ac:spMk id="3" creationId="{F20F3FB3-1514-4C42-9E19-B7BA45FA64B2}"/>
          </ac:spMkLst>
        </pc:spChg>
        <pc:spChg chg="add mod">
          <ac:chgData name="Christian Briese" userId="3e95a946-820d-4c79-8fd3-f2d55f78bea1" providerId="ADAL" clId="{1D912097-4B35-4F5A-AFA5-55DF021E08EE}" dt="2020-11-03T21:00:33.872" v="363" actId="1076"/>
          <ac:spMkLst>
            <pc:docMk/>
            <pc:sldMk cId="879751405" sldId="275"/>
            <ac:spMk id="11" creationId="{66A415BB-489F-43D1-BF6A-534D4C6D5F5B}"/>
          </ac:spMkLst>
        </pc:spChg>
        <pc:picChg chg="add mod">
          <ac:chgData name="Christian Briese" userId="3e95a946-820d-4c79-8fd3-f2d55f78bea1" providerId="ADAL" clId="{1D912097-4B35-4F5A-AFA5-55DF021E08EE}" dt="2020-11-03T21:00:33.872" v="363" actId="1076"/>
          <ac:picMkLst>
            <pc:docMk/>
            <pc:sldMk cId="879751405" sldId="275"/>
            <ac:picMk id="7" creationId="{A9737C48-0132-4205-8335-F35092CDB159}"/>
          </ac:picMkLst>
        </pc:picChg>
        <pc:picChg chg="add mod">
          <ac:chgData name="Christian Briese" userId="3e95a946-820d-4c79-8fd3-f2d55f78bea1" providerId="ADAL" clId="{1D912097-4B35-4F5A-AFA5-55DF021E08EE}" dt="2020-11-03T21:00:33.872" v="363" actId="1076"/>
          <ac:picMkLst>
            <pc:docMk/>
            <pc:sldMk cId="879751405" sldId="275"/>
            <ac:picMk id="9" creationId="{78E3889B-7BA1-4B30-8E00-D1237771CCDF}"/>
          </ac:picMkLst>
        </pc:picChg>
        <pc:picChg chg="add mod">
          <ac:chgData name="Christian Briese" userId="3e95a946-820d-4c79-8fd3-f2d55f78bea1" providerId="ADAL" clId="{1D912097-4B35-4F5A-AFA5-55DF021E08EE}" dt="2020-11-03T21:00:33.872" v="363" actId="1076"/>
          <ac:picMkLst>
            <pc:docMk/>
            <pc:sldMk cId="879751405" sldId="275"/>
            <ac:picMk id="13" creationId="{546A4B7B-1B1E-48B8-8223-F6FCE714468A}"/>
          </ac:picMkLst>
        </pc:picChg>
        <pc:picChg chg="add mod">
          <ac:chgData name="Christian Briese" userId="3e95a946-820d-4c79-8fd3-f2d55f78bea1" providerId="ADAL" clId="{1D912097-4B35-4F5A-AFA5-55DF021E08EE}" dt="2020-11-03T21:00:33.872" v="363" actId="1076"/>
          <ac:picMkLst>
            <pc:docMk/>
            <pc:sldMk cId="879751405" sldId="275"/>
            <ac:picMk id="15" creationId="{F64DA49C-1B28-4068-8C14-3F691F5B10AF}"/>
          </ac:picMkLst>
        </pc:picChg>
      </pc:sldChg>
      <pc:sldChg chg="addSp modSp new mod">
        <pc:chgData name="Christian Briese" userId="3e95a946-820d-4c79-8fd3-f2d55f78bea1" providerId="ADAL" clId="{1D912097-4B35-4F5A-AFA5-55DF021E08EE}" dt="2020-11-03T21:10:04.460" v="425" actId="6549"/>
        <pc:sldMkLst>
          <pc:docMk/>
          <pc:sldMk cId="104877306" sldId="276"/>
        </pc:sldMkLst>
        <pc:spChg chg="mod">
          <ac:chgData name="Christian Briese" userId="3e95a946-820d-4c79-8fd3-f2d55f78bea1" providerId="ADAL" clId="{1D912097-4B35-4F5A-AFA5-55DF021E08EE}" dt="2020-11-03T21:09:08.843" v="393" actId="179"/>
          <ac:spMkLst>
            <pc:docMk/>
            <pc:sldMk cId="104877306" sldId="276"/>
            <ac:spMk id="2" creationId="{2CCC6DC3-6471-4360-B737-AD2B0D4026CC}"/>
          </ac:spMkLst>
        </pc:spChg>
        <pc:spChg chg="mod">
          <ac:chgData name="Christian Briese" userId="3e95a946-820d-4c79-8fd3-f2d55f78bea1" providerId="ADAL" clId="{1D912097-4B35-4F5A-AFA5-55DF021E08EE}" dt="2020-11-03T21:09:41.062" v="406" actId="14100"/>
          <ac:spMkLst>
            <pc:docMk/>
            <pc:sldMk cId="104877306" sldId="276"/>
            <ac:spMk id="3" creationId="{6F784B10-3B75-46FF-A70A-D1BB8C475D57}"/>
          </ac:spMkLst>
        </pc:spChg>
        <pc:spChg chg="add mod">
          <ac:chgData name="Christian Briese" userId="3e95a946-820d-4c79-8fd3-f2d55f78bea1" providerId="ADAL" clId="{1D912097-4B35-4F5A-AFA5-55DF021E08EE}" dt="2020-11-03T21:10:04.460" v="425" actId="6549"/>
          <ac:spMkLst>
            <pc:docMk/>
            <pc:sldMk cId="104877306" sldId="276"/>
            <ac:spMk id="6" creationId="{0AECA88B-1321-4AAC-95B1-68776C91C7C6}"/>
          </ac:spMkLst>
        </pc:spChg>
      </pc:sldChg>
      <pc:sldChg chg="addSp delSp modSp new mod">
        <pc:chgData name="Christian Briese" userId="3e95a946-820d-4c79-8fd3-f2d55f78bea1" providerId="ADAL" clId="{1D912097-4B35-4F5A-AFA5-55DF021E08EE}" dt="2020-11-03T21:11:45.920" v="445" actId="6549"/>
        <pc:sldMkLst>
          <pc:docMk/>
          <pc:sldMk cId="4141833404" sldId="277"/>
        </pc:sldMkLst>
        <pc:spChg chg="mod">
          <ac:chgData name="Christian Briese" userId="3e95a946-820d-4c79-8fd3-f2d55f78bea1" providerId="ADAL" clId="{1D912097-4B35-4F5A-AFA5-55DF021E08EE}" dt="2020-11-03T21:11:45.920" v="445" actId="6549"/>
          <ac:spMkLst>
            <pc:docMk/>
            <pc:sldMk cId="4141833404" sldId="277"/>
            <ac:spMk id="2" creationId="{E8D0F601-9654-4ED1-8323-CDFD57FED27F}"/>
          </ac:spMkLst>
        </pc:spChg>
        <pc:spChg chg="del">
          <ac:chgData name="Christian Briese" userId="3e95a946-820d-4c79-8fd3-f2d55f78bea1" providerId="ADAL" clId="{1D912097-4B35-4F5A-AFA5-55DF021E08EE}" dt="2020-11-03T21:11:19.282" v="438" actId="478"/>
          <ac:spMkLst>
            <pc:docMk/>
            <pc:sldMk cId="4141833404" sldId="277"/>
            <ac:spMk id="3" creationId="{3C2FEC72-481B-41A8-8015-BFBD325B6BAE}"/>
          </ac:spMkLst>
        </pc:spChg>
        <pc:picChg chg="add mod">
          <ac:chgData name="Christian Briese" userId="3e95a946-820d-4c79-8fd3-f2d55f78bea1" providerId="ADAL" clId="{1D912097-4B35-4F5A-AFA5-55DF021E08EE}" dt="2020-11-03T21:11:38.902" v="442" actId="1076"/>
          <ac:picMkLst>
            <pc:docMk/>
            <pc:sldMk cId="4141833404" sldId="277"/>
            <ac:picMk id="6" creationId="{3A79113C-58B4-44E1-9078-C5183350A974}"/>
          </ac:picMkLst>
        </pc:picChg>
      </pc:sldChg>
      <pc:sldChg chg="addSp delSp modSp new mod">
        <pc:chgData name="Christian Briese" userId="3e95a946-820d-4c79-8fd3-f2d55f78bea1" providerId="ADAL" clId="{1D912097-4B35-4F5A-AFA5-55DF021E08EE}" dt="2020-11-03T21:12:26.664" v="456" actId="1076"/>
        <pc:sldMkLst>
          <pc:docMk/>
          <pc:sldMk cId="3728380466" sldId="278"/>
        </pc:sldMkLst>
        <pc:spChg chg="mod">
          <ac:chgData name="Christian Briese" userId="3e95a946-820d-4c79-8fd3-f2d55f78bea1" providerId="ADAL" clId="{1D912097-4B35-4F5A-AFA5-55DF021E08EE}" dt="2020-11-03T21:12:00.499" v="451"/>
          <ac:spMkLst>
            <pc:docMk/>
            <pc:sldMk cId="3728380466" sldId="278"/>
            <ac:spMk id="2" creationId="{DBEE76C6-D067-44E4-91D0-A92F50930207}"/>
          </ac:spMkLst>
        </pc:spChg>
        <pc:spChg chg="del">
          <ac:chgData name="Christian Briese" userId="3e95a946-820d-4c79-8fd3-f2d55f78bea1" providerId="ADAL" clId="{1D912097-4B35-4F5A-AFA5-55DF021E08EE}" dt="2020-11-03T21:12:09.273" v="452" actId="478"/>
          <ac:spMkLst>
            <pc:docMk/>
            <pc:sldMk cId="3728380466" sldId="278"/>
            <ac:spMk id="3" creationId="{2D8F58A6-2269-4063-BF8A-C3836E2F0950}"/>
          </ac:spMkLst>
        </pc:spChg>
        <pc:picChg chg="add mod">
          <ac:chgData name="Christian Briese" userId="3e95a946-820d-4c79-8fd3-f2d55f78bea1" providerId="ADAL" clId="{1D912097-4B35-4F5A-AFA5-55DF021E08EE}" dt="2020-11-03T21:12:13.778" v="454" actId="1076"/>
          <ac:picMkLst>
            <pc:docMk/>
            <pc:sldMk cId="3728380466" sldId="278"/>
            <ac:picMk id="6" creationId="{4285F3F7-4CDE-4498-9886-43812B941F31}"/>
          </ac:picMkLst>
        </pc:picChg>
        <pc:picChg chg="add mod">
          <ac:chgData name="Christian Briese" userId="3e95a946-820d-4c79-8fd3-f2d55f78bea1" providerId="ADAL" clId="{1D912097-4B35-4F5A-AFA5-55DF021E08EE}" dt="2020-11-03T21:12:26.664" v="456" actId="1076"/>
          <ac:picMkLst>
            <pc:docMk/>
            <pc:sldMk cId="3728380466" sldId="278"/>
            <ac:picMk id="7" creationId="{DD0ECA27-7466-4F0F-A70C-AA41D2542750}"/>
          </ac:picMkLst>
        </pc:picChg>
      </pc:sldChg>
      <pc:sldChg chg="addSp delSp modSp new mod modAnim">
        <pc:chgData name="Christian Briese" userId="3e95a946-820d-4c79-8fd3-f2d55f78bea1" providerId="ADAL" clId="{1D912097-4B35-4F5A-AFA5-55DF021E08EE}" dt="2020-11-03T21:17:59.212" v="590" actId="20577"/>
        <pc:sldMkLst>
          <pc:docMk/>
          <pc:sldMk cId="2225378840" sldId="279"/>
        </pc:sldMkLst>
        <pc:spChg chg="mod">
          <ac:chgData name="Christian Briese" userId="3e95a946-820d-4c79-8fd3-f2d55f78bea1" providerId="ADAL" clId="{1D912097-4B35-4F5A-AFA5-55DF021E08EE}" dt="2020-11-03T21:17:59.212" v="590" actId="20577"/>
          <ac:spMkLst>
            <pc:docMk/>
            <pc:sldMk cId="2225378840" sldId="279"/>
            <ac:spMk id="2" creationId="{6C8E017B-814C-4307-A112-8D82E08EC321}"/>
          </ac:spMkLst>
        </pc:spChg>
        <pc:spChg chg="del">
          <ac:chgData name="Christian Briese" userId="3e95a946-820d-4c79-8fd3-f2d55f78bea1" providerId="ADAL" clId="{1D912097-4B35-4F5A-AFA5-55DF021E08EE}" dt="2020-11-03T21:13:44.162" v="467" actId="478"/>
          <ac:spMkLst>
            <pc:docMk/>
            <pc:sldMk cId="2225378840" sldId="279"/>
            <ac:spMk id="3" creationId="{9D0D52C9-ADC0-41CC-83A6-414A86DE008C}"/>
          </ac:spMkLst>
        </pc:spChg>
        <pc:spChg chg="mod">
          <ac:chgData name="Christian Briese" userId="3e95a946-820d-4c79-8fd3-f2d55f78bea1" providerId="ADAL" clId="{1D912097-4B35-4F5A-AFA5-55DF021E08EE}" dt="2020-11-03T21:13:55.692" v="513" actId="1038"/>
          <ac:spMkLst>
            <pc:docMk/>
            <pc:sldMk cId="2225378840" sldId="279"/>
            <ac:spMk id="9" creationId="{C61D7309-1AF7-418F-BEF3-B8BCDA66F6F5}"/>
          </ac:spMkLst>
        </pc:spChg>
        <pc:spChg chg="mod">
          <ac:chgData name="Christian Briese" userId="3e95a946-820d-4c79-8fd3-f2d55f78bea1" providerId="ADAL" clId="{1D912097-4B35-4F5A-AFA5-55DF021E08EE}" dt="2020-11-03T21:13:55.692" v="513" actId="1038"/>
          <ac:spMkLst>
            <pc:docMk/>
            <pc:sldMk cId="2225378840" sldId="279"/>
            <ac:spMk id="11" creationId="{4583F0D8-DCF8-452C-BE5A-12621F89ACF0}"/>
          </ac:spMkLst>
        </pc:spChg>
        <pc:spChg chg="mod">
          <ac:chgData name="Christian Briese" userId="3e95a946-820d-4c79-8fd3-f2d55f78bea1" providerId="ADAL" clId="{1D912097-4B35-4F5A-AFA5-55DF021E08EE}" dt="2020-11-03T21:13:55.692" v="513" actId="1038"/>
          <ac:spMkLst>
            <pc:docMk/>
            <pc:sldMk cId="2225378840" sldId="279"/>
            <ac:spMk id="12" creationId="{077DD052-C62F-4948-AD64-A64836026FCE}"/>
          </ac:spMkLst>
        </pc:spChg>
        <pc:spChg chg="mod">
          <ac:chgData name="Christian Briese" userId="3e95a946-820d-4c79-8fd3-f2d55f78bea1" providerId="ADAL" clId="{1D912097-4B35-4F5A-AFA5-55DF021E08EE}" dt="2020-11-03T21:13:55.692" v="513" actId="1038"/>
          <ac:spMkLst>
            <pc:docMk/>
            <pc:sldMk cId="2225378840" sldId="279"/>
            <ac:spMk id="13" creationId="{714F8C07-6F49-4CC8-B5B2-B11E804F4AB0}"/>
          </ac:spMkLst>
        </pc:spChg>
        <pc:spChg chg="mod">
          <ac:chgData name="Christian Briese" userId="3e95a946-820d-4c79-8fd3-f2d55f78bea1" providerId="ADAL" clId="{1D912097-4B35-4F5A-AFA5-55DF021E08EE}" dt="2020-11-03T21:13:55.692" v="513" actId="1038"/>
          <ac:spMkLst>
            <pc:docMk/>
            <pc:sldMk cId="2225378840" sldId="279"/>
            <ac:spMk id="20" creationId="{DD214CF8-9156-4B49-B0BB-8271B4EC9F0D}"/>
          </ac:spMkLst>
        </pc:spChg>
        <pc:spChg chg="mod">
          <ac:chgData name="Christian Briese" userId="3e95a946-820d-4c79-8fd3-f2d55f78bea1" providerId="ADAL" clId="{1D912097-4B35-4F5A-AFA5-55DF021E08EE}" dt="2020-11-03T21:13:55.692" v="513" actId="1038"/>
          <ac:spMkLst>
            <pc:docMk/>
            <pc:sldMk cId="2225378840" sldId="279"/>
            <ac:spMk id="23" creationId="{B2080E58-0E82-4602-AF0E-8E631DD2FBF7}"/>
          </ac:spMkLst>
        </pc:spChg>
        <pc:spChg chg="mod">
          <ac:chgData name="Christian Briese" userId="3e95a946-820d-4c79-8fd3-f2d55f78bea1" providerId="ADAL" clId="{1D912097-4B35-4F5A-AFA5-55DF021E08EE}" dt="2020-11-03T21:13:55.692" v="513" actId="1038"/>
          <ac:spMkLst>
            <pc:docMk/>
            <pc:sldMk cId="2225378840" sldId="279"/>
            <ac:spMk id="25" creationId="{F301D314-A38D-45FD-A97D-1B4BDE0C50AC}"/>
          </ac:spMkLst>
        </pc:spChg>
        <pc:spChg chg="mod">
          <ac:chgData name="Christian Briese" userId="3e95a946-820d-4c79-8fd3-f2d55f78bea1" providerId="ADAL" clId="{1D912097-4B35-4F5A-AFA5-55DF021E08EE}" dt="2020-11-03T21:13:55.692" v="513" actId="1038"/>
          <ac:spMkLst>
            <pc:docMk/>
            <pc:sldMk cId="2225378840" sldId="279"/>
            <ac:spMk id="28" creationId="{7528E820-22DA-4015-99DA-E5CA212C399D}"/>
          </ac:spMkLst>
        </pc:spChg>
        <pc:spChg chg="mod">
          <ac:chgData name="Christian Briese" userId="3e95a946-820d-4c79-8fd3-f2d55f78bea1" providerId="ADAL" clId="{1D912097-4B35-4F5A-AFA5-55DF021E08EE}" dt="2020-11-03T21:13:55.692" v="513" actId="1038"/>
          <ac:spMkLst>
            <pc:docMk/>
            <pc:sldMk cId="2225378840" sldId="279"/>
            <ac:spMk id="30" creationId="{4E23C49A-E9B9-493C-96E1-7A97AC9E39AE}"/>
          </ac:spMkLst>
        </pc:spChg>
        <pc:spChg chg="mod">
          <ac:chgData name="Christian Briese" userId="3e95a946-820d-4c79-8fd3-f2d55f78bea1" providerId="ADAL" clId="{1D912097-4B35-4F5A-AFA5-55DF021E08EE}" dt="2020-11-03T21:13:55.692" v="513" actId="1038"/>
          <ac:spMkLst>
            <pc:docMk/>
            <pc:sldMk cId="2225378840" sldId="279"/>
            <ac:spMk id="31" creationId="{2C05DF5E-D8D9-4312-B10F-315F85A6D9CA}"/>
          </ac:spMkLst>
        </pc:spChg>
        <pc:spChg chg="mod">
          <ac:chgData name="Christian Briese" userId="3e95a946-820d-4c79-8fd3-f2d55f78bea1" providerId="ADAL" clId="{1D912097-4B35-4F5A-AFA5-55DF021E08EE}" dt="2020-11-03T21:13:55.692" v="513" actId="1038"/>
          <ac:spMkLst>
            <pc:docMk/>
            <pc:sldMk cId="2225378840" sldId="279"/>
            <ac:spMk id="35" creationId="{BD20320F-3C29-489B-AA87-CE009244E0B2}"/>
          </ac:spMkLst>
        </pc:spChg>
        <pc:spChg chg="mod">
          <ac:chgData name="Christian Briese" userId="3e95a946-820d-4c79-8fd3-f2d55f78bea1" providerId="ADAL" clId="{1D912097-4B35-4F5A-AFA5-55DF021E08EE}" dt="2020-11-03T21:13:55.692" v="513" actId="1038"/>
          <ac:spMkLst>
            <pc:docMk/>
            <pc:sldMk cId="2225378840" sldId="279"/>
            <ac:spMk id="37" creationId="{89979FF2-A56F-43B3-BDE2-AA8B7C1865D2}"/>
          </ac:spMkLst>
        </pc:spChg>
        <pc:spChg chg="mod">
          <ac:chgData name="Christian Briese" userId="3e95a946-820d-4c79-8fd3-f2d55f78bea1" providerId="ADAL" clId="{1D912097-4B35-4F5A-AFA5-55DF021E08EE}" dt="2020-11-03T21:13:55.692" v="513" actId="1038"/>
          <ac:spMkLst>
            <pc:docMk/>
            <pc:sldMk cId="2225378840" sldId="279"/>
            <ac:spMk id="43" creationId="{B1CC7D4E-223D-429B-BC47-913E149376CD}"/>
          </ac:spMkLst>
        </pc:spChg>
        <pc:spChg chg="add mod">
          <ac:chgData name="Christian Briese" userId="3e95a946-820d-4c79-8fd3-f2d55f78bea1" providerId="ADAL" clId="{1D912097-4B35-4F5A-AFA5-55DF021E08EE}" dt="2020-11-03T21:13:55.692" v="513" actId="1038"/>
          <ac:spMkLst>
            <pc:docMk/>
            <pc:sldMk cId="2225378840" sldId="279"/>
            <ac:spMk id="58" creationId="{0891FBAC-F3D2-4719-B96C-359CB5C1D156}"/>
          </ac:spMkLst>
        </pc:spChg>
        <pc:spChg chg="add mod">
          <ac:chgData name="Christian Briese" userId="3e95a946-820d-4c79-8fd3-f2d55f78bea1" providerId="ADAL" clId="{1D912097-4B35-4F5A-AFA5-55DF021E08EE}" dt="2020-11-03T21:13:55.692" v="513" actId="1038"/>
          <ac:spMkLst>
            <pc:docMk/>
            <pc:sldMk cId="2225378840" sldId="279"/>
            <ac:spMk id="59" creationId="{B5EE36F2-485B-458F-B934-DA22C84BC85B}"/>
          </ac:spMkLst>
        </pc:spChg>
        <pc:spChg chg="add mod">
          <ac:chgData name="Christian Briese" userId="3e95a946-820d-4c79-8fd3-f2d55f78bea1" providerId="ADAL" clId="{1D912097-4B35-4F5A-AFA5-55DF021E08EE}" dt="2020-11-03T21:13:55.692" v="513" actId="1038"/>
          <ac:spMkLst>
            <pc:docMk/>
            <pc:sldMk cId="2225378840" sldId="279"/>
            <ac:spMk id="60" creationId="{A04DABCF-DD90-4C74-9551-F89B71359BED}"/>
          </ac:spMkLst>
        </pc:spChg>
        <pc:spChg chg="add mod">
          <ac:chgData name="Christian Briese" userId="3e95a946-820d-4c79-8fd3-f2d55f78bea1" providerId="ADAL" clId="{1D912097-4B35-4F5A-AFA5-55DF021E08EE}" dt="2020-11-03T21:13:55.692" v="513" actId="1038"/>
          <ac:spMkLst>
            <pc:docMk/>
            <pc:sldMk cId="2225378840" sldId="279"/>
            <ac:spMk id="61" creationId="{3F99BC56-8610-45AB-BFBE-06215E0BCF16}"/>
          </ac:spMkLst>
        </pc:spChg>
        <pc:spChg chg="add mod">
          <ac:chgData name="Christian Briese" userId="3e95a946-820d-4c79-8fd3-f2d55f78bea1" providerId="ADAL" clId="{1D912097-4B35-4F5A-AFA5-55DF021E08EE}" dt="2020-11-03T21:13:55.692" v="513" actId="1038"/>
          <ac:spMkLst>
            <pc:docMk/>
            <pc:sldMk cId="2225378840" sldId="279"/>
            <ac:spMk id="64" creationId="{A1F9088A-86A2-439E-8C79-C16A2075DF48}"/>
          </ac:spMkLst>
        </pc:spChg>
        <pc:grpChg chg="add mod">
          <ac:chgData name="Christian Briese" userId="3e95a946-820d-4c79-8fd3-f2d55f78bea1" providerId="ADAL" clId="{1D912097-4B35-4F5A-AFA5-55DF021E08EE}" dt="2020-11-03T21:13:55.692" v="513" actId="1038"/>
          <ac:grpSpMkLst>
            <pc:docMk/>
            <pc:sldMk cId="2225378840" sldId="279"/>
            <ac:grpSpMk id="7" creationId="{13469798-F42A-42B0-B681-6FA52DDCD3B0}"/>
          </ac:grpSpMkLst>
        </pc:grpChg>
        <pc:grpChg chg="add mod">
          <ac:chgData name="Christian Briese" userId="3e95a946-820d-4c79-8fd3-f2d55f78bea1" providerId="ADAL" clId="{1D912097-4B35-4F5A-AFA5-55DF021E08EE}" dt="2020-11-03T21:13:55.692" v="513" actId="1038"/>
          <ac:grpSpMkLst>
            <pc:docMk/>
            <pc:sldMk cId="2225378840" sldId="279"/>
            <ac:grpSpMk id="10" creationId="{911843F6-88CF-40F2-A4DB-798B6E761411}"/>
          </ac:grpSpMkLst>
        </pc:grpChg>
        <pc:grpChg chg="add mod">
          <ac:chgData name="Christian Briese" userId="3e95a946-820d-4c79-8fd3-f2d55f78bea1" providerId="ADAL" clId="{1D912097-4B35-4F5A-AFA5-55DF021E08EE}" dt="2020-11-03T21:13:55.692" v="513" actId="1038"/>
          <ac:grpSpMkLst>
            <pc:docMk/>
            <pc:sldMk cId="2225378840" sldId="279"/>
            <ac:grpSpMk id="18" creationId="{5B3CA5D4-94F0-4203-BF03-1FF8805C2A77}"/>
          </ac:grpSpMkLst>
        </pc:grpChg>
        <pc:grpChg chg="add mod">
          <ac:chgData name="Christian Briese" userId="3e95a946-820d-4c79-8fd3-f2d55f78bea1" providerId="ADAL" clId="{1D912097-4B35-4F5A-AFA5-55DF021E08EE}" dt="2020-11-03T21:13:55.692" v="513" actId="1038"/>
          <ac:grpSpMkLst>
            <pc:docMk/>
            <pc:sldMk cId="2225378840" sldId="279"/>
            <ac:grpSpMk id="21" creationId="{75D80FD4-8C14-4054-A967-F071A27DC688}"/>
          </ac:grpSpMkLst>
        </pc:grpChg>
        <pc:grpChg chg="add mod">
          <ac:chgData name="Christian Briese" userId="3e95a946-820d-4c79-8fd3-f2d55f78bea1" providerId="ADAL" clId="{1D912097-4B35-4F5A-AFA5-55DF021E08EE}" dt="2020-11-03T21:13:55.692" v="513" actId="1038"/>
          <ac:grpSpMkLst>
            <pc:docMk/>
            <pc:sldMk cId="2225378840" sldId="279"/>
            <ac:grpSpMk id="26" creationId="{AEF4C26F-1FB7-42BA-A356-F70959EC58AD}"/>
          </ac:grpSpMkLst>
        </pc:grpChg>
        <pc:grpChg chg="add mod">
          <ac:chgData name="Christian Briese" userId="3e95a946-820d-4c79-8fd3-f2d55f78bea1" providerId="ADAL" clId="{1D912097-4B35-4F5A-AFA5-55DF021E08EE}" dt="2020-11-03T21:13:55.692" v="513" actId="1038"/>
          <ac:grpSpMkLst>
            <pc:docMk/>
            <pc:sldMk cId="2225378840" sldId="279"/>
            <ac:grpSpMk id="29" creationId="{67795792-225C-436E-8141-3FBFFDC760A5}"/>
          </ac:grpSpMkLst>
        </pc:grpChg>
        <pc:grpChg chg="add mod">
          <ac:chgData name="Christian Briese" userId="3e95a946-820d-4c79-8fd3-f2d55f78bea1" providerId="ADAL" clId="{1D912097-4B35-4F5A-AFA5-55DF021E08EE}" dt="2020-11-03T21:13:55.692" v="513" actId="1038"/>
          <ac:grpSpMkLst>
            <pc:docMk/>
            <pc:sldMk cId="2225378840" sldId="279"/>
            <ac:grpSpMk id="33" creationId="{7053FAB0-0373-4C0C-A8B6-6DC10DD2D229}"/>
          </ac:grpSpMkLst>
        </pc:grpChg>
        <pc:grpChg chg="add mod">
          <ac:chgData name="Christian Briese" userId="3e95a946-820d-4c79-8fd3-f2d55f78bea1" providerId="ADAL" clId="{1D912097-4B35-4F5A-AFA5-55DF021E08EE}" dt="2020-11-03T21:13:55.692" v="513" actId="1038"/>
          <ac:grpSpMkLst>
            <pc:docMk/>
            <pc:sldMk cId="2225378840" sldId="279"/>
            <ac:grpSpMk id="36" creationId="{3BE4A48A-DADB-4AEC-AFAB-99E0D03B218F}"/>
          </ac:grpSpMkLst>
        </pc:grpChg>
        <pc:grpChg chg="add mod">
          <ac:chgData name="Christian Briese" userId="3e95a946-820d-4c79-8fd3-f2d55f78bea1" providerId="ADAL" clId="{1D912097-4B35-4F5A-AFA5-55DF021E08EE}" dt="2020-11-03T21:13:55.692" v="513" actId="1038"/>
          <ac:grpSpMkLst>
            <pc:docMk/>
            <pc:sldMk cId="2225378840" sldId="279"/>
            <ac:grpSpMk id="39" creationId="{B9D953E9-810E-4E1D-9C0B-92D0653464F5}"/>
          </ac:grpSpMkLst>
        </pc:grpChg>
        <pc:grpChg chg="mod">
          <ac:chgData name="Christian Briese" userId="3e95a946-820d-4c79-8fd3-f2d55f78bea1" providerId="ADAL" clId="{1D912097-4B35-4F5A-AFA5-55DF021E08EE}" dt="2020-11-03T21:13:55.692" v="513" actId="1038"/>
          <ac:grpSpMkLst>
            <pc:docMk/>
            <pc:sldMk cId="2225378840" sldId="279"/>
            <ac:grpSpMk id="41" creationId="{EF0413C1-A8E9-452D-B9AE-8E678F4078E1}"/>
          </ac:grpSpMkLst>
        </pc:grpChg>
        <pc:picChg chg="mod">
          <ac:chgData name="Christian Briese" userId="3e95a946-820d-4c79-8fd3-f2d55f78bea1" providerId="ADAL" clId="{1D912097-4B35-4F5A-AFA5-55DF021E08EE}" dt="2020-11-03T21:13:55.692" v="513" actId="1038"/>
          <ac:picMkLst>
            <pc:docMk/>
            <pc:sldMk cId="2225378840" sldId="279"/>
            <ac:picMk id="8" creationId="{A3770298-8D32-494A-A3DC-3469CD88E668}"/>
          </ac:picMkLst>
        </pc:picChg>
        <pc:picChg chg="mod">
          <ac:chgData name="Christian Briese" userId="3e95a946-820d-4c79-8fd3-f2d55f78bea1" providerId="ADAL" clId="{1D912097-4B35-4F5A-AFA5-55DF021E08EE}" dt="2020-11-03T21:13:55.692" v="513" actId="1038"/>
          <ac:picMkLst>
            <pc:docMk/>
            <pc:sldMk cId="2225378840" sldId="279"/>
            <ac:picMk id="14" creationId="{9B161BD3-955A-4F81-86D3-A4FACB752BA3}"/>
          </ac:picMkLst>
        </pc:picChg>
        <pc:picChg chg="mod">
          <ac:chgData name="Christian Briese" userId="3e95a946-820d-4c79-8fd3-f2d55f78bea1" providerId="ADAL" clId="{1D912097-4B35-4F5A-AFA5-55DF021E08EE}" dt="2020-11-03T21:13:55.692" v="513" actId="1038"/>
          <ac:picMkLst>
            <pc:docMk/>
            <pc:sldMk cId="2225378840" sldId="279"/>
            <ac:picMk id="15" creationId="{DF9807A8-0006-44AD-8F88-9CD113AF66AC}"/>
          </ac:picMkLst>
        </pc:picChg>
        <pc:picChg chg="mod">
          <ac:chgData name="Christian Briese" userId="3e95a946-820d-4c79-8fd3-f2d55f78bea1" providerId="ADAL" clId="{1D912097-4B35-4F5A-AFA5-55DF021E08EE}" dt="2020-11-03T21:13:55.692" v="513" actId="1038"/>
          <ac:picMkLst>
            <pc:docMk/>
            <pc:sldMk cId="2225378840" sldId="279"/>
            <ac:picMk id="16" creationId="{A01C4F73-8710-4ACE-951E-4E6AEE3A37E4}"/>
          </ac:picMkLst>
        </pc:picChg>
        <pc:picChg chg="mod">
          <ac:chgData name="Christian Briese" userId="3e95a946-820d-4c79-8fd3-f2d55f78bea1" providerId="ADAL" clId="{1D912097-4B35-4F5A-AFA5-55DF021E08EE}" dt="2020-11-03T21:13:55.692" v="513" actId="1038"/>
          <ac:picMkLst>
            <pc:docMk/>
            <pc:sldMk cId="2225378840" sldId="279"/>
            <ac:picMk id="17" creationId="{97038D65-A2CF-4D2A-9448-2B1E5C19B004}"/>
          </ac:picMkLst>
        </pc:picChg>
        <pc:picChg chg="mod">
          <ac:chgData name="Christian Briese" userId="3e95a946-820d-4c79-8fd3-f2d55f78bea1" providerId="ADAL" clId="{1D912097-4B35-4F5A-AFA5-55DF021E08EE}" dt="2020-11-03T21:13:55.692" v="513" actId="1038"/>
          <ac:picMkLst>
            <pc:docMk/>
            <pc:sldMk cId="2225378840" sldId="279"/>
            <ac:picMk id="19" creationId="{B1CC3C50-62DC-4D98-9D57-124BFA364CB8}"/>
          </ac:picMkLst>
        </pc:picChg>
        <pc:picChg chg="mod">
          <ac:chgData name="Christian Briese" userId="3e95a946-820d-4c79-8fd3-f2d55f78bea1" providerId="ADAL" clId="{1D912097-4B35-4F5A-AFA5-55DF021E08EE}" dt="2020-11-03T21:13:55.692" v="513" actId="1038"/>
          <ac:picMkLst>
            <pc:docMk/>
            <pc:sldMk cId="2225378840" sldId="279"/>
            <ac:picMk id="22" creationId="{D5C09535-28C4-4319-A0EF-7CEAC7188730}"/>
          </ac:picMkLst>
        </pc:picChg>
        <pc:picChg chg="mod">
          <ac:chgData name="Christian Briese" userId="3e95a946-820d-4c79-8fd3-f2d55f78bea1" providerId="ADAL" clId="{1D912097-4B35-4F5A-AFA5-55DF021E08EE}" dt="2020-11-03T21:13:55.692" v="513" actId="1038"/>
          <ac:picMkLst>
            <pc:docMk/>
            <pc:sldMk cId="2225378840" sldId="279"/>
            <ac:picMk id="24" creationId="{E67CEA3F-0B10-4E16-9073-BC3A6D44CB91}"/>
          </ac:picMkLst>
        </pc:picChg>
        <pc:picChg chg="mod">
          <ac:chgData name="Christian Briese" userId="3e95a946-820d-4c79-8fd3-f2d55f78bea1" providerId="ADAL" clId="{1D912097-4B35-4F5A-AFA5-55DF021E08EE}" dt="2020-11-03T21:13:55.692" v="513" actId="1038"/>
          <ac:picMkLst>
            <pc:docMk/>
            <pc:sldMk cId="2225378840" sldId="279"/>
            <ac:picMk id="27" creationId="{C4F047A7-3E05-4161-9AAF-480B6DCC4160}"/>
          </ac:picMkLst>
        </pc:picChg>
        <pc:picChg chg="mod">
          <ac:chgData name="Christian Briese" userId="3e95a946-820d-4c79-8fd3-f2d55f78bea1" providerId="ADAL" clId="{1D912097-4B35-4F5A-AFA5-55DF021E08EE}" dt="2020-11-03T21:13:55.692" v="513" actId="1038"/>
          <ac:picMkLst>
            <pc:docMk/>
            <pc:sldMk cId="2225378840" sldId="279"/>
            <ac:picMk id="32" creationId="{1BD67FD8-15E7-43A5-A41E-6326FAD73A2A}"/>
          </ac:picMkLst>
        </pc:picChg>
        <pc:picChg chg="mod">
          <ac:chgData name="Christian Briese" userId="3e95a946-820d-4c79-8fd3-f2d55f78bea1" providerId="ADAL" clId="{1D912097-4B35-4F5A-AFA5-55DF021E08EE}" dt="2020-11-03T21:13:55.692" v="513" actId="1038"/>
          <ac:picMkLst>
            <pc:docMk/>
            <pc:sldMk cId="2225378840" sldId="279"/>
            <ac:picMk id="34" creationId="{0C36E5EB-F7CF-4237-8C11-2B5AA71BD3BB}"/>
          </ac:picMkLst>
        </pc:picChg>
        <pc:picChg chg="mod">
          <ac:chgData name="Christian Briese" userId="3e95a946-820d-4c79-8fd3-f2d55f78bea1" providerId="ADAL" clId="{1D912097-4B35-4F5A-AFA5-55DF021E08EE}" dt="2020-11-03T21:13:55.692" v="513" actId="1038"/>
          <ac:picMkLst>
            <pc:docMk/>
            <pc:sldMk cId="2225378840" sldId="279"/>
            <ac:picMk id="38" creationId="{7E3BBB1C-90C2-43C6-8678-80EE149950EF}"/>
          </ac:picMkLst>
        </pc:picChg>
        <pc:picChg chg="mod">
          <ac:chgData name="Christian Briese" userId="3e95a946-820d-4c79-8fd3-f2d55f78bea1" providerId="ADAL" clId="{1D912097-4B35-4F5A-AFA5-55DF021E08EE}" dt="2020-11-03T21:13:55.692" v="513" actId="1038"/>
          <ac:picMkLst>
            <pc:docMk/>
            <pc:sldMk cId="2225378840" sldId="279"/>
            <ac:picMk id="40" creationId="{CC7F8BB4-E20B-4D71-94D1-EA13FAA255A9}"/>
          </ac:picMkLst>
        </pc:picChg>
        <pc:picChg chg="mod">
          <ac:chgData name="Christian Briese" userId="3e95a946-820d-4c79-8fd3-f2d55f78bea1" providerId="ADAL" clId="{1D912097-4B35-4F5A-AFA5-55DF021E08EE}" dt="2020-11-03T21:13:55.692" v="513" actId="1038"/>
          <ac:picMkLst>
            <pc:docMk/>
            <pc:sldMk cId="2225378840" sldId="279"/>
            <ac:picMk id="42" creationId="{2D1D3DD7-7C58-481B-B140-ED2C4F5899C2}"/>
          </ac:picMkLst>
        </pc:picChg>
        <pc:picChg chg="add mod">
          <ac:chgData name="Christian Briese" userId="3e95a946-820d-4c79-8fd3-f2d55f78bea1" providerId="ADAL" clId="{1D912097-4B35-4F5A-AFA5-55DF021E08EE}" dt="2020-11-03T21:13:55.692" v="513" actId="1038"/>
          <ac:picMkLst>
            <pc:docMk/>
            <pc:sldMk cId="2225378840" sldId="279"/>
            <ac:picMk id="44" creationId="{D17B46D4-B793-4AFD-8C21-08624D92FA5A}"/>
          </ac:picMkLst>
        </pc:picChg>
        <pc:picChg chg="add mod">
          <ac:chgData name="Christian Briese" userId="3e95a946-820d-4c79-8fd3-f2d55f78bea1" providerId="ADAL" clId="{1D912097-4B35-4F5A-AFA5-55DF021E08EE}" dt="2020-11-03T21:13:55.692" v="513" actId="1038"/>
          <ac:picMkLst>
            <pc:docMk/>
            <pc:sldMk cId="2225378840" sldId="279"/>
            <ac:picMk id="45" creationId="{74A4D059-F07F-4DE1-9979-AAD578DBFE81}"/>
          </ac:picMkLst>
        </pc:picChg>
        <pc:picChg chg="add mod">
          <ac:chgData name="Christian Briese" userId="3e95a946-820d-4c79-8fd3-f2d55f78bea1" providerId="ADAL" clId="{1D912097-4B35-4F5A-AFA5-55DF021E08EE}" dt="2020-11-03T21:13:55.692" v="513" actId="1038"/>
          <ac:picMkLst>
            <pc:docMk/>
            <pc:sldMk cId="2225378840" sldId="279"/>
            <ac:picMk id="46" creationId="{DBF172AC-6008-4922-B3FB-242795076570}"/>
          </ac:picMkLst>
        </pc:picChg>
        <pc:picChg chg="add mod">
          <ac:chgData name="Christian Briese" userId="3e95a946-820d-4c79-8fd3-f2d55f78bea1" providerId="ADAL" clId="{1D912097-4B35-4F5A-AFA5-55DF021E08EE}" dt="2020-11-03T21:13:55.692" v="513" actId="1038"/>
          <ac:picMkLst>
            <pc:docMk/>
            <pc:sldMk cId="2225378840" sldId="279"/>
            <ac:picMk id="47" creationId="{2EEDDEE8-B27F-4247-A191-16AC007795C4}"/>
          </ac:picMkLst>
        </pc:picChg>
        <pc:picChg chg="add mod">
          <ac:chgData name="Christian Briese" userId="3e95a946-820d-4c79-8fd3-f2d55f78bea1" providerId="ADAL" clId="{1D912097-4B35-4F5A-AFA5-55DF021E08EE}" dt="2020-11-03T21:13:55.692" v="513" actId="1038"/>
          <ac:picMkLst>
            <pc:docMk/>
            <pc:sldMk cId="2225378840" sldId="279"/>
            <ac:picMk id="48" creationId="{DE986C37-F423-48A6-B0FD-B28102626172}"/>
          </ac:picMkLst>
        </pc:picChg>
        <pc:picChg chg="add mod">
          <ac:chgData name="Christian Briese" userId="3e95a946-820d-4c79-8fd3-f2d55f78bea1" providerId="ADAL" clId="{1D912097-4B35-4F5A-AFA5-55DF021E08EE}" dt="2020-11-03T21:13:55.692" v="513" actId="1038"/>
          <ac:picMkLst>
            <pc:docMk/>
            <pc:sldMk cId="2225378840" sldId="279"/>
            <ac:picMk id="49" creationId="{0BD876A5-0FC4-4387-87A0-B1FC215FA7A6}"/>
          </ac:picMkLst>
        </pc:picChg>
        <pc:picChg chg="add mod">
          <ac:chgData name="Christian Briese" userId="3e95a946-820d-4c79-8fd3-f2d55f78bea1" providerId="ADAL" clId="{1D912097-4B35-4F5A-AFA5-55DF021E08EE}" dt="2020-11-03T21:13:55.692" v="513" actId="1038"/>
          <ac:picMkLst>
            <pc:docMk/>
            <pc:sldMk cId="2225378840" sldId="279"/>
            <ac:picMk id="50" creationId="{3955694D-27BD-4909-B655-BE121DAD7CFF}"/>
          </ac:picMkLst>
        </pc:picChg>
        <pc:picChg chg="add mod">
          <ac:chgData name="Christian Briese" userId="3e95a946-820d-4c79-8fd3-f2d55f78bea1" providerId="ADAL" clId="{1D912097-4B35-4F5A-AFA5-55DF021E08EE}" dt="2020-11-03T21:13:55.692" v="513" actId="1038"/>
          <ac:picMkLst>
            <pc:docMk/>
            <pc:sldMk cId="2225378840" sldId="279"/>
            <ac:picMk id="51" creationId="{F18A6E0E-A9E8-4143-93A2-A8532A61478A}"/>
          </ac:picMkLst>
        </pc:picChg>
        <pc:picChg chg="add mod">
          <ac:chgData name="Christian Briese" userId="3e95a946-820d-4c79-8fd3-f2d55f78bea1" providerId="ADAL" clId="{1D912097-4B35-4F5A-AFA5-55DF021E08EE}" dt="2020-11-03T21:13:55.692" v="513" actId="1038"/>
          <ac:picMkLst>
            <pc:docMk/>
            <pc:sldMk cId="2225378840" sldId="279"/>
            <ac:picMk id="52" creationId="{5E6DEE0B-3C13-4312-A378-50F375036B2E}"/>
          </ac:picMkLst>
        </pc:picChg>
        <pc:picChg chg="add mod">
          <ac:chgData name="Christian Briese" userId="3e95a946-820d-4c79-8fd3-f2d55f78bea1" providerId="ADAL" clId="{1D912097-4B35-4F5A-AFA5-55DF021E08EE}" dt="2020-11-03T21:13:55.692" v="513" actId="1038"/>
          <ac:picMkLst>
            <pc:docMk/>
            <pc:sldMk cId="2225378840" sldId="279"/>
            <ac:picMk id="53" creationId="{1AEC8792-DF74-4A3F-B578-6319AA008DA8}"/>
          </ac:picMkLst>
        </pc:picChg>
        <pc:picChg chg="add mod">
          <ac:chgData name="Christian Briese" userId="3e95a946-820d-4c79-8fd3-f2d55f78bea1" providerId="ADAL" clId="{1D912097-4B35-4F5A-AFA5-55DF021E08EE}" dt="2020-11-03T21:13:55.692" v="513" actId="1038"/>
          <ac:picMkLst>
            <pc:docMk/>
            <pc:sldMk cId="2225378840" sldId="279"/>
            <ac:picMk id="62" creationId="{0145D11E-106A-4269-BE07-D6EFC4353944}"/>
          </ac:picMkLst>
        </pc:picChg>
        <pc:picChg chg="add mod">
          <ac:chgData name="Christian Briese" userId="3e95a946-820d-4c79-8fd3-f2d55f78bea1" providerId="ADAL" clId="{1D912097-4B35-4F5A-AFA5-55DF021E08EE}" dt="2020-11-03T21:13:55.692" v="513" actId="1038"/>
          <ac:picMkLst>
            <pc:docMk/>
            <pc:sldMk cId="2225378840" sldId="279"/>
            <ac:picMk id="65" creationId="{95D3DE62-8EA4-400D-B1E1-B5EC13E19355}"/>
          </ac:picMkLst>
        </pc:picChg>
        <pc:cxnChg chg="add mod">
          <ac:chgData name="Christian Briese" userId="3e95a946-820d-4c79-8fd3-f2d55f78bea1" providerId="ADAL" clId="{1D912097-4B35-4F5A-AFA5-55DF021E08EE}" dt="2020-11-03T21:13:55.692" v="513" actId="1038"/>
          <ac:cxnSpMkLst>
            <pc:docMk/>
            <pc:sldMk cId="2225378840" sldId="279"/>
            <ac:cxnSpMk id="6" creationId="{495690E1-85A3-41C9-9179-C6D4481AFC54}"/>
          </ac:cxnSpMkLst>
        </pc:cxnChg>
        <pc:cxnChg chg="add mod">
          <ac:chgData name="Christian Briese" userId="3e95a946-820d-4c79-8fd3-f2d55f78bea1" providerId="ADAL" clId="{1D912097-4B35-4F5A-AFA5-55DF021E08EE}" dt="2020-11-03T21:13:55.692" v="513" actId="1038"/>
          <ac:cxnSpMkLst>
            <pc:docMk/>
            <pc:sldMk cId="2225378840" sldId="279"/>
            <ac:cxnSpMk id="54" creationId="{5E74E177-316F-47C0-84B9-858D27752BC5}"/>
          </ac:cxnSpMkLst>
        </pc:cxnChg>
        <pc:cxnChg chg="add mod">
          <ac:chgData name="Christian Briese" userId="3e95a946-820d-4c79-8fd3-f2d55f78bea1" providerId="ADAL" clId="{1D912097-4B35-4F5A-AFA5-55DF021E08EE}" dt="2020-11-03T21:13:55.692" v="513" actId="1038"/>
          <ac:cxnSpMkLst>
            <pc:docMk/>
            <pc:sldMk cId="2225378840" sldId="279"/>
            <ac:cxnSpMk id="55" creationId="{1F37FFA0-CB06-482B-9753-27BDE1C2D06C}"/>
          </ac:cxnSpMkLst>
        </pc:cxnChg>
        <pc:cxnChg chg="add mod">
          <ac:chgData name="Christian Briese" userId="3e95a946-820d-4c79-8fd3-f2d55f78bea1" providerId="ADAL" clId="{1D912097-4B35-4F5A-AFA5-55DF021E08EE}" dt="2020-11-03T21:13:55.692" v="513" actId="1038"/>
          <ac:cxnSpMkLst>
            <pc:docMk/>
            <pc:sldMk cId="2225378840" sldId="279"/>
            <ac:cxnSpMk id="56" creationId="{3B321B32-B375-4346-AE4A-B078F33166B6}"/>
          </ac:cxnSpMkLst>
        </pc:cxnChg>
        <pc:cxnChg chg="add mod">
          <ac:chgData name="Christian Briese" userId="3e95a946-820d-4c79-8fd3-f2d55f78bea1" providerId="ADAL" clId="{1D912097-4B35-4F5A-AFA5-55DF021E08EE}" dt="2020-11-03T21:13:55.692" v="513" actId="1038"/>
          <ac:cxnSpMkLst>
            <pc:docMk/>
            <pc:sldMk cId="2225378840" sldId="279"/>
            <ac:cxnSpMk id="57" creationId="{B77D9106-0940-4F9E-9F53-18365D528974}"/>
          </ac:cxnSpMkLst>
        </pc:cxnChg>
        <pc:cxnChg chg="add mod">
          <ac:chgData name="Christian Briese" userId="3e95a946-820d-4c79-8fd3-f2d55f78bea1" providerId="ADAL" clId="{1D912097-4B35-4F5A-AFA5-55DF021E08EE}" dt="2020-11-03T21:13:55.692" v="513" actId="1038"/>
          <ac:cxnSpMkLst>
            <pc:docMk/>
            <pc:sldMk cId="2225378840" sldId="279"/>
            <ac:cxnSpMk id="63" creationId="{34159411-9E5E-4F91-AFA9-CA6F04A35EF4}"/>
          </ac:cxnSpMkLst>
        </pc:cxnChg>
      </pc:sldChg>
      <pc:sldChg chg="addSp delSp modSp new mod modAnim">
        <pc:chgData name="Christian Briese" userId="3e95a946-820d-4c79-8fd3-f2d55f78bea1" providerId="ADAL" clId="{1D912097-4B35-4F5A-AFA5-55DF021E08EE}" dt="2020-11-03T21:15:08.815" v="559" actId="1036"/>
        <pc:sldMkLst>
          <pc:docMk/>
          <pc:sldMk cId="1747968086" sldId="280"/>
        </pc:sldMkLst>
        <pc:spChg chg="mod">
          <ac:chgData name="Christian Briese" userId="3e95a946-820d-4c79-8fd3-f2d55f78bea1" providerId="ADAL" clId="{1D912097-4B35-4F5A-AFA5-55DF021E08EE}" dt="2020-11-03T21:14:33.496" v="515"/>
          <ac:spMkLst>
            <pc:docMk/>
            <pc:sldMk cId="1747968086" sldId="280"/>
            <ac:spMk id="2" creationId="{8A91F33B-ADF4-4F78-AE10-62B742EA2C05}"/>
          </ac:spMkLst>
        </pc:spChg>
        <pc:spChg chg="del">
          <ac:chgData name="Christian Briese" userId="3e95a946-820d-4c79-8fd3-f2d55f78bea1" providerId="ADAL" clId="{1D912097-4B35-4F5A-AFA5-55DF021E08EE}" dt="2020-11-03T21:14:59.769" v="517" actId="478"/>
          <ac:spMkLst>
            <pc:docMk/>
            <pc:sldMk cId="1747968086" sldId="280"/>
            <ac:spMk id="3" creationId="{69D23D1F-B375-4E2C-8F71-CF6780BB084F}"/>
          </ac:spMkLst>
        </pc:spChg>
        <pc:spChg chg="mod">
          <ac:chgData name="Christian Briese" userId="3e95a946-820d-4c79-8fd3-f2d55f78bea1" providerId="ADAL" clId="{1D912097-4B35-4F5A-AFA5-55DF021E08EE}" dt="2020-11-03T21:14:37.216" v="516"/>
          <ac:spMkLst>
            <pc:docMk/>
            <pc:sldMk cId="1747968086" sldId="280"/>
            <ac:spMk id="8" creationId="{E1AF62AB-9857-4F02-9D50-D027B12C78DE}"/>
          </ac:spMkLst>
        </pc:spChg>
        <pc:spChg chg="mod">
          <ac:chgData name="Christian Briese" userId="3e95a946-820d-4c79-8fd3-f2d55f78bea1" providerId="ADAL" clId="{1D912097-4B35-4F5A-AFA5-55DF021E08EE}" dt="2020-11-03T21:15:08.815" v="559" actId="1036"/>
          <ac:spMkLst>
            <pc:docMk/>
            <pc:sldMk cId="1747968086" sldId="280"/>
            <ac:spMk id="11" creationId="{D954F9BE-F9DC-4514-842D-93C478BA1F56}"/>
          </ac:spMkLst>
        </pc:spChg>
        <pc:spChg chg="mod">
          <ac:chgData name="Christian Briese" userId="3e95a946-820d-4c79-8fd3-f2d55f78bea1" providerId="ADAL" clId="{1D912097-4B35-4F5A-AFA5-55DF021E08EE}" dt="2020-11-03T21:15:08.815" v="559" actId="1036"/>
          <ac:spMkLst>
            <pc:docMk/>
            <pc:sldMk cId="1747968086" sldId="280"/>
            <ac:spMk id="15" creationId="{DFC25381-5D2D-4515-8D6A-20398A9C9B79}"/>
          </ac:spMkLst>
        </pc:spChg>
        <pc:spChg chg="mod">
          <ac:chgData name="Christian Briese" userId="3e95a946-820d-4c79-8fd3-f2d55f78bea1" providerId="ADAL" clId="{1D912097-4B35-4F5A-AFA5-55DF021E08EE}" dt="2020-11-03T21:15:08.815" v="559" actId="1036"/>
          <ac:spMkLst>
            <pc:docMk/>
            <pc:sldMk cId="1747968086" sldId="280"/>
            <ac:spMk id="19" creationId="{11619EBB-43E4-475F-B69B-2B573FB8EF6F}"/>
          </ac:spMkLst>
        </pc:spChg>
        <pc:spChg chg="mod">
          <ac:chgData name="Christian Briese" userId="3e95a946-820d-4c79-8fd3-f2d55f78bea1" providerId="ADAL" clId="{1D912097-4B35-4F5A-AFA5-55DF021E08EE}" dt="2020-11-03T21:15:08.815" v="559" actId="1036"/>
          <ac:spMkLst>
            <pc:docMk/>
            <pc:sldMk cId="1747968086" sldId="280"/>
            <ac:spMk id="22" creationId="{CEA720B1-5604-44B4-BAAB-8DCA307D341A}"/>
          </ac:spMkLst>
        </pc:spChg>
        <pc:spChg chg="add mod">
          <ac:chgData name="Christian Briese" userId="3e95a946-820d-4c79-8fd3-f2d55f78bea1" providerId="ADAL" clId="{1D912097-4B35-4F5A-AFA5-55DF021E08EE}" dt="2020-11-03T21:15:08.815" v="559" actId="1036"/>
          <ac:spMkLst>
            <pc:docMk/>
            <pc:sldMk cId="1747968086" sldId="280"/>
            <ac:spMk id="35" creationId="{A47154A4-2CB2-4B82-944B-4BFBA6AEFB0D}"/>
          </ac:spMkLst>
        </pc:spChg>
        <pc:spChg chg="mod">
          <ac:chgData name="Christian Briese" userId="3e95a946-820d-4c79-8fd3-f2d55f78bea1" providerId="ADAL" clId="{1D912097-4B35-4F5A-AFA5-55DF021E08EE}" dt="2020-11-03T21:15:08.815" v="559" actId="1036"/>
          <ac:spMkLst>
            <pc:docMk/>
            <pc:sldMk cId="1747968086" sldId="280"/>
            <ac:spMk id="44" creationId="{1E39623C-6A2D-446E-9DD0-03544C2D828B}"/>
          </ac:spMkLst>
        </pc:spChg>
        <pc:spChg chg="mod">
          <ac:chgData name="Christian Briese" userId="3e95a946-820d-4c79-8fd3-f2d55f78bea1" providerId="ADAL" clId="{1D912097-4B35-4F5A-AFA5-55DF021E08EE}" dt="2020-11-03T21:15:08.815" v="559" actId="1036"/>
          <ac:spMkLst>
            <pc:docMk/>
            <pc:sldMk cId="1747968086" sldId="280"/>
            <ac:spMk id="48" creationId="{2EFBABD6-660A-47C0-876D-EACBDEBFFFFA}"/>
          </ac:spMkLst>
        </pc:spChg>
        <pc:grpChg chg="add mod">
          <ac:chgData name="Christian Briese" userId="3e95a946-820d-4c79-8fd3-f2d55f78bea1" providerId="ADAL" clId="{1D912097-4B35-4F5A-AFA5-55DF021E08EE}" dt="2020-11-03T21:14:37.216" v="516"/>
          <ac:grpSpMkLst>
            <pc:docMk/>
            <pc:sldMk cId="1747968086" sldId="280"/>
            <ac:grpSpMk id="6" creationId="{1BEB6307-88E7-43D0-BA2E-26AA36BF732F}"/>
          </ac:grpSpMkLst>
        </pc:grpChg>
        <pc:grpChg chg="add mod">
          <ac:chgData name="Christian Briese" userId="3e95a946-820d-4c79-8fd3-f2d55f78bea1" providerId="ADAL" clId="{1D912097-4B35-4F5A-AFA5-55DF021E08EE}" dt="2020-11-03T21:15:08.815" v="559" actId="1036"/>
          <ac:grpSpMkLst>
            <pc:docMk/>
            <pc:sldMk cId="1747968086" sldId="280"/>
            <ac:grpSpMk id="9" creationId="{5D393D95-676A-4B13-9D49-5D341DB18C59}"/>
          </ac:grpSpMkLst>
        </pc:grpChg>
        <pc:grpChg chg="add mod">
          <ac:chgData name="Christian Briese" userId="3e95a946-820d-4c79-8fd3-f2d55f78bea1" providerId="ADAL" clId="{1D912097-4B35-4F5A-AFA5-55DF021E08EE}" dt="2020-11-03T21:15:08.815" v="559" actId="1036"/>
          <ac:grpSpMkLst>
            <pc:docMk/>
            <pc:sldMk cId="1747968086" sldId="280"/>
            <ac:grpSpMk id="13" creationId="{5DF75390-9C31-4A3B-A034-326F8DDE5493}"/>
          </ac:grpSpMkLst>
        </pc:grpChg>
        <pc:grpChg chg="add mod">
          <ac:chgData name="Christian Briese" userId="3e95a946-820d-4c79-8fd3-f2d55f78bea1" providerId="ADAL" clId="{1D912097-4B35-4F5A-AFA5-55DF021E08EE}" dt="2020-11-03T21:15:08.815" v="559" actId="1036"/>
          <ac:grpSpMkLst>
            <pc:docMk/>
            <pc:sldMk cId="1747968086" sldId="280"/>
            <ac:grpSpMk id="17" creationId="{F7183D08-7D1B-4F72-986F-F6AAF1D8A12F}"/>
          </ac:grpSpMkLst>
        </pc:grpChg>
        <pc:grpChg chg="add mod">
          <ac:chgData name="Christian Briese" userId="3e95a946-820d-4c79-8fd3-f2d55f78bea1" providerId="ADAL" clId="{1D912097-4B35-4F5A-AFA5-55DF021E08EE}" dt="2020-11-03T21:15:08.815" v="559" actId="1036"/>
          <ac:grpSpMkLst>
            <pc:docMk/>
            <pc:sldMk cId="1747968086" sldId="280"/>
            <ac:grpSpMk id="20" creationId="{CA14AC21-EB32-46DE-831C-5D290CA06B66}"/>
          </ac:grpSpMkLst>
        </pc:grpChg>
        <pc:grpChg chg="add mod">
          <ac:chgData name="Christian Briese" userId="3e95a946-820d-4c79-8fd3-f2d55f78bea1" providerId="ADAL" clId="{1D912097-4B35-4F5A-AFA5-55DF021E08EE}" dt="2020-11-03T21:15:08.815" v="559" actId="1036"/>
          <ac:grpSpMkLst>
            <pc:docMk/>
            <pc:sldMk cId="1747968086" sldId="280"/>
            <ac:grpSpMk id="42" creationId="{9F3B9F51-DE5D-47DE-BBCB-600C230CDA41}"/>
          </ac:grpSpMkLst>
        </pc:grpChg>
        <pc:grpChg chg="add mod">
          <ac:chgData name="Christian Briese" userId="3e95a946-820d-4c79-8fd3-f2d55f78bea1" providerId="ADAL" clId="{1D912097-4B35-4F5A-AFA5-55DF021E08EE}" dt="2020-11-03T21:15:08.815" v="559" actId="1036"/>
          <ac:grpSpMkLst>
            <pc:docMk/>
            <pc:sldMk cId="1747968086" sldId="280"/>
            <ac:grpSpMk id="46" creationId="{F7A97934-7FE9-4BC9-9109-0EAD18658CAD}"/>
          </ac:grpSpMkLst>
        </pc:grpChg>
        <pc:grpChg chg="add mod">
          <ac:chgData name="Christian Briese" userId="3e95a946-820d-4c79-8fd3-f2d55f78bea1" providerId="ADAL" clId="{1D912097-4B35-4F5A-AFA5-55DF021E08EE}" dt="2020-11-03T21:15:08.815" v="559" actId="1036"/>
          <ac:grpSpMkLst>
            <pc:docMk/>
            <pc:sldMk cId="1747968086" sldId="280"/>
            <ac:grpSpMk id="49" creationId="{FD9429FF-47E7-466F-BF27-275BBC6CC71D}"/>
          </ac:grpSpMkLst>
        </pc:grpChg>
        <pc:picChg chg="mod">
          <ac:chgData name="Christian Briese" userId="3e95a946-820d-4c79-8fd3-f2d55f78bea1" providerId="ADAL" clId="{1D912097-4B35-4F5A-AFA5-55DF021E08EE}" dt="2020-11-03T21:14:37.216" v="516"/>
          <ac:picMkLst>
            <pc:docMk/>
            <pc:sldMk cId="1747968086" sldId="280"/>
            <ac:picMk id="7" creationId="{2B9ECC5E-1CB7-4491-904E-17E13699BFF3}"/>
          </ac:picMkLst>
        </pc:picChg>
        <pc:picChg chg="mod">
          <ac:chgData name="Christian Briese" userId="3e95a946-820d-4c79-8fd3-f2d55f78bea1" providerId="ADAL" clId="{1D912097-4B35-4F5A-AFA5-55DF021E08EE}" dt="2020-11-03T21:15:08.815" v="559" actId="1036"/>
          <ac:picMkLst>
            <pc:docMk/>
            <pc:sldMk cId="1747968086" sldId="280"/>
            <ac:picMk id="10" creationId="{866C14EF-3FF8-41E1-9880-32C9E1CD2E97}"/>
          </ac:picMkLst>
        </pc:picChg>
        <pc:picChg chg="add mod">
          <ac:chgData name="Christian Briese" userId="3e95a946-820d-4c79-8fd3-f2d55f78bea1" providerId="ADAL" clId="{1D912097-4B35-4F5A-AFA5-55DF021E08EE}" dt="2020-11-03T21:15:08.815" v="559" actId="1036"/>
          <ac:picMkLst>
            <pc:docMk/>
            <pc:sldMk cId="1747968086" sldId="280"/>
            <ac:picMk id="12" creationId="{2FB82052-89B6-4723-8B21-9EDEEA3AE3C9}"/>
          </ac:picMkLst>
        </pc:picChg>
        <pc:picChg chg="mod">
          <ac:chgData name="Christian Briese" userId="3e95a946-820d-4c79-8fd3-f2d55f78bea1" providerId="ADAL" clId="{1D912097-4B35-4F5A-AFA5-55DF021E08EE}" dt="2020-11-03T21:15:08.815" v="559" actId="1036"/>
          <ac:picMkLst>
            <pc:docMk/>
            <pc:sldMk cId="1747968086" sldId="280"/>
            <ac:picMk id="14" creationId="{FD03CE48-570F-48E8-AF03-53D47685DB77}"/>
          </ac:picMkLst>
        </pc:picChg>
        <pc:picChg chg="add mod">
          <ac:chgData name="Christian Briese" userId="3e95a946-820d-4c79-8fd3-f2d55f78bea1" providerId="ADAL" clId="{1D912097-4B35-4F5A-AFA5-55DF021E08EE}" dt="2020-11-03T21:15:08.815" v="559" actId="1036"/>
          <ac:picMkLst>
            <pc:docMk/>
            <pc:sldMk cId="1747968086" sldId="280"/>
            <ac:picMk id="16" creationId="{7BEB4830-1636-42CD-BFAE-AA662BD87880}"/>
          </ac:picMkLst>
        </pc:picChg>
        <pc:picChg chg="mod">
          <ac:chgData name="Christian Briese" userId="3e95a946-820d-4c79-8fd3-f2d55f78bea1" providerId="ADAL" clId="{1D912097-4B35-4F5A-AFA5-55DF021E08EE}" dt="2020-11-03T21:15:08.815" v="559" actId="1036"/>
          <ac:picMkLst>
            <pc:docMk/>
            <pc:sldMk cId="1747968086" sldId="280"/>
            <ac:picMk id="18" creationId="{3ACC7D43-EE03-4D6D-9CB2-A00E02AA8403}"/>
          </ac:picMkLst>
        </pc:picChg>
        <pc:picChg chg="mod">
          <ac:chgData name="Christian Briese" userId="3e95a946-820d-4c79-8fd3-f2d55f78bea1" providerId="ADAL" clId="{1D912097-4B35-4F5A-AFA5-55DF021E08EE}" dt="2020-11-03T21:15:08.815" v="559" actId="1036"/>
          <ac:picMkLst>
            <pc:docMk/>
            <pc:sldMk cId="1747968086" sldId="280"/>
            <ac:picMk id="21" creationId="{A9C4B695-4A18-4105-A0D2-8B59BF51F224}"/>
          </ac:picMkLst>
        </pc:picChg>
        <pc:picChg chg="add mod">
          <ac:chgData name="Christian Briese" userId="3e95a946-820d-4c79-8fd3-f2d55f78bea1" providerId="ADAL" clId="{1D912097-4B35-4F5A-AFA5-55DF021E08EE}" dt="2020-11-03T21:15:08.815" v="559" actId="1036"/>
          <ac:picMkLst>
            <pc:docMk/>
            <pc:sldMk cId="1747968086" sldId="280"/>
            <ac:picMk id="28" creationId="{27C8BAA2-08BE-49FE-AF68-DC412542B854}"/>
          </ac:picMkLst>
        </pc:picChg>
        <pc:picChg chg="add mod">
          <ac:chgData name="Christian Briese" userId="3e95a946-820d-4c79-8fd3-f2d55f78bea1" providerId="ADAL" clId="{1D912097-4B35-4F5A-AFA5-55DF021E08EE}" dt="2020-11-03T21:15:08.815" v="559" actId="1036"/>
          <ac:picMkLst>
            <pc:docMk/>
            <pc:sldMk cId="1747968086" sldId="280"/>
            <ac:picMk id="29" creationId="{D6BE7517-4169-48E0-98EF-FFD03A8D56B2}"/>
          </ac:picMkLst>
        </pc:picChg>
        <pc:picChg chg="add mod">
          <ac:chgData name="Christian Briese" userId="3e95a946-820d-4c79-8fd3-f2d55f78bea1" providerId="ADAL" clId="{1D912097-4B35-4F5A-AFA5-55DF021E08EE}" dt="2020-11-03T21:15:08.815" v="559" actId="1036"/>
          <ac:picMkLst>
            <pc:docMk/>
            <pc:sldMk cId="1747968086" sldId="280"/>
            <ac:picMk id="30" creationId="{E86145C6-569F-4871-91B0-A485CF487B09}"/>
          </ac:picMkLst>
        </pc:picChg>
        <pc:picChg chg="add mod">
          <ac:chgData name="Christian Briese" userId="3e95a946-820d-4c79-8fd3-f2d55f78bea1" providerId="ADAL" clId="{1D912097-4B35-4F5A-AFA5-55DF021E08EE}" dt="2020-11-03T21:15:08.815" v="559" actId="1036"/>
          <ac:picMkLst>
            <pc:docMk/>
            <pc:sldMk cId="1747968086" sldId="280"/>
            <ac:picMk id="31" creationId="{C5513DF4-73A4-4D7F-A98F-5B5539D8B2F5}"/>
          </ac:picMkLst>
        </pc:picChg>
        <pc:picChg chg="add mod">
          <ac:chgData name="Christian Briese" userId="3e95a946-820d-4c79-8fd3-f2d55f78bea1" providerId="ADAL" clId="{1D912097-4B35-4F5A-AFA5-55DF021E08EE}" dt="2020-11-03T21:15:08.815" v="559" actId="1036"/>
          <ac:picMkLst>
            <pc:docMk/>
            <pc:sldMk cId="1747968086" sldId="280"/>
            <ac:picMk id="32" creationId="{8A70B2CD-4711-405C-B709-901345E43707}"/>
          </ac:picMkLst>
        </pc:picChg>
        <pc:picChg chg="add mod">
          <ac:chgData name="Christian Briese" userId="3e95a946-820d-4c79-8fd3-f2d55f78bea1" providerId="ADAL" clId="{1D912097-4B35-4F5A-AFA5-55DF021E08EE}" dt="2020-11-03T21:15:08.815" v="559" actId="1036"/>
          <ac:picMkLst>
            <pc:docMk/>
            <pc:sldMk cId="1747968086" sldId="280"/>
            <ac:picMk id="34" creationId="{A04305E7-ADC1-4106-BAF6-2E5902ACC610}"/>
          </ac:picMkLst>
        </pc:picChg>
        <pc:picChg chg="add mod">
          <ac:chgData name="Christian Briese" userId="3e95a946-820d-4c79-8fd3-f2d55f78bea1" providerId="ADAL" clId="{1D912097-4B35-4F5A-AFA5-55DF021E08EE}" dt="2020-11-03T21:15:08.815" v="559" actId="1036"/>
          <ac:picMkLst>
            <pc:docMk/>
            <pc:sldMk cId="1747968086" sldId="280"/>
            <ac:picMk id="36" creationId="{E6714865-18E0-4CE0-B2FE-4E7A6A126112}"/>
          </ac:picMkLst>
        </pc:picChg>
        <pc:picChg chg="add mod">
          <ac:chgData name="Christian Briese" userId="3e95a946-820d-4c79-8fd3-f2d55f78bea1" providerId="ADAL" clId="{1D912097-4B35-4F5A-AFA5-55DF021E08EE}" dt="2020-11-03T21:15:08.815" v="559" actId="1036"/>
          <ac:picMkLst>
            <pc:docMk/>
            <pc:sldMk cId="1747968086" sldId="280"/>
            <ac:picMk id="37" creationId="{6B19A6BE-55EA-485F-8DC1-FBD252B90B06}"/>
          </ac:picMkLst>
        </pc:picChg>
        <pc:picChg chg="add mod">
          <ac:chgData name="Christian Briese" userId="3e95a946-820d-4c79-8fd3-f2d55f78bea1" providerId="ADAL" clId="{1D912097-4B35-4F5A-AFA5-55DF021E08EE}" dt="2020-11-03T21:15:08.815" v="559" actId="1036"/>
          <ac:picMkLst>
            <pc:docMk/>
            <pc:sldMk cId="1747968086" sldId="280"/>
            <ac:picMk id="38" creationId="{D1F3F5AA-EF2B-42E0-8768-0DB55215B7F2}"/>
          </ac:picMkLst>
        </pc:picChg>
        <pc:picChg chg="add mod">
          <ac:chgData name="Christian Briese" userId="3e95a946-820d-4c79-8fd3-f2d55f78bea1" providerId="ADAL" clId="{1D912097-4B35-4F5A-AFA5-55DF021E08EE}" dt="2020-11-03T21:15:08.815" v="559" actId="1036"/>
          <ac:picMkLst>
            <pc:docMk/>
            <pc:sldMk cId="1747968086" sldId="280"/>
            <ac:picMk id="39" creationId="{C265F48F-436A-4B7C-A09A-093186E4B54C}"/>
          </ac:picMkLst>
        </pc:picChg>
        <pc:picChg chg="add mod">
          <ac:chgData name="Christian Briese" userId="3e95a946-820d-4c79-8fd3-f2d55f78bea1" providerId="ADAL" clId="{1D912097-4B35-4F5A-AFA5-55DF021E08EE}" dt="2020-11-03T21:15:08.815" v="559" actId="1036"/>
          <ac:picMkLst>
            <pc:docMk/>
            <pc:sldMk cId="1747968086" sldId="280"/>
            <ac:picMk id="40" creationId="{B7EBD415-07E8-4106-A2C6-A683DD37DFD4}"/>
          </ac:picMkLst>
        </pc:picChg>
        <pc:picChg chg="add mod">
          <ac:chgData name="Christian Briese" userId="3e95a946-820d-4c79-8fd3-f2d55f78bea1" providerId="ADAL" clId="{1D912097-4B35-4F5A-AFA5-55DF021E08EE}" dt="2020-11-03T21:15:08.815" v="559" actId="1036"/>
          <ac:picMkLst>
            <pc:docMk/>
            <pc:sldMk cId="1747968086" sldId="280"/>
            <ac:picMk id="41" creationId="{F5E87A74-4E05-4E44-A5AE-DA26C163BE17}"/>
          </ac:picMkLst>
        </pc:picChg>
        <pc:picChg chg="mod">
          <ac:chgData name="Christian Briese" userId="3e95a946-820d-4c79-8fd3-f2d55f78bea1" providerId="ADAL" clId="{1D912097-4B35-4F5A-AFA5-55DF021E08EE}" dt="2020-11-03T21:15:08.815" v="559" actId="1036"/>
          <ac:picMkLst>
            <pc:docMk/>
            <pc:sldMk cId="1747968086" sldId="280"/>
            <ac:picMk id="43" creationId="{7B1FCCF0-57E9-4C47-BC4D-19761DE8621C}"/>
          </ac:picMkLst>
        </pc:picChg>
        <pc:picChg chg="add mod">
          <ac:chgData name="Christian Briese" userId="3e95a946-820d-4c79-8fd3-f2d55f78bea1" providerId="ADAL" clId="{1D912097-4B35-4F5A-AFA5-55DF021E08EE}" dt="2020-11-03T21:15:08.815" v="559" actId="1036"/>
          <ac:picMkLst>
            <pc:docMk/>
            <pc:sldMk cId="1747968086" sldId="280"/>
            <ac:picMk id="45" creationId="{5C4FD940-CF9E-4A97-8FB1-E44513C317A3}"/>
          </ac:picMkLst>
        </pc:picChg>
        <pc:picChg chg="mod">
          <ac:chgData name="Christian Briese" userId="3e95a946-820d-4c79-8fd3-f2d55f78bea1" providerId="ADAL" clId="{1D912097-4B35-4F5A-AFA5-55DF021E08EE}" dt="2020-11-03T21:15:08.815" v="559" actId="1036"/>
          <ac:picMkLst>
            <pc:docMk/>
            <pc:sldMk cId="1747968086" sldId="280"/>
            <ac:picMk id="47" creationId="{F6A7C91B-CBEB-4190-AA35-427B1BDCEAD0}"/>
          </ac:picMkLst>
        </pc:picChg>
        <pc:picChg chg="mod">
          <ac:chgData name="Christian Briese" userId="3e95a946-820d-4c79-8fd3-f2d55f78bea1" providerId="ADAL" clId="{1D912097-4B35-4F5A-AFA5-55DF021E08EE}" dt="2020-11-03T21:15:08.815" v="559" actId="1036"/>
          <ac:picMkLst>
            <pc:docMk/>
            <pc:sldMk cId="1747968086" sldId="280"/>
            <ac:picMk id="50" creationId="{245284B3-742F-4559-8E95-0C9AD09E1739}"/>
          </ac:picMkLst>
        </pc:picChg>
        <pc:picChg chg="mod">
          <ac:chgData name="Christian Briese" userId="3e95a946-820d-4c79-8fd3-f2d55f78bea1" providerId="ADAL" clId="{1D912097-4B35-4F5A-AFA5-55DF021E08EE}" dt="2020-11-03T21:15:08.815" v="559" actId="1036"/>
          <ac:picMkLst>
            <pc:docMk/>
            <pc:sldMk cId="1747968086" sldId="280"/>
            <ac:picMk id="51" creationId="{C57C3925-325A-457A-A5C4-5CB7CB9AD813}"/>
          </ac:picMkLst>
        </pc:picChg>
        <pc:picChg chg="mod">
          <ac:chgData name="Christian Briese" userId="3e95a946-820d-4c79-8fd3-f2d55f78bea1" providerId="ADAL" clId="{1D912097-4B35-4F5A-AFA5-55DF021E08EE}" dt="2020-11-03T21:15:08.815" v="559" actId="1036"/>
          <ac:picMkLst>
            <pc:docMk/>
            <pc:sldMk cId="1747968086" sldId="280"/>
            <ac:picMk id="52" creationId="{B2A199CC-EB9E-4965-B800-9CA1F8ED0B34}"/>
          </ac:picMkLst>
        </pc:picChg>
        <pc:picChg chg="mod">
          <ac:chgData name="Christian Briese" userId="3e95a946-820d-4c79-8fd3-f2d55f78bea1" providerId="ADAL" clId="{1D912097-4B35-4F5A-AFA5-55DF021E08EE}" dt="2020-11-03T21:15:08.815" v="559" actId="1036"/>
          <ac:picMkLst>
            <pc:docMk/>
            <pc:sldMk cId="1747968086" sldId="280"/>
            <ac:picMk id="53" creationId="{CEC4FCBD-1206-4A0A-A345-7B8FC3FD0CF3}"/>
          </ac:picMkLst>
        </pc:picChg>
        <pc:picChg chg="mod">
          <ac:chgData name="Christian Briese" userId="3e95a946-820d-4c79-8fd3-f2d55f78bea1" providerId="ADAL" clId="{1D912097-4B35-4F5A-AFA5-55DF021E08EE}" dt="2020-11-03T21:15:08.815" v="559" actId="1036"/>
          <ac:picMkLst>
            <pc:docMk/>
            <pc:sldMk cId="1747968086" sldId="280"/>
            <ac:picMk id="54" creationId="{412F1BD4-DDC3-4635-A4AE-2F71C3CF07FC}"/>
          </ac:picMkLst>
        </pc:picChg>
        <pc:picChg chg="mod">
          <ac:chgData name="Christian Briese" userId="3e95a946-820d-4c79-8fd3-f2d55f78bea1" providerId="ADAL" clId="{1D912097-4B35-4F5A-AFA5-55DF021E08EE}" dt="2020-11-03T21:15:08.815" v="559" actId="1036"/>
          <ac:picMkLst>
            <pc:docMk/>
            <pc:sldMk cId="1747968086" sldId="280"/>
            <ac:picMk id="55" creationId="{2652FB79-B424-4284-9D1A-50F776D85E39}"/>
          </ac:picMkLst>
        </pc:picChg>
        <pc:picChg chg="add mod">
          <ac:chgData name="Christian Briese" userId="3e95a946-820d-4c79-8fd3-f2d55f78bea1" providerId="ADAL" clId="{1D912097-4B35-4F5A-AFA5-55DF021E08EE}" dt="2020-11-03T21:15:08.815" v="559" actId="1036"/>
          <ac:picMkLst>
            <pc:docMk/>
            <pc:sldMk cId="1747968086" sldId="280"/>
            <ac:picMk id="56" creationId="{684149D0-47F8-49C2-83A3-753C578F8CDE}"/>
          </ac:picMkLst>
        </pc:picChg>
        <pc:cxnChg chg="add mod">
          <ac:chgData name="Christian Briese" userId="3e95a946-820d-4c79-8fd3-f2d55f78bea1" providerId="ADAL" clId="{1D912097-4B35-4F5A-AFA5-55DF021E08EE}" dt="2020-11-03T21:15:08.815" v="559" actId="1036"/>
          <ac:cxnSpMkLst>
            <pc:docMk/>
            <pc:sldMk cId="1747968086" sldId="280"/>
            <ac:cxnSpMk id="23" creationId="{D596E6AE-ED94-43FE-AD1D-0A91B7FDD680}"/>
          </ac:cxnSpMkLst>
        </pc:cxnChg>
        <pc:cxnChg chg="add mod">
          <ac:chgData name="Christian Briese" userId="3e95a946-820d-4c79-8fd3-f2d55f78bea1" providerId="ADAL" clId="{1D912097-4B35-4F5A-AFA5-55DF021E08EE}" dt="2020-11-03T21:15:08.815" v="559" actId="1036"/>
          <ac:cxnSpMkLst>
            <pc:docMk/>
            <pc:sldMk cId="1747968086" sldId="280"/>
            <ac:cxnSpMk id="24" creationId="{DA4ACE72-FA6A-474C-9A65-F72CADD23AEF}"/>
          </ac:cxnSpMkLst>
        </pc:cxnChg>
        <pc:cxnChg chg="add mod">
          <ac:chgData name="Christian Briese" userId="3e95a946-820d-4c79-8fd3-f2d55f78bea1" providerId="ADAL" clId="{1D912097-4B35-4F5A-AFA5-55DF021E08EE}" dt="2020-11-03T21:15:08.815" v="559" actId="1036"/>
          <ac:cxnSpMkLst>
            <pc:docMk/>
            <pc:sldMk cId="1747968086" sldId="280"/>
            <ac:cxnSpMk id="25" creationId="{E3FC7F08-8EBB-423D-A004-71F064CDE0EC}"/>
          </ac:cxnSpMkLst>
        </pc:cxnChg>
        <pc:cxnChg chg="add mod">
          <ac:chgData name="Christian Briese" userId="3e95a946-820d-4c79-8fd3-f2d55f78bea1" providerId="ADAL" clId="{1D912097-4B35-4F5A-AFA5-55DF021E08EE}" dt="2020-11-03T21:15:08.815" v="559" actId="1036"/>
          <ac:cxnSpMkLst>
            <pc:docMk/>
            <pc:sldMk cId="1747968086" sldId="280"/>
            <ac:cxnSpMk id="26" creationId="{F3A51F79-029E-4C2E-AC76-019B4A75C4ED}"/>
          </ac:cxnSpMkLst>
        </pc:cxnChg>
        <pc:cxnChg chg="add mod">
          <ac:chgData name="Christian Briese" userId="3e95a946-820d-4c79-8fd3-f2d55f78bea1" providerId="ADAL" clId="{1D912097-4B35-4F5A-AFA5-55DF021E08EE}" dt="2020-11-03T21:15:08.815" v="559" actId="1036"/>
          <ac:cxnSpMkLst>
            <pc:docMk/>
            <pc:sldMk cId="1747968086" sldId="280"/>
            <ac:cxnSpMk id="27" creationId="{1A280002-B61B-4584-9973-37194368F334}"/>
          </ac:cxnSpMkLst>
        </pc:cxnChg>
        <pc:cxnChg chg="add mod">
          <ac:chgData name="Christian Briese" userId="3e95a946-820d-4c79-8fd3-f2d55f78bea1" providerId="ADAL" clId="{1D912097-4B35-4F5A-AFA5-55DF021E08EE}" dt="2020-11-03T21:15:08.815" v="559" actId="1036"/>
          <ac:cxnSpMkLst>
            <pc:docMk/>
            <pc:sldMk cId="1747968086" sldId="280"/>
            <ac:cxnSpMk id="33" creationId="{ADFAC486-86AC-486C-8E81-15BB46F891D6}"/>
          </ac:cxnSpMkLst>
        </pc:cxnChg>
      </pc:sldChg>
      <pc:sldChg chg="addSp modSp new mod">
        <pc:chgData name="Christian Briese" userId="3e95a946-820d-4c79-8fd3-f2d55f78bea1" providerId="ADAL" clId="{1D912097-4B35-4F5A-AFA5-55DF021E08EE}" dt="2020-11-04T08:17:47.853" v="777" actId="20577"/>
        <pc:sldMkLst>
          <pc:docMk/>
          <pc:sldMk cId="2762680824" sldId="281"/>
        </pc:sldMkLst>
        <pc:spChg chg="mod">
          <ac:chgData name="Christian Briese" userId="3e95a946-820d-4c79-8fd3-f2d55f78bea1" providerId="ADAL" clId="{1D912097-4B35-4F5A-AFA5-55DF021E08EE}" dt="2020-11-04T08:15:00.486" v="621" actId="20577"/>
          <ac:spMkLst>
            <pc:docMk/>
            <pc:sldMk cId="2762680824" sldId="281"/>
            <ac:spMk id="2" creationId="{74F49B5C-4B93-4C1A-9344-6BCC8FC8BBDE}"/>
          </ac:spMkLst>
        </pc:spChg>
        <pc:spChg chg="mod">
          <ac:chgData name="Christian Briese" userId="3e95a946-820d-4c79-8fd3-f2d55f78bea1" providerId="ADAL" clId="{1D912097-4B35-4F5A-AFA5-55DF021E08EE}" dt="2020-11-04T08:17:47.853" v="777" actId="20577"/>
          <ac:spMkLst>
            <pc:docMk/>
            <pc:sldMk cId="2762680824" sldId="281"/>
            <ac:spMk id="3" creationId="{C1E7771F-7214-4E9C-AC4C-2DC31D41678D}"/>
          </ac:spMkLst>
        </pc:spChg>
        <pc:picChg chg="add mod">
          <ac:chgData name="Christian Briese" userId="3e95a946-820d-4c79-8fd3-f2d55f78bea1" providerId="ADAL" clId="{1D912097-4B35-4F5A-AFA5-55DF021E08EE}" dt="2020-11-04T08:17:27.002" v="752" actId="1076"/>
          <ac:picMkLst>
            <pc:docMk/>
            <pc:sldMk cId="2762680824" sldId="281"/>
            <ac:picMk id="6" creationId="{98004731-D7CA-4A5B-AE2D-299B8D1236CD}"/>
          </ac:picMkLst>
        </pc:picChg>
      </pc:sldChg>
    </pc:docChg>
  </pc:docChgLst>
  <pc:docChgLst>
    <pc:chgData name="Richard Kidd" userId="f77a655e-bd1d-4b6d-b3f3-7e178699a78e" providerId="ADAL" clId="{7A12D1D5-F668-4EFA-98F3-4F654AFA33F5}"/>
    <pc:docChg chg="undo custSel addSld delSld modSld">
      <pc:chgData name="Richard Kidd" userId="f77a655e-bd1d-4b6d-b3f3-7e178699a78e" providerId="ADAL" clId="{7A12D1D5-F668-4EFA-98F3-4F654AFA33F5}" dt="2020-07-24T15:43:20.088" v="825" actId="1076"/>
      <pc:docMkLst>
        <pc:docMk/>
      </pc:docMkLst>
      <pc:sldChg chg="modSp mod">
        <pc:chgData name="Richard Kidd" userId="f77a655e-bd1d-4b6d-b3f3-7e178699a78e" providerId="ADAL" clId="{7A12D1D5-F668-4EFA-98F3-4F654AFA33F5}" dt="2020-07-24T15:24:48.857" v="510" actId="20577"/>
        <pc:sldMkLst>
          <pc:docMk/>
          <pc:sldMk cId="2106733619" sldId="262"/>
        </pc:sldMkLst>
        <pc:spChg chg="mod">
          <ac:chgData name="Richard Kidd" userId="f77a655e-bd1d-4b6d-b3f3-7e178699a78e" providerId="ADAL" clId="{7A12D1D5-F668-4EFA-98F3-4F654AFA33F5}" dt="2020-07-24T15:24:48.857" v="510" actId="20577"/>
          <ac:spMkLst>
            <pc:docMk/>
            <pc:sldMk cId="2106733619" sldId="262"/>
            <ac:spMk id="3" creationId="{00000000-0000-0000-0000-000000000000}"/>
          </ac:spMkLst>
        </pc:spChg>
      </pc:sldChg>
      <pc:sldChg chg="addSp delSp modSp mod">
        <pc:chgData name="Richard Kidd" userId="f77a655e-bd1d-4b6d-b3f3-7e178699a78e" providerId="ADAL" clId="{7A12D1D5-F668-4EFA-98F3-4F654AFA33F5}" dt="2020-07-24T15:31:01.859" v="691"/>
        <pc:sldMkLst>
          <pc:docMk/>
          <pc:sldMk cId="3273804916" sldId="264"/>
        </pc:sldMkLst>
        <pc:spChg chg="mod">
          <ac:chgData name="Richard Kidd" userId="f77a655e-bd1d-4b6d-b3f3-7e178699a78e" providerId="ADAL" clId="{7A12D1D5-F668-4EFA-98F3-4F654AFA33F5}" dt="2020-07-24T15:27:54.625" v="564" actId="20577"/>
          <ac:spMkLst>
            <pc:docMk/>
            <pc:sldMk cId="3273804916" sldId="264"/>
            <ac:spMk id="2" creationId="{DD97A563-3C83-414A-AEEC-BD2BC6AC644B}"/>
          </ac:spMkLst>
        </pc:spChg>
        <pc:spChg chg="del">
          <ac:chgData name="Richard Kidd" userId="f77a655e-bd1d-4b6d-b3f3-7e178699a78e" providerId="ADAL" clId="{7A12D1D5-F668-4EFA-98F3-4F654AFA33F5}" dt="2020-07-24T15:31:01.719" v="690" actId="478"/>
          <ac:spMkLst>
            <pc:docMk/>
            <pc:sldMk cId="3273804916" sldId="264"/>
            <ac:spMk id="4" creationId="{6745E826-E3D2-4BD2-8949-27789E55FE69}"/>
          </ac:spMkLst>
        </pc:spChg>
        <pc:spChg chg="add mod">
          <ac:chgData name="Richard Kidd" userId="f77a655e-bd1d-4b6d-b3f3-7e178699a78e" providerId="ADAL" clId="{7A12D1D5-F668-4EFA-98F3-4F654AFA33F5}" dt="2020-07-24T15:31:01.859" v="691"/>
          <ac:spMkLst>
            <pc:docMk/>
            <pc:sldMk cId="3273804916" sldId="264"/>
            <ac:spMk id="6" creationId="{CFD341C0-E641-4255-9252-9D60AD049997}"/>
          </ac:spMkLst>
        </pc:spChg>
      </pc:sldChg>
      <pc:sldChg chg="addSp delSp modSp mod">
        <pc:chgData name="Richard Kidd" userId="f77a655e-bd1d-4b6d-b3f3-7e178699a78e" providerId="ADAL" clId="{7A12D1D5-F668-4EFA-98F3-4F654AFA33F5}" dt="2020-07-24T15:31:09.856" v="695"/>
        <pc:sldMkLst>
          <pc:docMk/>
          <pc:sldMk cId="4058672939" sldId="265"/>
        </pc:sldMkLst>
        <pc:spChg chg="del">
          <ac:chgData name="Richard Kidd" userId="f77a655e-bd1d-4b6d-b3f3-7e178699a78e" providerId="ADAL" clId="{7A12D1D5-F668-4EFA-98F3-4F654AFA33F5}" dt="2020-07-24T15:31:09.632" v="694" actId="478"/>
          <ac:spMkLst>
            <pc:docMk/>
            <pc:sldMk cId="4058672939" sldId="265"/>
            <ac:spMk id="4" creationId="{9AB20E87-43B1-4E45-BF5C-0A24DD5CB00E}"/>
          </ac:spMkLst>
        </pc:spChg>
        <pc:spChg chg="add mod">
          <ac:chgData name="Richard Kidd" userId="f77a655e-bd1d-4b6d-b3f3-7e178699a78e" providerId="ADAL" clId="{7A12D1D5-F668-4EFA-98F3-4F654AFA33F5}" dt="2020-07-24T15:31:09.856" v="695"/>
          <ac:spMkLst>
            <pc:docMk/>
            <pc:sldMk cId="4058672939" sldId="265"/>
            <ac:spMk id="6" creationId="{C48EF2C5-18CA-4E2F-A8A2-74323577427D}"/>
          </ac:spMkLst>
        </pc:spChg>
      </pc:sldChg>
      <pc:sldChg chg="modSp add del mod">
        <pc:chgData name="Richard Kidd" userId="f77a655e-bd1d-4b6d-b3f3-7e178699a78e" providerId="ADAL" clId="{7A12D1D5-F668-4EFA-98F3-4F654AFA33F5}" dt="2020-07-24T15:32:16.609" v="815" actId="2696"/>
        <pc:sldMkLst>
          <pc:docMk/>
          <pc:sldMk cId="1958632881" sldId="266"/>
        </pc:sldMkLst>
        <pc:spChg chg="mod">
          <ac:chgData name="Richard Kidd" userId="f77a655e-bd1d-4b6d-b3f3-7e178699a78e" providerId="ADAL" clId="{7A12D1D5-F668-4EFA-98F3-4F654AFA33F5}" dt="2020-07-24T15:31:53.534" v="814" actId="20577"/>
          <ac:spMkLst>
            <pc:docMk/>
            <pc:sldMk cId="1958632881" sldId="266"/>
            <ac:spMk id="3" creationId="{916AFBDE-91E9-4652-A757-151F4927D52A}"/>
          </ac:spMkLst>
        </pc:spChg>
      </pc:sldChg>
      <pc:sldChg chg="modSp mod">
        <pc:chgData name="Richard Kidd" userId="f77a655e-bd1d-4b6d-b3f3-7e178699a78e" providerId="ADAL" clId="{7A12D1D5-F668-4EFA-98F3-4F654AFA33F5}" dt="2020-07-24T15:29:22.109" v="655" actId="20577"/>
        <pc:sldMkLst>
          <pc:docMk/>
          <pc:sldMk cId="512413751" sldId="273"/>
        </pc:sldMkLst>
        <pc:spChg chg="mod">
          <ac:chgData name="Richard Kidd" userId="f77a655e-bd1d-4b6d-b3f3-7e178699a78e" providerId="ADAL" clId="{7A12D1D5-F668-4EFA-98F3-4F654AFA33F5}" dt="2020-07-24T15:26:22.547" v="513" actId="20577"/>
          <ac:spMkLst>
            <pc:docMk/>
            <pc:sldMk cId="512413751" sldId="273"/>
            <ac:spMk id="3" creationId="{00000000-0000-0000-0000-000000000000}"/>
          </ac:spMkLst>
        </pc:spChg>
        <pc:spChg chg="mod">
          <ac:chgData name="Richard Kidd" userId="f77a655e-bd1d-4b6d-b3f3-7e178699a78e" providerId="ADAL" clId="{7A12D1D5-F668-4EFA-98F3-4F654AFA33F5}" dt="2020-07-24T15:29:22.109" v="655" actId="20577"/>
          <ac:spMkLst>
            <pc:docMk/>
            <pc:sldMk cId="512413751" sldId="273"/>
            <ac:spMk id="7" creationId="{357D9B3D-2629-47AD-8C70-350A59ABE8F5}"/>
          </ac:spMkLst>
        </pc:spChg>
      </pc:sldChg>
      <pc:sldChg chg="del">
        <pc:chgData name="Richard Kidd" userId="f77a655e-bd1d-4b6d-b3f3-7e178699a78e" providerId="ADAL" clId="{7A12D1D5-F668-4EFA-98F3-4F654AFA33F5}" dt="2020-07-24T15:18:09.277" v="195" actId="2696"/>
        <pc:sldMkLst>
          <pc:docMk/>
          <pc:sldMk cId="2169732477" sldId="277"/>
        </pc:sldMkLst>
      </pc:sldChg>
      <pc:sldChg chg="addSp modSp mod">
        <pc:chgData name="Richard Kidd" userId="f77a655e-bd1d-4b6d-b3f3-7e178699a78e" providerId="ADAL" clId="{7A12D1D5-F668-4EFA-98F3-4F654AFA33F5}" dt="2020-07-24T15:43:20.088" v="825" actId="1076"/>
        <pc:sldMkLst>
          <pc:docMk/>
          <pc:sldMk cId="2432105887" sldId="278"/>
        </pc:sldMkLst>
        <pc:spChg chg="add mod">
          <ac:chgData name="Richard Kidd" userId="f77a655e-bd1d-4b6d-b3f3-7e178699a78e" providerId="ADAL" clId="{7A12D1D5-F668-4EFA-98F3-4F654AFA33F5}" dt="2020-07-24T15:43:20.088" v="825" actId="1076"/>
          <ac:spMkLst>
            <pc:docMk/>
            <pc:sldMk cId="2432105887" sldId="278"/>
            <ac:spMk id="4" creationId="{4F64555A-3851-4DEF-AD57-B977E973F164}"/>
          </ac:spMkLst>
        </pc:spChg>
      </pc:sldChg>
      <pc:sldChg chg="del">
        <pc:chgData name="Richard Kidd" userId="f77a655e-bd1d-4b6d-b3f3-7e178699a78e" providerId="ADAL" clId="{7A12D1D5-F668-4EFA-98F3-4F654AFA33F5}" dt="2020-07-24T15:18:15.015" v="196" actId="2696"/>
        <pc:sldMkLst>
          <pc:docMk/>
          <pc:sldMk cId="1693304303" sldId="281"/>
        </pc:sldMkLst>
      </pc:sldChg>
      <pc:sldChg chg="addSp delSp modSp mod">
        <pc:chgData name="Richard Kidd" userId="f77a655e-bd1d-4b6d-b3f3-7e178699a78e" providerId="ADAL" clId="{7A12D1D5-F668-4EFA-98F3-4F654AFA33F5}" dt="2020-07-24T15:30:40.547" v="687"/>
        <pc:sldMkLst>
          <pc:docMk/>
          <pc:sldMk cId="2534595990" sldId="295"/>
        </pc:sldMkLst>
        <pc:spChg chg="mod">
          <ac:chgData name="Richard Kidd" userId="f77a655e-bd1d-4b6d-b3f3-7e178699a78e" providerId="ADAL" clId="{7A12D1D5-F668-4EFA-98F3-4F654AFA33F5}" dt="2020-07-24T15:27:28.598" v="560" actId="20577"/>
          <ac:spMkLst>
            <pc:docMk/>
            <pc:sldMk cId="2534595990" sldId="295"/>
            <ac:spMk id="2" creationId="{6ABACD55-7DDD-474F-8E45-CC60AC442296}"/>
          </ac:spMkLst>
        </pc:spChg>
        <pc:spChg chg="del">
          <ac:chgData name="Richard Kidd" userId="f77a655e-bd1d-4b6d-b3f3-7e178699a78e" providerId="ADAL" clId="{7A12D1D5-F668-4EFA-98F3-4F654AFA33F5}" dt="2020-07-24T15:30:40.044" v="686" actId="478"/>
          <ac:spMkLst>
            <pc:docMk/>
            <pc:sldMk cId="2534595990" sldId="295"/>
            <ac:spMk id="5" creationId="{CD59FA11-A58F-4832-BCD8-29BF51E02B9F}"/>
          </ac:spMkLst>
        </pc:spChg>
        <pc:spChg chg="add mod">
          <ac:chgData name="Richard Kidd" userId="f77a655e-bd1d-4b6d-b3f3-7e178699a78e" providerId="ADAL" clId="{7A12D1D5-F668-4EFA-98F3-4F654AFA33F5}" dt="2020-07-24T15:30:40.547" v="687"/>
          <ac:spMkLst>
            <pc:docMk/>
            <pc:sldMk cId="2534595990" sldId="295"/>
            <ac:spMk id="8" creationId="{DE7652B2-CFAD-4215-A163-9ABE8FD8C535}"/>
          </ac:spMkLst>
        </pc:spChg>
      </pc:sldChg>
      <pc:sldChg chg="addSp delSp modSp mod">
        <pc:chgData name="Richard Kidd" userId="f77a655e-bd1d-4b6d-b3f3-7e178699a78e" providerId="ADAL" clId="{7A12D1D5-F668-4EFA-98F3-4F654AFA33F5}" dt="2020-07-24T15:30:34.304" v="685"/>
        <pc:sldMkLst>
          <pc:docMk/>
          <pc:sldMk cId="1607924375" sldId="296"/>
        </pc:sldMkLst>
        <pc:spChg chg="mod">
          <ac:chgData name="Richard Kidd" userId="f77a655e-bd1d-4b6d-b3f3-7e178699a78e" providerId="ADAL" clId="{7A12D1D5-F668-4EFA-98F3-4F654AFA33F5}" dt="2020-07-24T15:27:24.484" v="559" actId="20577"/>
          <ac:spMkLst>
            <pc:docMk/>
            <pc:sldMk cId="1607924375" sldId="296"/>
            <ac:spMk id="2" creationId="{92FF263C-2702-4027-8416-22DD007DF1CC}"/>
          </ac:spMkLst>
        </pc:spChg>
        <pc:spChg chg="del">
          <ac:chgData name="Richard Kidd" userId="f77a655e-bd1d-4b6d-b3f3-7e178699a78e" providerId="ADAL" clId="{7A12D1D5-F668-4EFA-98F3-4F654AFA33F5}" dt="2020-07-24T15:30:33.759" v="684" actId="478"/>
          <ac:spMkLst>
            <pc:docMk/>
            <pc:sldMk cId="1607924375" sldId="296"/>
            <ac:spMk id="5" creationId="{7E9DFCC0-B376-4689-BD9B-7155F1735743}"/>
          </ac:spMkLst>
        </pc:spChg>
        <pc:spChg chg="add mod">
          <ac:chgData name="Richard Kidd" userId="f77a655e-bd1d-4b6d-b3f3-7e178699a78e" providerId="ADAL" clId="{7A12D1D5-F668-4EFA-98F3-4F654AFA33F5}" dt="2020-07-24T15:30:34.304" v="685"/>
          <ac:spMkLst>
            <pc:docMk/>
            <pc:sldMk cId="1607924375" sldId="296"/>
            <ac:spMk id="6" creationId="{D44B7238-896A-4480-A907-39E1F5BD035A}"/>
          </ac:spMkLst>
        </pc:spChg>
      </pc:sldChg>
      <pc:sldChg chg="addSp delSp modSp mod">
        <pc:chgData name="Richard Kidd" userId="f77a655e-bd1d-4b6d-b3f3-7e178699a78e" providerId="ADAL" clId="{7A12D1D5-F668-4EFA-98F3-4F654AFA33F5}" dt="2020-07-24T15:30:53.989" v="689"/>
        <pc:sldMkLst>
          <pc:docMk/>
          <pc:sldMk cId="2588435881" sldId="297"/>
        </pc:sldMkLst>
        <pc:spChg chg="mod">
          <ac:chgData name="Richard Kidd" userId="f77a655e-bd1d-4b6d-b3f3-7e178699a78e" providerId="ADAL" clId="{7A12D1D5-F668-4EFA-98F3-4F654AFA33F5}" dt="2020-07-24T15:27:33.308" v="561" actId="20577"/>
          <ac:spMkLst>
            <pc:docMk/>
            <pc:sldMk cId="2588435881" sldId="297"/>
            <ac:spMk id="2" creationId="{92FF263C-2702-4027-8416-22DD007DF1CC}"/>
          </ac:spMkLst>
        </pc:spChg>
        <pc:spChg chg="del">
          <ac:chgData name="Richard Kidd" userId="f77a655e-bd1d-4b6d-b3f3-7e178699a78e" providerId="ADAL" clId="{7A12D1D5-F668-4EFA-98F3-4F654AFA33F5}" dt="2020-07-24T15:30:53.879" v="688" actId="478"/>
          <ac:spMkLst>
            <pc:docMk/>
            <pc:sldMk cId="2588435881" sldId="297"/>
            <ac:spMk id="5" creationId="{7E9DFCC0-B376-4689-BD9B-7155F1735743}"/>
          </ac:spMkLst>
        </pc:spChg>
        <pc:spChg chg="add mod">
          <ac:chgData name="Richard Kidd" userId="f77a655e-bd1d-4b6d-b3f3-7e178699a78e" providerId="ADAL" clId="{7A12D1D5-F668-4EFA-98F3-4F654AFA33F5}" dt="2020-07-24T15:30:53.989" v="689"/>
          <ac:spMkLst>
            <pc:docMk/>
            <pc:sldMk cId="2588435881" sldId="297"/>
            <ac:spMk id="6" creationId="{59D26731-30BA-4DD5-8A96-7DABE452AB28}"/>
          </ac:spMkLst>
        </pc:spChg>
      </pc:sldChg>
      <pc:sldChg chg="del">
        <pc:chgData name="Richard Kidd" userId="f77a655e-bd1d-4b6d-b3f3-7e178699a78e" providerId="ADAL" clId="{7A12D1D5-F668-4EFA-98F3-4F654AFA33F5}" dt="2020-07-24T15:25:32.929" v="511" actId="47"/>
        <pc:sldMkLst>
          <pc:docMk/>
          <pc:sldMk cId="3467086250" sldId="298"/>
        </pc:sldMkLst>
      </pc:sldChg>
      <pc:sldChg chg="modSp mod">
        <pc:chgData name="Richard Kidd" userId="f77a655e-bd1d-4b6d-b3f3-7e178699a78e" providerId="ADAL" clId="{7A12D1D5-F668-4EFA-98F3-4F654AFA33F5}" dt="2020-07-24T15:16:13.370" v="180" actId="20577"/>
        <pc:sldMkLst>
          <pc:docMk/>
          <pc:sldMk cId="800782573" sldId="299"/>
        </pc:sldMkLst>
        <pc:spChg chg="mod">
          <ac:chgData name="Richard Kidd" userId="f77a655e-bd1d-4b6d-b3f3-7e178699a78e" providerId="ADAL" clId="{7A12D1D5-F668-4EFA-98F3-4F654AFA33F5}" dt="2020-07-24T15:16:13.370" v="180" actId="20577"/>
          <ac:spMkLst>
            <pc:docMk/>
            <pc:sldMk cId="800782573" sldId="299"/>
            <ac:spMk id="2" creationId="{8BCA8B1A-2B63-43B7-A83B-56C407769F25}"/>
          </ac:spMkLst>
        </pc:spChg>
      </pc:sldChg>
      <pc:sldChg chg="modSp mod">
        <pc:chgData name="Richard Kidd" userId="f77a655e-bd1d-4b6d-b3f3-7e178699a78e" providerId="ADAL" clId="{7A12D1D5-F668-4EFA-98F3-4F654AFA33F5}" dt="2020-07-24T15:16:19.896" v="181" actId="20577"/>
        <pc:sldMkLst>
          <pc:docMk/>
          <pc:sldMk cId="609901115" sldId="300"/>
        </pc:sldMkLst>
        <pc:spChg chg="mod">
          <ac:chgData name="Richard Kidd" userId="f77a655e-bd1d-4b6d-b3f3-7e178699a78e" providerId="ADAL" clId="{7A12D1D5-F668-4EFA-98F3-4F654AFA33F5}" dt="2020-07-24T15:16:19.896" v="181" actId="20577"/>
          <ac:spMkLst>
            <pc:docMk/>
            <pc:sldMk cId="609901115" sldId="300"/>
            <ac:spMk id="2" creationId="{8BCA8B1A-2B63-43B7-A83B-56C407769F25}"/>
          </ac:spMkLst>
        </pc:spChg>
      </pc:sldChg>
      <pc:sldChg chg="modSp mod">
        <pc:chgData name="Richard Kidd" userId="f77a655e-bd1d-4b6d-b3f3-7e178699a78e" providerId="ADAL" clId="{7A12D1D5-F668-4EFA-98F3-4F654AFA33F5}" dt="2020-07-24T15:16:43.014" v="182" actId="20577"/>
        <pc:sldMkLst>
          <pc:docMk/>
          <pc:sldMk cId="806426508" sldId="301"/>
        </pc:sldMkLst>
        <pc:spChg chg="mod">
          <ac:chgData name="Richard Kidd" userId="f77a655e-bd1d-4b6d-b3f3-7e178699a78e" providerId="ADAL" clId="{7A12D1D5-F668-4EFA-98F3-4F654AFA33F5}" dt="2020-07-24T15:16:43.014" v="182" actId="20577"/>
          <ac:spMkLst>
            <pc:docMk/>
            <pc:sldMk cId="806426508" sldId="301"/>
            <ac:spMk id="2" creationId="{8BCA8B1A-2B63-43B7-A83B-56C407769F25}"/>
          </ac:spMkLst>
        </pc:spChg>
      </pc:sldChg>
      <pc:sldChg chg="modSp mod">
        <pc:chgData name="Richard Kidd" userId="f77a655e-bd1d-4b6d-b3f3-7e178699a78e" providerId="ADAL" clId="{7A12D1D5-F668-4EFA-98F3-4F654AFA33F5}" dt="2020-07-24T15:16:46.274" v="183" actId="20577"/>
        <pc:sldMkLst>
          <pc:docMk/>
          <pc:sldMk cId="1923516980" sldId="302"/>
        </pc:sldMkLst>
        <pc:spChg chg="mod">
          <ac:chgData name="Richard Kidd" userId="f77a655e-bd1d-4b6d-b3f3-7e178699a78e" providerId="ADAL" clId="{7A12D1D5-F668-4EFA-98F3-4F654AFA33F5}" dt="2020-07-24T15:16:46.274" v="183" actId="20577"/>
          <ac:spMkLst>
            <pc:docMk/>
            <pc:sldMk cId="1923516980" sldId="302"/>
            <ac:spMk id="2" creationId="{8BCA8B1A-2B63-43B7-A83B-56C407769F25}"/>
          </ac:spMkLst>
        </pc:spChg>
      </pc:sldChg>
      <pc:sldChg chg="modSp mod">
        <pc:chgData name="Richard Kidd" userId="f77a655e-bd1d-4b6d-b3f3-7e178699a78e" providerId="ADAL" clId="{7A12D1D5-F668-4EFA-98F3-4F654AFA33F5}" dt="2020-07-24T15:16:49.960" v="184" actId="20577"/>
        <pc:sldMkLst>
          <pc:docMk/>
          <pc:sldMk cId="2961992430" sldId="303"/>
        </pc:sldMkLst>
        <pc:spChg chg="mod">
          <ac:chgData name="Richard Kidd" userId="f77a655e-bd1d-4b6d-b3f3-7e178699a78e" providerId="ADAL" clId="{7A12D1D5-F668-4EFA-98F3-4F654AFA33F5}" dt="2020-07-24T15:16:49.960" v="184" actId="20577"/>
          <ac:spMkLst>
            <pc:docMk/>
            <pc:sldMk cId="2961992430" sldId="303"/>
            <ac:spMk id="2" creationId="{8BCA8B1A-2B63-43B7-A83B-56C407769F25}"/>
          </ac:spMkLst>
        </pc:spChg>
      </pc:sldChg>
      <pc:sldChg chg="modSp mod">
        <pc:chgData name="Richard Kidd" userId="f77a655e-bd1d-4b6d-b3f3-7e178699a78e" providerId="ADAL" clId="{7A12D1D5-F668-4EFA-98F3-4F654AFA33F5}" dt="2020-07-24T15:16:54.487" v="185" actId="20577"/>
        <pc:sldMkLst>
          <pc:docMk/>
          <pc:sldMk cId="260099671" sldId="304"/>
        </pc:sldMkLst>
        <pc:spChg chg="mod">
          <ac:chgData name="Richard Kidd" userId="f77a655e-bd1d-4b6d-b3f3-7e178699a78e" providerId="ADAL" clId="{7A12D1D5-F668-4EFA-98F3-4F654AFA33F5}" dt="2020-07-24T15:16:54.487" v="185" actId="20577"/>
          <ac:spMkLst>
            <pc:docMk/>
            <pc:sldMk cId="260099671" sldId="304"/>
            <ac:spMk id="2" creationId="{8BCA8B1A-2B63-43B7-A83B-56C407769F25}"/>
          </ac:spMkLst>
        </pc:spChg>
      </pc:sldChg>
      <pc:sldChg chg="modSp mod">
        <pc:chgData name="Richard Kidd" userId="f77a655e-bd1d-4b6d-b3f3-7e178699a78e" providerId="ADAL" clId="{7A12D1D5-F668-4EFA-98F3-4F654AFA33F5}" dt="2020-07-24T15:16:58.387" v="186" actId="20577"/>
        <pc:sldMkLst>
          <pc:docMk/>
          <pc:sldMk cId="2551097414" sldId="305"/>
        </pc:sldMkLst>
        <pc:spChg chg="mod">
          <ac:chgData name="Richard Kidd" userId="f77a655e-bd1d-4b6d-b3f3-7e178699a78e" providerId="ADAL" clId="{7A12D1D5-F668-4EFA-98F3-4F654AFA33F5}" dt="2020-07-24T15:16:58.387" v="186" actId="20577"/>
          <ac:spMkLst>
            <pc:docMk/>
            <pc:sldMk cId="2551097414" sldId="305"/>
            <ac:spMk id="2" creationId="{8BCA8B1A-2B63-43B7-A83B-56C407769F25}"/>
          </ac:spMkLst>
        </pc:spChg>
      </pc:sldChg>
      <pc:sldChg chg="modSp mod">
        <pc:chgData name="Richard Kidd" userId="f77a655e-bd1d-4b6d-b3f3-7e178699a78e" providerId="ADAL" clId="{7A12D1D5-F668-4EFA-98F3-4F654AFA33F5}" dt="2020-07-24T15:17:03.873" v="187" actId="20577"/>
        <pc:sldMkLst>
          <pc:docMk/>
          <pc:sldMk cId="3090689142" sldId="306"/>
        </pc:sldMkLst>
        <pc:spChg chg="mod">
          <ac:chgData name="Richard Kidd" userId="f77a655e-bd1d-4b6d-b3f3-7e178699a78e" providerId="ADAL" clId="{7A12D1D5-F668-4EFA-98F3-4F654AFA33F5}" dt="2020-07-24T15:17:03.873" v="187" actId="20577"/>
          <ac:spMkLst>
            <pc:docMk/>
            <pc:sldMk cId="3090689142" sldId="306"/>
            <ac:spMk id="2" creationId="{8BCA8B1A-2B63-43B7-A83B-56C407769F25}"/>
          </ac:spMkLst>
        </pc:spChg>
      </pc:sldChg>
      <pc:sldChg chg="modSp mod">
        <pc:chgData name="Richard Kidd" userId="f77a655e-bd1d-4b6d-b3f3-7e178699a78e" providerId="ADAL" clId="{7A12D1D5-F668-4EFA-98F3-4F654AFA33F5}" dt="2020-07-24T15:17:07.147" v="188" actId="20577"/>
        <pc:sldMkLst>
          <pc:docMk/>
          <pc:sldMk cId="1917540663" sldId="307"/>
        </pc:sldMkLst>
        <pc:spChg chg="mod">
          <ac:chgData name="Richard Kidd" userId="f77a655e-bd1d-4b6d-b3f3-7e178699a78e" providerId="ADAL" clId="{7A12D1D5-F668-4EFA-98F3-4F654AFA33F5}" dt="2020-07-24T15:17:07.147" v="188" actId="20577"/>
          <ac:spMkLst>
            <pc:docMk/>
            <pc:sldMk cId="1917540663" sldId="307"/>
            <ac:spMk id="2" creationId="{8BCA8B1A-2B63-43B7-A83B-56C407769F25}"/>
          </ac:spMkLst>
        </pc:spChg>
      </pc:sldChg>
      <pc:sldChg chg="modSp mod">
        <pc:chgData name="Richard Kidd" userId="f77a655e-bd1d-4b6d-b3f3-7e178699a78e" providerId="ADAL" clId="{7A12D1D5-F668-4EFA-98F3-4F654AFA33F5}" dt="2020-07-24T15:17:11.451" v="192" actId="20577"/>
        <pc:sldMkLst>
          <pc:docMk/>
          <pc:sldMk cId="1621638831" sldId="308"/>
        </pc:sldMkLst>
        <pc:spChg chg="mod">
          <ac:chgData name="Richard Kidd" userId="f77a655e-bd1d-4b6d-b3f3-7e178699a78e" providerId="ADAL" clId="{7A12D1D5-F668-4EFA-98F3-4F654AFA33F5}" dt="2020-07-24T15:17:11.451" v="192" actId="20577"/>
          <ac:spMkLst>
            <pc:docMk/>
            <pc:sldMk cId="1621638831" sldId="308"/>
            <ac:spMk id="2" creationId="{8BCA8B1A-2B63-43B7-A83B-56C407769F25}"/>
          </ac:spMkLst>
        </pc:spChg>
      </pc:sldChg>
      <pc:sldChg chg="modSp mod">
        <pc:chgData name="Richard Kidd" userId="f77a655e-bd1d-4b6d-b3f3-7e178699a78e" providerId="ADAL" clId="{7A12D1D5-F668-4EFA-98F3-4F654AFA33F5}" dt="2020-07-24T15:17:15.360" v="193" actId="20577"/>
        <pc:sldMkLst>
          <pc:docMk/>
          <pc:sldMk cId="157126180" sldId="309"/>
        </pc:sldMkLst>
        <pc:spChg chg="mod">
          <ac:chgData name="Richard Kidd" userId="f77a655e-bd1d-4b6d-b3f3-7e178699a78e" providerId="ADAL" clId="{7A12D1D5-F668-4EFA-98F3-4F654AFA33F5}" dt="2020-07-24T15:17:15.360" v="193" actId="20577"/>
          <ac:spMkLst>
            <pc:docMk/>
            <pc:sldMk cId="157126180" sldId="309"/>
            <ac:spMk id="2" creationId="{8BCA8B1A-2B63-43B7-A83B-56C407769F25}"/>
          </ac:spMkLst>
        </pc:spChg>
      </pc:sldChg>
      <pc:sldChg chg="addSp delSp modSp mod">
        <pc:chgData name="Richard Kidd" userId="f77a655e-bd1d-4b6d-b3f3-7e178699a78e" providerId="ADAL" clId="{7A12D1D5-F668-4EFA-98F3-4F654AFA33F5}" dt="2020-07-24T15:19:18.270" v="236" actId="1076"/>
        <pc:sldMkLst>
          <pc:docMk/>
          <pc:sldMk cId="1976708509" sldId="310"/>
        </pc:sldMkLst>
        <pc:spChg chg="mod">
          <ac:chgData name="Richard Kidd" userId="f77a655e-bd1d-4b6d-b3f3-7e178699a78e" providerId="ADAL" clId="{7A12D1D5-F668-4EFA-98F3-4F654AFA33F5}" dt="2020-07-24T15:18:19.970" v="199" actId="20577"/>
          <ac:spMkLst>
            <pc:docMk/>
            <pc:sldMk cId="1976708509" sldId="310"/>
            <ac:spMk id="2" creationId="{8BCA8B1A-2B63-43B7-A83B-56C407769F25}"/>
          </ac:spMkLst>
        </pc:spChg>
        <pc:spChg chg="mod">
          <ac:chgData name="Richard Kidd" userId="f77a655e-bd1d-4b6d-b3f3-7e178699a78e" providerId="ADAL" clId="{7A12D1D5-F668-4EFA-98F3-4F654AFA33F5}" dt="2020-07-24T15:18:48.220" v="201"/>
          <ac:spMkLst>
            <pc:docMk/>
            <pc:sldMk cId="1976708509" sldId="310"/>
            <ac:spMk id="3" creationId="{C83B8E56-86CF-4DB3-A841-84B941D66AF2}"/>
          </ac:spMkLst>
        </pc:spChg>
        <pc:spChg chg="add del mod">
          <ac:chgData name="Richard Kidd" userId="f77a655e-bd1d-4b6d-b3f3-7e178699a78e" providerId="ADAL" clId="{7A12D1D5-F668-4EFA-98F3-4F654AFA33F5}" dt="2020-07-24T15:18:52.883" v="204"/>
          <ac:spMkLst>
            <pc:docMk/>
            <pc:sldMk cId="1976708509" sldId="310"/>
            <ac:spMk id="6" creationId="{CD572C1A-65B5-44B5-A358-1978861809ED}"/>
          </ac:spMkLst>
        </pc:spChg>
        <pc:spChg chg="add mod">
          <ac:chgData name="Richard Kidd" userId="f77a655e-bd1d-4b6d-b3f3-7e178699a78e" providerId="ADAL" clId="{7A12D1D5-F668-4EFA-98F3-4F654AFA33F5}" dt="2020-07-24T15:19:18.270" v="236" actId="1076"/>
          <ac:spMkLst>
            <pc:docMk/>
            <pc:sldMk cId="1976708509" sldId="310"/>
            <ac:spMk id="7" creationId="{2E0941F9-9D9E-4C4A-AF4A-43B71C9C9236}"/>
          </ac:spMkLst>
        </pc:spChg>
      </pc:sldChg>
      <pc:sldChg chg="addSp delSp modSp mod">
        <pc:chgData name="Richard Kidd" userId="f77a655e-bd1d-4b6d-b3f3-7e178699a78e" providerId="ADAL" clId="{7A12D1D5-F668-4EFA-98F3-4F654AFA33F5}" dt="2020-07-24T15:29:29.034" v="657"/>
        <pc:sldMkLst>
          <pc:docMk/>
          <pc:sldMk cId="3538871836" sldId="311"/>
        </pc:sldMkLst>
        <pc:spChg chg="mod">
          <ac:chgData name="Richard Kidd" userId="f77a655e-bd1d-4b6d-b3f3-7e178699a78e" providerId="ADAL" clId="{7A12D1D5-F668-4EFA-98F3-4F654AFA33F5}" dt="2020-07-24T15:20:07.401" v="297" actId="20577"/>
          <ac:spMkLst>
            <pc:docMk/>
            <pc:sldMk cId="3538871836" sldId="311"/>
            <ac:spMk id="2" creationId="{E0C77AE9-296C-47F4-8827-586FAE419087}"/>
          </ac:spMkLst>
        </pc:spChg>
        <pc:spChg chg="del">
          <ac:chgData name="Richard Kidd" userId="f77a655e-bd1d-4b6d-b3f3-7e178699a78e" providerId="ADAL" clId="{7A12D1D5-F668-4EFA-98F3-4F654AFA33F5}" dt="2020-07-24T15:29:28.888" v="656" actId="478"/>
          <ac:spMkLst>
            <pc:docMk/>
            <pc:sldMk cId="3538871836" sldId="311"/>
            <ac:spMk id="5" creationId="{BD25920E-F312-4AEB-AE07-2DBD2D75264E}"/>
          </ac:spMkLst>
        </pc:spChg>
        <pc:spChg chg="add del">
          <ac:chgData name="Richard Kidd" userId="f77a655e-bd1d-4b6d-b3f3-7e178699a78e" providerId="ADAL" clId="{7A12D1D5-F668-4EFA-98F3-4F654AFA33F5}" dt="2020-07-24T15:12:35.876" v="1" actId="22"/>
          <ac:spMkLst>
            <pc:docMk/>
            <pc:sldMk cId="3538871836" sldId="311"/>
            <ac:spMk id="7" creationId="{3B02CBA5-BAE3-4DFB-B1E5-5CA1620A7D7D}"/>
          </ac:spMkLst>
        </pc:spChg>
        <pc:spChg chg="add mod">
          <ac:chgData name="Richard Kidd" userId="f77a655e-bd1d-4b6d-b3f3-7e178699a78e" providerId="ADAL" clId="{7A12D1D5-F668-4EFA-98F3-4F654AFA33F5}" dt="2020-07-24T15:29:29.034" v="657"/>
          <ac:spMkLst>
            <pc:docMk/>
            <pc:sldMk cId="3538871836" sldId="311"/>
            <ac:spMk id="8" creationId="{8231D02D-D402-44AD-A30B-51D9B260BC87}"/>
          </ac:spMkLst>
        </pc:spChg>
      </pc:sldChg>
      <pc:sldChg chg="addSp delSp modSp mod">
        <pc:chgData name="Richard Kidd" userId="f77a655e-bd1d-4b6d-b3f3-7e178699a78e" providerId="ADAL" clId="{7A12D1D5-F668-4EFA-98F3-4F654AFA33F5}" dt="2020-07-24T15:30:30.382" v="683"/>
        <pc:sldMkLst>
          <pc:docMk/>
          <pc:sldMk cId="3169452637" sldId="312"/>
        </pc:sldMkLst>
        <pc:spChg chg="mod">
          <ac:chgData name="Richard Kidd" userId="f77a655e-bd1d-4b6d-b3f3-7e178699a78e" providerId="ADAL" clId="{7A12D1D5-F668-4EFA-98F3-4F654AFA33F5}" dt="2020-07-24T15:27:19.519" v="558" actId="20577"/>
          <ac:spMkLst>
            <pc:docMk/>
            <pc:sldMk cId="3169452637" sldId="312"/>
            <ac:spMk id="2" creationId="{A0F6E3D1-69A2-46EF-B6B3-6BB2C34FEC08}"/>
          </ac:spMkLst>
        </pc:spChg>
        <pc:spChg chg="del">
          <ac:chgData name="Richard Kidd" userId="f77a655e-bd1d-4b6d-b3f3-7e178699a78e" providerId="ADAL" clId="{7A12D1D5-F668-4EFA-98F3-4F654AFA33F5}" dt="2020-07-24T15:30:30.210" v="682" actId="478"/>
          <ac:spMkLst>
            <pc:docMk/>
            <pc:sldMk cId="3169452637" sldId="312"/>
            <ac:spMk id="4" creationId="{293381F6-0733-4C1B-9603-B126D28A1158}"/>
          </ac:spMkLst>
        </pc:spChg>
        <pc:spChg chg="add mod">
          <ac:chgData name="Richard Kidd" userId="f77a655e-bd1d-4b6d-b3f3-7e178699a78e" providerId="ADAL" clId="{7A12D1D5-F668-4EFA-98F3-4F654AFA33F5}" dt="2020-07-24T15:30:30.382" v="683"/>
          <ac:spMkLst>
            <pc:docMk/>
            <pc:sldMk cId="3169452637" sldId="312"/>
            <ac:spMk id="6" creationId="{006FD92C-03C8-4D77-8B19-CE98BFBEFFD8}"/>
          </ac:spMkLst>
        </pc:spChg>
      </pc:sldChg>
      <pc:sldChg chg="modSp mod">
        <pc:chgData name="Richard Kidd" userId="f77a655e-bd1d-4b6d-b3f3-7e178699a78e" providerId="ADAL" clId="{7A12D1D5-F668-4EFA-98F3-4F654AFA33F5}" dt="2020-07-24T15:28:12.369" v="568" actId="20577"/>
        <pc:sldMkLst>
          <pc:docMk/>
          <pc:sldMk cId="2553469884" sldId="313"/>
        </pc:sldMkLst>
        <pc:spChg chg="mod">
          <ac:chgData name="Richard Kidd" userId="f77a655e-bd1d-4b6d-b3f3-7e178699a78e" providerId="ADAL" clId="{7A12D1D5-F668-4EFA-98F3-4F654AFA33F5}" dt="2020-07-24T15:26:50.170" v="543" actId="20577"/>
          <ac:spMkLst>
            <pc:docMk/>
            <pc:sldMk cId="2553469884" sldId="313"/>
            <ac:spMk id="2" creationId="{455C363C-7504-45F7-971D-C75AAFD8B053}"/>
          </ac:spMkLst>
        </pc:spChg>
        <pc:spChg chg="mod">
          <ac:chgData name="Richard Kidd" userId="f77a655e-bd1d-4b6d-b3f3-7e178699a78e" providerId="ADAL" clId="{7A12D1D5-F668-4EFA-98F3-4F654AFA33F5}" dt="2020-07-24T15:28:12.369" v="568" actId="20577"/>
          <ac:spMkLst>
            <pc:docMk/>
            <pc:sldMk cId="2553469884" sldId="313"/>
            <ac:spMk id="4" creationId="{87B23C28-367B-4D8B-B31B-10FD773934FC}"/>
          </ac:spMkLst>
        </pc:spChg>
      </pc:sldChg>
      <pc:sldChg chg="addSp delSp modSp mod">
        <pc:chgData name="Richard Kidd" userId="f77a655e-bd1d-4b6d-b3f3-7e178699a78e" providerId="ADAL" clId="{7A12D1D5-F668-4EFA-98F3-4F654AFA33F5}" dt="2020-07-24T15:30:10.299" v="675"/>
        <pc:sldMkLst>
          <pc:docMk/>
          <pc:sldMk cId="608672740" sldId="314"/>
        </pc:sldMkLst>
        <pc:spChg chg="mod">
          <ac:chgData name="Richard Kidd" userId="f77a655e-bd1d-4b6d-b3f3-7e178699a78e" providerId="ADAL" clId="{7A12D1D5-F668-4EFA-98F3-4F654AFA33F5}" dt="2020-07-24T15:26:53.978" v="546" actId="20577"/>
          <ac:spMkLst>
            <pc:docMk/>
            <pc:sldMk cId="608672740" sldId="314"/>
            <ac:spMk id="2" creationId="{A0F6E3D1-69A2-46EF-B6B3-6BB2C34FEC08}"/>
          </ac:spMkLst>
        </pc:spChg>
        <pc:spChg chg="del">
          <ac:chgData name="Richard Kidd" userId="f77a655e-bd1d-4b6d-b3f3-7e178699a78e" providerId="ADAL" clId="{7A12D1D5-F668-4EFA-98F3-4F654AFA33F5}" dt="2020-07-24T15:30:10.210" v="674" actId="478"/>
          <ac:spMkLst>
            <pc:docMk/>
            <pc:sldMk cId="608672740" sldId="314"/>
            <ac:spMk id="4" creationId="{293381F6-0733-4C1B-9603-B126D28A1158}"/>
          </ac:spMkLst>
        </pc:spChg>
        <pc:spChg chg="add mod">
          <ac:chgData name="Richard Kidd" userId="f77a655e-bd1d-4b6d-b3f3-7e178699a78e" providerId="ADAL" clId="{7A12D1D5-F668-4EFA-98F3-4F654AFA33F5}" dt="2020-07-24T15:30:10.299" v="675"/>
          <ac:spMkLst>
            <pc:docMk/>
            <pc:sldMk cId="608672740" sldId="314"/>
            <ac:spMk id="6" creationId="{66E5051B-9E37-48BC-AD26-B4171A9F57D1}"/>
          </ac:spMkLst>
        </pc:spChg>
      </pc:sldChg>
      <pc:sldChg chg="addSp delSp modSp mod">
        <pc:chgData name="Richard Kidd" userId="f77a655e-bd1d-4b6d-b3f3-7e178699a78e" providerId="ADAL" clId="{7A12D1D5-F668-4EFA-98F3-4F654AFA33F5}" dt="2020-07-24T15:30:18.329" v="677"/>
        <pc:sldMkLst>
          <pc:docMk/>
          <pc:sldMk cId="594139341" sldId="315"/>
        </pc:sldMkLst>
        <pc:spChg chg="mod">
          <ac:chgData name="Richard Kidd" userId="f77a655e-bd1d-4b6d-b3f3-7e178699a78e" providerId="ADAL" clId="{7A12D1D5-F668-4EFA-98F3-4F654AFA33F5}" dt="2020-07-24T15:27:01.179" v="549" actId="20577"/>
          <ac:spMkLst>
            <pc:docMk/>
            <pc:sldMk cId="594139341" sldId="315"/>
            <ac:spMk id="2" creationId="{A0F6E3D1-69A2-46EF-B6B3-6BB2C34FEC08}"/>
          </ac:spMkLst>
        </pc:spChg>
        <pc:spChg chg="del">
          <ac:chgData name="Richard Kidd" userId="f77a655e-bd1d-4b6d-b3f3-7e178699a78e" providerId="ADAL" clId="{7A12D1D5-F668-4EFA-98F3-4F654AFA33F5}" dt="2020-07-24T15:30:18.149" v="676" actId="478"/>
          <ac:spMkLst>
            <pc:docMk/>
            <pc:sldMk cId="594139341" sldId="315"/>
            <ac:spMk id="4" creationId="{293381F6-0733-4C1B-9603-B126D28A1158}"/>
          </ac:spMkLst>
        </pc:spChg>
        <pc:spChg chg="add mod">
          <ac:chgData name="Richard Kidd" userId="f77a655e-bd1d-4b6d-b3f3-7e178699a78e" providerId="ADAL" clId="{7A12D1D5-F668-4EFA-98F3-4F654AFA33F5}" dt="2020-07-24T15:30:18.329" v="677"/>
          <ac:spMkLst>
            <pc:docMk/>
            <pc:sldMk cId="594139341" sldId="315"/>
            <ac:spMk id="8" creationId="{0C65D14D-0A20-42E1-8D85-AF3A2A17C450}"/>
          </ac:spMkLst>
        </pc:spChg>
      </pc:sldChg>
      <pc:sldChg chg="addSp delSp modSp mod">
        <pc:chgData name="Richard Kidd" userId="f77a655e-bd1d-4b6d-b3f3-7e178699a78e" providerId="ADAL" clId="{7A12D1D5-F668-4EFA-98F3-4F654AFA33F5}" dt="2020-07-24T15:30:22.159" v="679"/>
        <pc:sldMkLst>
          <pc:docMk/>
          <pc:sldMk cId="3766345468" sldId="316"/>
        </pc:sldMkLst>
        <pc:spChg chg="mod">
          <ac:chgData name="Richard Kidd" userId="f77a655e-bd1d-4b6d-b3f3-7e178699a78e" providerId="ADAL" clId="{7A12D1D5-F668-4EFA-98F3-4F654AFA33F5}" dt="2020-07-24T15:27:09.739" v="552" actId="20577"/>
          <ac:spMkLst>
            <pc:docMk/>
            <pc:sldMk cId="3766345468" sldId="316"/>
            <ac:spMk id="2" creationId="{A0F6E3D1-69A2-46EF-B6B3-6BB2C34FEC08}"/>
          </ac:spMkLst>
        </pc:spChg>
        <pc:spChg chg="del">
          <ac:chgData name="Richard Kidd" userId="f77a655e-bd1d-4b6d-b3f3-7e178699a78e" providerId="ADAL" clId="{7A12D1D5-F668-4EFA-98F3-4F654AFA33F5}" dt="2020-07-24T15:30:22.029" v="678" actId="478"/>
          <ac:spMkLst>
            <pc:docMk/>
            <pc:sldMk cId="3766345468" sldId="316"/>
            <ac:spMk id="4" creationId="{293381F6-0733-4C1B-9603-B126D28A1158}"/>
          </ac:spMkLst>
        </pc:spChg>
        <pc:spChg chg="add mod">
          <ac:chgData name="Richard Kidd" userId="f77a655e-bd1d-4b6d-b3f3-7e178699a78e" providerId="ADAL" clId="{7A12D1D5-F668-4EFA-98F3-4F654AFA33F5}" dt="2020-07-24T15:30:22.159" v="679"/>
          <ac:spMkLst>
            <pc:docMk/>
            <pc:sldMk cId="3766345468" sldId="316"/>
            <ac:spMk id="7" creationId="{296C04DB-F025-4C63-B68D-6C1A2E5AEFDE}"/>
          </ac:spMkLst>
        </pc:spChg>
      </pc:sldChg>
      <pc:sldChg chg="addSp delSp modSp mod">
        <pc:chgData name="Richard Kidd" userId="f77a655e-bd1d-4b6d-b3f3-7e178699a78e" providerId="ADAL" clId="{7A12D1D5-F668-4EFA-98F3-4F654AFA33F5}" dt="2020-07-24T15:30:26.139" v="681"/>
        <pc:sldMkLst>
          <pc:docMk/>
          <pc:sldMk cId="3233109299" sldId="317"/>
        </pc:sldMkLst>
        <pc:spChg chg="mod">
          <ac:chgData name="Richard Kidd" userId="f77a655e-bd1d-4b6d-b3f3-7e178699a78e" providerId="ADAL" clId="{7A12D1D5-F668-4EFA-98F3-4F654AFA33F5}" dt="2020-07-24T15:27:15.349" v="555" actId="20577"/>
          <ac:spMkLst>
            <pc:docMk/>
            <pc:sldMk cId="3233109299" sldId="317"/>
            <ac:spMk id="2" creationId="{A0F6E3D1-69A2-46EF-B6B3-6BB2C34FEC08}"/>
          </ac:spMkLst>
        </pc:spChg>
        <pc:spChg chg="del">
          <ac:chgData name="Richard Kidd" userId="f77a655e-bd1d-4b6d-b3f3-7e178699a78e" providerId="ADAL" clId="{7A12D1D5-F668-4EFA-98F3-4F654AFA33F5}" dt="2020-07-24T15:30:26.009" v="680" actId="478"/>
          <ac:spMkLst>
            <pc:docMk/>
            <pc:sldMk cId="3233109299" sldId="317"/>
            <ac:spMk id="4" creationId="{293381F6-0733-4C1B-9603-B126D28A1158}"/>
          </ac:spMkLst>
        </pc:spChg>
        <pc:spChg chg="add mod">
          <ac:chgData name="Richard Kidd" userId="f77a655e-bd1d-4b6d-b3f3-7e178699a78e" providerId="ADAL" clId="{7A12D1D5-F668-4EFA-98F3-4F654AFA33F5}" dt="2020-07-24T15:30:26.139" v="681"/>
          <ac:spMkLst>
            <pc:docMk/>
            <pc:sldMk cId="3233109299" sldId="317"/>
            <ac:spMk id="7" creationId="{2BA75E3D-A8F6-4B6B-A11A-FFC4EB8506F2}"/>
          </ac:spMkLst>
        </pc:spChg>
      </pc:sldChg>
      <pc:sldChg chg="addSp delSp modSp mod">
        <pc:chgData name="Richard Kidd" userId="f77a655e-bd1d-4b6d-b3f3-7e178699a78e" providerId="ADAL" clId="{7A12D1D5-F668-4EFA-98F3-4F654AFA33F5}" dt="2020-07-24T15:31:05.859" v="693"/>
        <pc:sldMkLst>
          <pc:docMk/>
          <pc:sldMk cId="1856156199" sldId="319"/>
        </pc:sldMkLst>
        <pc:spChg chg="mod">
          <ac:chgData name="Richard Kidd" userId="f77a655e-bd1d-4b6d-b3f3-7e178699a78e" providerId="ADAL" clId="{7A12D1D5-F668-4EFA-98F3-4F654AFA33F5}" dt="2020-07-24T15:27:59.474" v="567" actId="20577"/>
          <ac:spMkLst>
            <pc:docMk/>
            <pc:sldMk cId="1856156199" sldId="319"/>
            <ac:spMk id="2" creationId="{DD97A563-3C83-414A-AEEC-BD2BC6AC644B}"/>
          </ac:spMkLst>
        </pc:spChg>
        <pc:spChg chg="del">
          <ac:chgData name="Richard Kidd" userId="f77a655e-bd1d-4b6d-b3f3-7e178699a78e" providerId="ADAL" clId="{7A12D1D5-F668-4EFA-98F3-4F654AFA33F5}" dt="2020-07-24T15:31:05.214" v="692" actId="478"/>
          <ac:spMkLst>
            <pc:docMk/>
            <pc:sldMk cId="1856156199" sldId="319"/>
            <ac:spMk id="4" creationId="{6745E826-E3D2-4BD2-8949-27789E55FE69}"/>
          </ac:spMkLst>
        </pc:spChg>
        <pc:spChg chg="add mod">
          <ac:chgData name="Richard Kidd" userId="f77a655e-bd1d-4b6d-b3f3-7e178699a78e" providerId="ADAL" clId="{7A12D1D5-F668-4EFA-98F3-4F654AFA33F5}" dt="2020-07-24T15:31:05.859" v="693"/>
          <ac:spMkLst>
            <pc:docMk/>
            <pc:sldMk cId="1856156199" sldId="319"/>
            <ac:spMk id="6" creationId="{2F6AB66B-6E66-49E3-84F4-706A042801DB}"/>
          </ac:spMkLst>
        </pc:spChg>
      </pc:sldChg>
      <pc:sldChg chg="addSp delSp modSp mod">
        <pc:chgData name="Richard Kidd" userId="f77a655e-bd1d-4b6d-b3f3-7e178699a78e" providerId="ADAL" clId="{7A12D1D5-F668-4EFA-98F3-4F654AFA33F5}" dt="2020-07-24T15:31:13.959" v="697"/>
        <pc:sldMkLst>
          <pc:docMk/>
          <pc:sldMk cId="4279724311" sldId="320"/>
        </pc:sldMkLst>
        <pc:spChg chg="mod">
          <ac:chgData name="Richard Kidd" userId="f77a655e-bd1d-4b6d-b3f3-7e178699a78e" providerId="ADAL" clId="{7A12D1D5-F668-4EFA-98F3-4F654AFA33F5}" dt="2020-07-24T15:13:49.660" v="73" actId="20577"/>
          <ac:spMkLst>
            <pc:docMk/>
            <pc:sldMk cId="4279724311" sldId="320"/>
            <ac:spMk id="3" creationId="{EAC082F2-3B15-4858-84F5-D329E4C71442}"/>
          </ac:spMkLst>
        </pc:spChg>
        <pc:spChg chg="del">
          <ac:chgData name="Richard Kidd" userId="f77a655e-bd1d-4b6d-b3f3-7e178699a78e" providerId="ADAL" clId="{7A12D1D5-F668-4EFA-98F3-4F654AFA33F5}" dt="2020-07-24T15:31:13.839" v="696" actId="478"/>
          <ac:spMkLst>
            <pc:docMk/>
            <pc:sldMk cId="4279724311" sldId="320"/>
            <ac:spMk id="4" creationId="{9AB20E87-43B1-4E45-BF5C-0A24DD5CB00E}"/>
          </ac:spMkLst>
        </pc:spChg>
        <pc:spChg chg="add mod">
          <ac:chgData name="Richard Kidd" userId="f77a655e-bd1d-4b6d-b3f3-7e178699a78e" providerId="ADAL" clId="{7A12D1D5-F668-4EFA-98F3-4F654AFA33F5}" dt="2020-07-24T15:31:13.959" v="697"/>
          <ac:spMkLst>
            <pc:docMk/>
            <pc:sldMk cId="4279724311" sldId="320"/>
            <ac:spMk id="6" creationId="{112AC5EF-033B-4EF9-9605-8181744B5F6F}"/>
          </ac:spMkLst>
        </pc:spChg>
      </pc:sldChg>
      <pc:sldChg chg="addSp delSp modSp new mod">
        <pc:chgData name="Richard Kidd" userId="f77a655e-bd1d-4b6d-b3f3-7e178699a78e" providerId="ADAL" clId="{7A12D1D5-F668-4EFA-98F3-4F654AFA33F5}" dt="2020-07-24T15:29:32.642" v="659"/>
        <pc:sldMkLst>
          <pc:docMk/>
          <pc:sldMk cId="559700374" sldId="321"/>
        </pc:sldMkLst>
        <pc:spChg chg="mod">
          <ac:chgData name="Richard Kidd" userId="f77a655e-bd1d-4b6d-b3f3-7e178699a78e" providerId="ADAL" clId="{7A12D1D5-F668-4EFA-98F3-4F654AFA33F5}" dt="2020-07-24T15:20:11.626" v="300" actId="20577"/>
          <ac:spMkLst>
            <pc:docMk/>
            <pc:sldMk cId="559700374" sldId="321"/>
            <ac:spMk id="2" creationId="{90B6327D-DC6A-4922-8D33-C7195BFB4CE2}"/>
          </ac:spMkLst>
        </pc:spChg>
        <pc:spChg chg="mod">
          <ac:chgData name="Richard Kidd" userId="f77a655e-bd1d-4b6d-b3f3-7e178699a78e" providerId="ADAL" clId="{7A12D1D5-F668-4EFA-98F3-4F654AFA33F5}" dt="2020-07-24T15:13:14.648" v="27"/>
          <ac:spMkLst>
            <pc:docMk/>
            <pc:sldMk cId="559700374" sldId="321"/>
            <ac:spMk id="3" creationId="{7B5BD1E5-5D9C-403D-9B75-81DC62A57C4D}"/>
          </ac:spMkLst>
        </pc:spChg>
        <pc:spChg chg="del">
          <ac:chgData name="Richard Kidd" userId="f77a655e-bd1d-4b6d-b3f3-7e178699a78e" providerId="ADAL" clId="{7A12D1D5-F668-4EFA-98F3-4F654AFA33F5}" dt="2020-07-24T15:29:32.409" v="658" actId="478"/>
          <ac:spMkLst>
            <pc:docMk/>
            <pc:sldMk cId="559700374" sldId="321"/>
            <ac:spMk id="5" creationId="{5787DD08-8831-46B2-9626-D6F6625855FC}"/>
          </ac:spMkLst>
        </pc:spChg>
        <pc:spChg chg="add mod">
          <ac:chgData name="Richard Kidd" userId="f77a655e-bd1d-4b6d-b3f3-7e178699a78e" providerId="ADAL" clId="{7A12D1D5-F668-4EFA-98F3-4F654AFA33F5}" dt="2020-07-24T15:29:32.642" v="659"/>
          <ac:spMkLst>
            <pc:docMk/>
            <pc:sldMk cId="559700374" sldId="321"/>
            <ac:spMk id="6" creationId="{5794353C-C378-415C-959F-60F3CCAF65B2}"/>
          </ac:spMkLst>
        </pc:spChg>
      </pc:sldChg>
      <pc:sldChg chg="addSp delSp modSp add mod">
        <pc:chgData name="Richard Kidd" userId="f77a655e-bd1d-4b6d-b3f3-7e178699a78e" providerId="ADAL" clId="{7A12D1D5-F668-4EFA-98F3-4F654AFA33F5}" dt="2020-07-24T15:29:43.437" v="663"/>
        <pc:sldMkLst>
          <pc:docMk/>
          <pc:sldMk cId="4024649156" sldId="322"/>
        </pc:sldMkLst>
        <pc:spChg chg="mod">
          <ac:chgData name="Richard Kidd" userId="f77a655e-bd1d-4b6d-b3f3-7e178699a78e" providerId="ADAL" clId="{7A12D1D5-F668-4EFA-98F3-4F654AFA33F5}" dt="2020-07-24T15:20:25.853" v="304" actId="20577"/>
          <ac:spMkLst>
            <pc:docMk/>
            <pc:sldMk cId="4024649156" sldId="322"/>
            <ac:spMk id="2" creationId="{00000000-0000-0000-0000-000000000000}"/>
          </ac:spMkLst>
        </pc:spChg>
        <pc:spChg chg="mod">
          <ac:chgData name="Richard Kidd" userId="f77a655e-bd1d-4b6d-b3f3-7e178699a78e" providerId="ADAL" clId="{7A12D1D5-F668-4EFA-98F3-4F654AFA33F5}" dt="2020-07-24T15:20:32.663" v="305" actId="113"/>
          <ac:spMkLst>
            <pc:docMk/>
            <pc:sldMk cId="4024649156" sldId="322"/>
            <ac:spMk id="3" creationId="{00000000-0000-0000-0000-000000000000}"/>
          </ac:spMkLst>
        </pc:spChg>
        <pc:spChg chg="add mod">
          <ac:chgData name="Richard Kidd" userId="f77a655e-bd1d-4b6d-b3f3-7e178699a78e" providerId="ADAL" clId="{7A12D1D5-F668-4EFA-98F3-4F654AFA33F5}" dt="2020-07-24T15:29:43.437" v="663"/>
          <ac:spMkLst>
            <pc:docMk/>
            <pc:sldMk cId="4024649156" sldId="322"/>
            <ac:spMk id="6" creationId="{5945BB48-21AA-4370-AC67-8719556D393A}"/>
          </ac:spMkLst>
        </pc:spChg>
        <pc:spChg chg="del">
          <ac:chgData name="Richard Kidd" userId="f77a655e-bd1d-4b6d-b3f3-7e178699a78e" providerId="ADAL" clId="{7A12D1D5-F668-4EFA-98F3-4F654AFA33F5}" dt="2020-07-24T15:29:43.313" v="662" actId="478"/>
          <ac:spMkLst>
            <pc:docMk/>
            <pc:sldMk cId="4024649156" sldId="322"/>
            <ac:spMk id="7" creationId="{357D9B3D-2629-47AD-8C70-350A59ABE8F5}"/>
          </ac:spMkLst>
        </pc:spChg>
      </pc:sldChg>
      <pc:sldChg chg="addSp delSp modSp add mod">
        <pc:chgData name="Richard Kidd" userId="f77a655e-bd1d-4b6d-b3f3-7e178699a78e" providerId="ADAL" clId="{7A12D1D5-F668-4EFA-98F3-4F654AFA33F5}" dt="2020-07-24T15:29:47.086" v="665"/>
        <pc:sldMkLst>
          <pc:docMk/>
          <pc:sldMk cId="3001491308" sldId="323"/>
        </pc:sldMkLst>
        <pc:spChg chg="mod">
          <ac:chgData name="Richard Kidd" userId="f77a655e-bd1d-4b6d-b3f3-7e178699a78e" providerId="ADAL" clId="{7A12D1D5-F668-4EFA-98F3-4F654AFA33F5}" dt="2020-07-24T15:20:36.470" v="306" actId="20577"/>
          <ac:spMkLst>
            <pc:docMk/>
            <pc:sldMk cId="3001491308" sldId="323"/>
            <ac:spMk id="2" creationId="{00000000-0000-0000-0000-000000000000}"/>
          </ac:spMkLst>
        </pc:spChg>
        <pc:spChg chg="add mod">
          <ac:chgData name="Richard Kidd" userId="f77a655e-bd1d-4b6d-b3f3-7e178699a78e" providerId="ADAL" clId="{7A12D1D5-F668-4EFA-98F3-4F654AFA33F5}" dt="2020-07-24T15:29:47.086" v="665"/>
          <ac:spMkLst>
            <pc:docMk/>
            <pc:sldMk cId="3001491308" sldId="323"/>
            <ac:spMk id="6" creationId="{5CD76931-37C6-46D0-AD3E-CD626E584DB5}"/>
          </ac:spMkLst>
        </pc:spChg>
        <pc:spChg chg="del">
          <ac:chgData name="Richard Kidd" userId="f77a655e-bd1d-4b6d-b3f3-7e178699a78e" providerId="ADAL" clId="{7A12D1D5-F668-4EFA-98F3-4F654AFA33F5}" dt="2020-07-24T15:29:46.961" v="664" actId="478"/>
          <ac:spMkLst>
            <pc:docMk/>
            <pc:sldMk cId="3001491308" sldId="323"/>
            <ac:spMk id="7" creationId="{357D9B3D-2629-47AD-8C70-350A59ABE8F5}"/>
          </ac:spMkLst>
        </pc:spChg>
      </pc:sldChg>
      <pc:sldChg chg="addSp delSp modSp add mod">
        <pc:chgData name="Richard Kidd" userId="f77a655e-bd1d-4b6d-b3f3-7e178699a78e" providerId="ADAL" clId="{7A12D1D5-F668-4EFA-98F3-4F654AFA33F5}" dt="2020-07-24T15:29:53.893" v="667"/>
        <pc:sldMkLst>
          <pc:docMk/>
          <pc:sldMk cId="2950685054" sldId="324"/>
        </pc:sldMkLst>
        <pc:spChg chg="mod">
          <ac:chgData name="Richard Kidd" userId="f77a655e-bd1d-4b6d-b3f3-7e178699a78e" providerId="ADAL" clId="{7A12D1D5-F668-4EFA-98F3-4F654AFA33F5}" dt="2020-07-24T15:20:40.132" v="307" actId="20577"/>
          <ac:spMkLst>
            <pc:docMk/>
            <pc:sldMk cId="2950685054" sldId="324"/>
            <ac:spMk id="2" creationId="{00000000-0000-0000-0000-000000000000}"/>
          </ac:spMkLst>
        </pc:spChg>
        <pc:spChg chg="add mod">
          <ac:chgData name="Richard Kidd" userId="f77a655e-bd1d-4b6d-b3f3-7e178699a78e" providerId="ADAL" clId="{7A12D1D5-F668-4EFA-98F3-4F654AFA33F5}" dt="2020-07-24T15:29:53.893" v="667"/>
          <ac:spMkLst>
            <pc:docMk/>
            <pc:sldMk cId="2950685054" sldId="324"/>
            <ac:spMk id="6" creationId="{40C4A1B2-009D-46A3-8544-9BDF2FF40D2B}"/>
          </ac:spMkLst>
        </pc:spChg>
        <pc:spChg chg="del">
          <ac:chgData name="Richard Kidd" userId="f77a655e-bd1d-4b6d-b3f3-7e178699a78e" providerId="ADAL" clId="{7A12D1D5-F668-4EFA-98F3-4F654AFA33F5}" dt="2020-07-24T15:29:53.773" v="666" actId="478"/>
          <ac:spMkLst>
            <pc:docMk/>
            <pc:sldMk cId="2950685054" sldId="324"/>
            <ac:spMk id="7" creationId="{357D9B3D-2629-47AD-8C70-350A59ABE8F5}"/>
          </ac:spMkLst>
        </pc:spChg>
      </pc:sldChg>
      <pc:sldChg chg="addSp delSp modSp add mod">
        <pc:chgData name="Richard Kidd" userId="f77a655e-bd1d-4b6d-b3f3-7e178699a78e" providerId="ADAL" clId="{7A12D1D5-F668-4EFA-98F3-4F654AFA33F5}" dt="2020-07-24T15:29:57.274" v="669"/>
        <pc:sldMkLst>
          <pc:docMk/>
          <pc:sldMk cId="225865965" sldId="325"/>
        </pc:sldMkLst>
        <pc:spChg chg="mod">
          <ac:chgData name="Richard Kidd" userId="f77a655e-bd1d-4b6d-b3f3-7e178699a78e" providerId="ADAL" clId="{7A12D1D5-F668-4EFA-98F3-4F654AFA33F5}" dt="2020-07-24T15:20:42.610" v="308" actId="20577"/>
          <ac:spMkLst>
            <pc:docMk/>
            <pc:sldMk cId="225865965" sldId="325"/>
            <ac:spMk id="2" creationId="{00000000-0000-0000-0000-000000000000}"/>
          </ac:spMkLst>
        </pc:spChg>
        <pc:spChg chg="add mod">
          <ac:chgData name="Richard Kidd" userId="f77a655e-bd1d-4b6d-b3f3-7e178699a78e" providerId="ADAL" clId="{7A12D1D5-F668-4EFA-98F3-4F654AFA33F5}" dt="2020-07-24T15:29:57.274" v="669"/>
          <ac:spMkLst>
            <pc:docMk/>
            <pc:sldMk cId="225865965" sldId="325"/>
            <ac:spMk id="6" creationId="{00E895E3-A0CC-442A-BAC7-B1DC0988106B}"/>
          </ac:spMkLst>
        </pc:spChg>
        <pc:spChg chg="del">
          <ac:chgData name="Richard Kidd" userId="f77a655e-bd1d-4b6d-b3f3-7e178699a78e" providerId="ADAL" clId="{7A12D1D5-F668-4EFA-98F3-4F654AFA33F5}" dt="2020-07-24T15:29:57.130" v="668" actId="478"/>
          <ac:spMkLst>
            <pc:docMk/>
            <pc:sldMk cId="225865965" sldId="325"/>
            <ac:spMk id="7" creationId="{357D9B3D-2629-47AD-8C70-350A59ABE8F5}"/>
          </ac:spMkLst>
        </pc:spChg>
      </pc:sldChg>
      <pc:sldChg chg="addSp delSp modSp add mod">
        <pc:chgData name="Richard Kidd" userId="f77a655e-bd1d-4b6d-b3f3-7e178699a78e" providerId="ADAL" clId="{7A12D1D5-F668-4EFA-98F3-4F654AFA33F5}" dt="2020-07-24T15:30:01.229" v="671"/>
        <pc:sldMkLst>
          <pc:docMk/>
          <pc:sldMk cId="825863966" sldId="326"/>
        </pc:sldMkLst>
        <pc:spChg chg="mod">
          <ac:chgData name="Richard Kidd" userId="f77a655e-bd1d-4b6d-b3f3-7e178699a78e" providerId="ADAL" clId="{7A12D1D5-F668-4EFA-98F3-4F654AFA33F5}" dt="2020-07-24T15:20:52.810" v="309" actId="20577"/>
          <ac:spMkLst>
            <pc:docMk/>
            <pc:sldMk cId="825863966" sldId="326"/>
            <ac:spMk id="2" creationId="{00000000-0000-0000-0000-000000000000}"/>
          </ac:spMkLst>
        </pc:spChg>
        <pc:spChg chg="del">
          <ac:chgData name="Richard Kidd" userId="f77a655e-bd1d-4b6d-b3f3-7e178699a78e" providerId="ADAL" clId="{7A12D1D5-F668-4EFA-98F3-4F654AFA33F5}" dt="2020-07-24T15:30:01.089" v="670" actId="478"/>
          <ac:spMkLst>
            <pc:docMk/>
            <pc:sldMk cId="825863966" sldId="326"/>
            <ac:spMk id="7" creationId="{357D9B3D-2629-47AD-8C70-350A59ABE8F5}"/>
          </ac:spMkLst>
        </pc:spChg>
        <pc:spChg chg="add mod">
          <ac:chgData name="Richard Kidd" userId="f77a655e-bd1d-4b6d-b3f3-7e178699a78e" providerId="ADAL" clId="{7A12D1D5-F668-4EFA-98F3-4F654AFA33F5}" dt="2020-07-24T15:30:01.229" v="671"/>
          <ac:spMkLst>
            <pc:docMk/>
            <pc:sldMk cId="825863966" sldId="326"/>
            <ac:spMk id="8" creationId="{C74CB7AC-895F-4C9C-BF93-D2DAB73B9CAD}"/>
          </ac:spMkLst>
        </pc:spChg>
      </pc:sldChg>
      <pc:sldChg chg="addSp delSp modSp add mod">
        <pc:chgData name="Richard Kidd" userId="f77a655e-bd1d-4b6d-b3f3-7e178699a78e" providerId="ADAL" clId="{7A12D1D5-F668-4EFA-98F3-4F654AFA33F5}" dt="2020-07-24T15:30:04.668" v="673"/>
        <pc:sldMkLst>
          <pc:docMk/>
          <pc:sldMk cId="2694132482" sldId="327"/>
        </pc:sldMkLst>
        <pc:spChg chg="mod">
          <ac:chgData name="Richard Kidd" userId="f77a655e-bd1d-4b6d-b3f3-7e178699a78e" providerId="ADAL" clId="{7A12D1D5-F668-4EFA-98F3-4F654AFA33F5}" dt="2020-07-24T15:20:59.080" v="310" actId="20577"/>
          <ac:spMkLst>
            <pc:docMk/>
            <pc:sldMk cId="2694132482" sldId="327"/>
            <ac:spMk id="2" creationId="{00000000-0000-0000-0000-000000000000}"/>
          </ac:spMkLst>
        </pc:spChg>
        <pc:spChg chg="del">
          <ac:chgData name="Richard Kidd" userId="f77a655e-bd1d-4b6d-b3f3-7e178699a78e" providerId="ADAL" clId="{7A12D1D5-F668-4EFA-98F3-4F654AFA33F5}" dt="2020-07-24T15:30:04.544" v="672" actId="478"/>
          <ac:spMkLst>
            <pc:docMk/>
            <pc:sldMk cId="2694132482" sldId="327"/>
            <ac:spMk id="7" creationId="{357D9B3D-2629-47AD-8C70-350A59ABE8F5}"/>
          </ac:spMkLst>
        </pc:spChg>
        <pc:spChg chg="add mod">
          <ac:chgData name="Richard Kidd" userId="f77a655e-bd1d-4b6d-b3f3-7e178699a78e" providerId="ADAL" clId="{7A12D1D5-F668-4EFA-98F3-4F654AFA33F5}" dt="2020-07-24T15:30:04.668" v="673"/>
          <ac:spMkLst>
            <pc:docMk/>
            <pc:sldMk cId="2694132482" sldId="327"/>
            <ac:spMk id="9" creationId="{3F56BF05-E287-4448-A2FB-B5DEDA416BB6}"/>
          </ac:spMkLst>
        </pc:spChg>
      </pc:sldChg>
      <pc:sldChg chg="addSp delSp modSp add mod">
        <pc:chgData name="Richard Kidd" userId="f77a655e-bd1d-4b6d-b3f3-7e178699a78e" providerId="ADAL" clId="{7A12D1D5-F668-4EFA-98F3-4F654AFA33F5}" dt="2020-07-24T15:29:39.599" v="661"/>
        <pc:sldMkLst>
          <pc:docMk/>
          <pc:sldMk cId="3694085820" sldId="328"/>
        </pc:sldMkLst>
        <pc:spChg chg="mod">
          <ac:chgData name="Richard Kidd" userId="f77a655e-bd1d-4b6d-b3f3-7e178699a78e" providerId="ADAL" clId="{7A12D1D5-F668-4EFA-98F3-4F654AFA33F5}" dt="2020-07-24T15:20:20.490" v="303" actId="20577"/>
          <ac:spMkLst>
            <pc:docMk/>
            <pc:sldMk cId="3694085820" sldId="328"/>
            <ac:spMk id="2" creationId="{90B6327D-DC6A-4922-8D33-C7195BFB4CE2}"/>
          </ac:spMkLst>
        </pc:spChg>
        <pc:spChg chg="mod">
          <ac:chgData name="Richard Kidd" userId="f77a655e-bd1d-4b6d-b3f3-7e178699a78e" providerId="ADAL" clId="{7A12D1D5-F668-4EFA-98F3-4F654AFA33F5}" dt="2020-07-24T15:15:46.035" v="179" actId="108"/>
          <ac:spMkLst>
            <pc:docMk/>
            <pc:sldMk cId="3694085820" sldId="328"/>
            <ac:spMk id="3" creationId="{7B5BD1E5-5D9C-403D-9B75-81DC62A57C4D}"/>
          </ac:spMkLst>
        </pc:spChg>
        <pc:spChg chg="del">
          <ac:chgData name="Richard Kidd" userId="f77a655e-bd1d-4b6d-b3f3-7e178699a78e" providerId="ADAL" clId="{7A12D1D5-F668-4EFA-98F3-4F654AFA33F5}" dt="2020-07-24T15:29:39.464" v="660" actId="478"/>
          <ac:spMkLst>
            <pc:docMk/>
            <pc:sldMk cId="3694085820" sldId="328"/>
            <ac:spMk id="5" creationId="{5787DD08-8831-46B2-9626-D6F6625855FC}"/>
          </ac:spMkLst>
        </pc:spChg>
        <pc:spChg chg="add mod">
          <ac:chgData name="Richard Kidd" userId="f77a655e-bd1d-4b6d-b3f3-7e178699a78e" providerId="ADAL" clId="{7A12D1D5-F668-4EFA-98F3-4F654AFA33F5}" dt="2020-07-24T15:29:39.599" v="661"/>
          <ac:spMkLst>
            <pc:docMk/>
            <pc:sldMk cId="3694085820" sldId="328"/>
            <ac:spMk id="6" creationId="{1FACC894-1640-422E-B5EF-A258DD24F156}"/>
          </ac:spMkLst>
        </pc:spChg>
      </pc:sldChg>
      <pc:sldChg chg="modSp add mod">
        <pc:chgData name="Richard Kidd" userId="f77a655e-bd1d-4b6d-b3f3-7e178699a78e" providerId="ADAL" clId="{7A12D1D5-F668-4EFA-98F3-4F654AFA33F5}" dt="2020-07-24T15:29:04.239" v="654" actId="20577"/>
        <pc:sldMkLst>
          <pc:docMk/>
          <pc:sldMk cId="2400305682" sldId="329"/>
        </pc:sldMkLst>
        <pc:spChg chg="mod">
          <ac:chgData name="Richard Kidd" userId="f77a655e-bd1d-4b6d-b3f3-7e178699a78e" providerId="ADAL" clId="{7A12D1D5-F668-4EFA-98F3-4F654AFA33F5}" dt="2020-07-24T15:28:53.629" v="653" actId="20577"/>
          <ac:spMkLst>
            <pc:docMk/>
            <pc:sldMk cId="2400305682" sldId="329"/>
            <ac:spMk id="2" creationId="{455C363C-7504-45F7-971D-C75AAFD8B053}"/>
          </ac:spMkLst>
        </pc:spChg>
        <pc:spChg chg="mod">
          <ac:chgData name="Richard Kidd" userId="f77a655e-bd1d-4b6d-b3f3-7e178699a78e" providerId="ADAL" clId="{7A12D1D5-F668-4EFA-98F3-4F654AFA33F5}" dt="2020-07-24T15:28:46.519" v="649" actId="20577"/>
          <ac:spMkLst>
            <pc:docMk/>
            <pc:sldMk cId="2400305682" sldId="329"/>
            <ac:spMk id="3" creationId="{3D648F68-8519-4833-9C6B-A0870373E835}"/>
          </ac:spMkLst>
        </pc:spChg>
        <pc:spChg chg="mod">
          <ac:chgData name="Richard Kidd" userId="f77a655e-bd1d-4b6d-b3f3-7e178699a78e" providerId="ADAL" clId="{7A12D1D5-F668-4EFA-98F3-4F654AFA33F5}" dt="2020-07-24T15:29:04.239" v="654" actId="20577"/>
          <ac:spMkLst>
            <pc:docMk/>
            <pc:sldMk cId="2400305682" sldId="329"/>
            <ac:spMk id="4" creationId="{87B23C28-367B-4D8B-B31B-10FD773934FC}"/>
          </ac:spMkLst>
        </pc:spChg>
      </pc:sldChg>
    </pc:docChg>
  </pc:docChgLst>
  <pc:docChgLst>
    <pc:chgData name="Richard Kidd" userId="f77a655e-bd1d-4b6d-b3f3-7e178699a78e" providerId="ADAL" clId="{53D1B57C-6AAD-4C6A-8E70-616B9616E369}"/>
    <pc:docChg chg="undo custSel mod addSld modSld sldOrd">
      <pc:chgData name="Richard Kidd" userId="f77a655e-bd1d-4b6d-b3f3-7e178699a78e" providerId="ADAL" clId="{53D1B57C-6AAD-4C6A-8E70-616B9616E369}" dt="2020-09-02T15:21:56.053" v="1075" actId="680"/>
      <pc:docMkLst>
        <pc:docMk/>
      </pc:docMkLst>
      <pc:sldChg chg="modSp mod ord">
        <pc:chgData name="Richard Kidd" userId="f77a655e-bd1d-4b6d-b3f3-7e178699a78e" providerId="ADAL" clId="{53D1B57C-6AAD-4C6A-8E70-616B9616E369}" dt="2020-09-02T07:27:54.961" v="1059"/>
        <pc:sldMkLst>
          <pc:docMk/>
          <pc:sldMk cId="355068178" sldId="258"/>
        </pc:sldMkLst>
        <pc:spChg chg="mod">
          <ac:chgData name="Richard Kidd" userId="f77a655e-bd1d-4b6d-b3f3-7e178699a78e" providerId="ADAL" clId="{53D1B57C-6AAD-4C6A-8E70-616B9616E369}" dt="2020-09-02T06:47:11.318" v="6" actId="20577"/>
          <ac:spMkLst>
            <pc:docMk/>
            <pc:sldMk cId="355068178" sldId="258"/>
            <ac:spMk id="2" creationId="{00000000-0000-0000-0000-000000000000}"/>
          </ac:spMkLst>
        </pc:spChg>
        <pc:spChg chg="mod">
          <ac:chgData name="Richard Kidd" userId="f77a655e-bd1d-4b6d-b3f3-7e178699a78e" providerId="ADAL" clId="{53D1B57C-6AAD-4C6A-8E70-616B9616E369}" dt="2020-09-02T06:47:42.031" v="15" actId="20577"/>
          <ac:spMkLst>
            <pc:docMk/>
            <pc:sldMk cId="355068178" sldId="258"/>
            <ac:spMk id="3" creationId="{00000000-0000-0000-0000-000000000000}"/>
          </ac:spMkLst>
        </pc:spChg>
      </pc:sldChg>
      <pc:sldChg chg="modSp mod">
        <pc:chgData name="Richard Kidd" userId="f77a655e-bd1d-4b6d-b3f3-7e178699a78e" providerId="ADAL" clId="{53D1B57C-6AAD-4C6A-8E70-616B9616E369}" dt="2020-09-02T07:21:33.031" v="991" actId="20577"/>
        <pc:sldMkLst>
          <pc:docMk/>
          <pc:sldMk cId="2996379975" sldId="259"/>
        </pc:sldMkLst>
        <pc:spChg chg="mod">
          <ac:chgData name="Richard Kidd" userId="f77a655e-bd1d-4b6d-b3f3-7e178699a78e" providerId="ADAL" clId="{53D1B57C-6AAD-4C6A-8E70-616B9616E369}" dt="2020-09-02T06:48:19.006" v="37" actId="20577"/>
          <ac:spMkLst>
            <pc:docMk/>
            <pc:sldMk cId="2996379975" sldId="259"/>
            <ac:spMk id="2" creationId="{B4BDCB8E-78E5-46D7-AFA8-12943298E90E}"/>
          </ac:spMkLst>
        </pc:spChg>
        <pc:spChg chg="mod">
          <ac:chgData name="Richard Kidd" userId="f77a655e-bd1d-4b6d-b3f3-7e178699a78e" providerId="ADAL" clId="{53D1B57C-6AAD-4C6A-8E70-616B9616E369}" dt="2020-09-02T07:21:33.031" v="991" actId="20577"/>
          <ac:spMkLst>
            <pc:docMk/>
            <pc:sldMk cId="2996379975" sldId="259"/>
            <ac:spMk id="3" creationId="{39FFC5E5-0234-4D8E-AB60-8F26F88CBAD7}"/>
          </ac:spMkLst>
        </pc:spChg>
      </pc:sldChg>
      <pc:sldChg chg="addSp modSp mod">
        <pc:chgData name="Richard Kidd" userId="f77a655e-bd1d-4b6d-b3f3-7e178699a78e" providerId="ADAL" clId="{53D1B57C-6AAD-4C6A-8E70-616B9616E369}" dt="2020-09-02T07:00:24.030" v="839" actId="1076"/>
        <pc:sldMkLst>
          <pc:docMk/>
          <pc:sldMk cId="924254866" sldId="260"/>
        </pc:sldMkLst>
        <pc:spChg chg="mod">
          <ac:chgData name="Richard Kidd" userId="f77a655e-bd1d-4b6d-b3f3-7e178699a78e" providerId="ADAL" clId="{53D1B57C-6AAD-4C6A-8E70-616B9616E369}" dt="2020-09-02T06:57:06.742" v="807" actId="20577"/>
          <ac:spMkLst>
            <pc:docMk/>
            <pc:sldMk cId="924254866" sldId="260"/>
            <ac:spMk id="2" creationId="{369C6FB9-3162-443A-8C7A-D366803E1446}"/>
          </ac:spMkLst>
        </pc:spChg>
        <pc:spChg chg="mod">
          <ac:chgData name="Richard Kidd" userId="f77a655e-bd1d-4b6d-b3f3-7e178699a78e" providerId="ADAL" clId="{53D1B57C-6AAD-4C6A-8E70-616B9616E369}" dt="2020-09-02T06:59:48.094" v="837" actId="1076"/>
          <ac:spMkLst>
            <pc:docMk/>
            <pc:sldMk cId="924254866" sldId="260"/>
            <ac:spMk id="3" creationId="{F6E393DF-F383-4F7C-8FE2-0D66352F8592}"/>
          </ac:spMkLst>
        </pc:spChg>
        <pc:picChg chg="add mod">
          <ac:chgData name="Richard Kidd" userId="f77a655e-bd1d-4b6d-b3f3-7e178699a78e" providerId="ADAL" clId="{53D1B57C-6AAD-4C6A-8E70-616B9616E369}" dt="2020-09-02T07:00:24.030" v="839" actId="1076"/>
          <ac:picMkLst>
            <pc:docMk/>
            <pc:sldMk cId="924254866" sldId="260"/>
            <ac:picMk id="5" creationId="{D5B84A01-4014-489D-8DA0-F8B98E14B90A}"/>
          </ac:picMkLst>
        </pc:picChg>
      </pc:sldChg>
      <pc:sldChg chg="addSp delSp modSp mod">
        <pc:chgData name="Richard Kidd" userId="f77a655e-bd1d-4b6d-b3f3-7e178699a78e" providerId="ADAL" clId="{53D1B57C-6AAD-4C6A-8E70-616B9616E369}" dt="2020-09-02T07:09:01.181" v="942" actId="1076"/>
        <pc:sldMkLst>
          <pc:docMk/>
          <pc:sldMk cId="2816694132" sldId="261"/>
        </pc:sldMkLst>
        <pc:spChg chg="mod">
          <ac:chgData name="Richard Kidd" userId="f77a655e-bd1d-4b6d-b3f3-7e178699a78e" providerId="ADAL" clId="{53D1B57C-6AAD-4C6A-8E70-616B9616E369}" dt="2020-09-02T07:02:43.205" v="915" actId="20577"/>
          <ac:spMkLst>
            <pc:docMk/>
            <pc:sldMk cId="2816694132" sldId="261"/>
            <ac:spMk id="2" creationId="{E5E37B96-D288-4DD9-B6E9-090D7A5D66B1}"/>
          </ac:spMkLst>
        </pc:spChg>
        <pc:spChg chg="del">
          <ac:chgData name="Richard Kidd" userId="f77a655e-bd1d-4b6d-b3f3-7e178699a78e" providerId="ADAL" clId="{53D1B57C-6AAD-4C6A-8E70-616B9616E369}" dt="2020-09-02T07:03:48.666" v="916" actId="22"/>
          <ac:spMkLst>
            <pc:docMk/>
            <pc:sldMk cId="2816694132" sldId="261"/>
            <ac:spMk id="3" creationId="{C3D20E0D-B1FD-4C40-87F4-3182BCB5E6CB}"/>
          </ac:spMkLst>
        </pc:spChg>
        <pc:picChg chg="add mod">
          <ac:chgData name="Richard Kidd" userId="f77a655e-bd1d-4b6d-b3f3-7e178699a78e" providerId="ADAL" clId="{53D1B57C-6AAD-4C6A-8E70-616B9616E369}" dt="2020-09-02T07:08:55.830" v="941" actId="1076"/>
          <ac:picMkLst>
            <pc:docMk/>
            <pc:sldMk cId="2816694132" sldId="261"/>
            <ac:picMk id="7" creationId="{4D2A090D-A5A7-450B-A482-8D64FD04F274}"/>
          </ac:picMkLst>
        </pc:picChg>
        <pc:picChg chg="add mod">
          <ac:chgData name="Richard Kidd" userId="f77a655e-bd1d-4b6d-b3f3-7e178699a78e" providerId="ADAL" clId="{53D1B57C-6AAD-4C6A-8E70-616B9616E369}" dt="2020-09-02T07:09:01.181" v="942" actId="1076"/>
          <ac:picMkLst>
            <pc:docMk/>
            <pc:sldMk cId="2816694132" sldId="261"/>
            <ac:picMk id="10" creationId="{3BCF585F-3CF9-4609-9CE7-30C1865CB00B}"/>
          </ac:picMkLst>
        </pc:picChg>
        <pc:picChg chg="add mod">
          <ac:chgData name="Richard Kidd" userId="f77a655e-bd1d-4b6d-b3f3-7e178699a78e" providerId="ADAL" clId="{53D1B57C-6AAD-4C6A-8E70-616B9616E369}" dt="2020-09-02T07:09:01.181" v="942" actId="1076"/>
          <ac:picMkLst>
            <pc:docMk/>
            <pc:sldMk cId="2816694132" sldId="261"/>
            <ac:picMk id="13" creationId="{23B8A3E6-37D2-4415-B81E-513CDB1095E1}"/>
          </ac:picMkLst>
        </pc:picChg>
        <pc:picChg chg="add mod">
          <ac:chgData name="Richard Kidd" userId="f77a655e-bd1d-4b6d-b3f3-7e178699a78e" providerId="ADAL" clId="{53D1B57C-6AAD-4C6A-8E70-616B9616E369}" dt="2020-09-02T07:08:53.661" v="940" actId="1076"/>
          <ac:picMkLst>
            <pc:docMk/>
            <pc:sldMk cId="2816694132" sldId="261"/>
            <ac:picMk id="14" creationId="{4ABF6941-9A0E-44EF-B198-4961E764586D}"/>
          </ac:picMkLst>
        </pc:picChg>
        <pc:picChg chg="add mod">
          <ac:chgData name="Richard Kidd" userId="f77a655e-bd1d-4b6d-b3f3-7e178699a78e" providerId="ADAL" clId="{53D1B57C-6AAD-4C6A-8E70-616B9616E369}" dt="2020-09-02T07:08:53.661" v="940" actId="1076"/>
          <ac:picMkLst>
            <pc:docMk/>
            <pc:sldMk cId="2816694132" sldId="261"/>
            <ac:picMk id="1026" creationId="{0DC5E5A4-9E72-4DF9-A36B-7CBD5F254C34}"/>
          </ac:picMkLst>
        </pc:picChg>
      </pc:sldChg>
      <pc:sldChg chg="addSp delSp modSp add mod">
        <pc:chgData name="Richard Kidd" userId="f77a655e-bd1d-4b6d-b3f3-7e178699a78e" providerId="ADAL" clId="{53D1B57C-6AAD-4C6A-8E70-616B9616E369}" dt="2020-09-02T07:02:32.694" v="903" actId="1076"/>
        <pc:sldMkLst>
          <pc:docMk/>
          <pc:sldMk cId="2945881223" sldId="262"/>
        </pc:sldMkLst>
        <pc:spChg chg="mod">
          <ac:chgData name="Richard Kidd" userId="f77a655e-bd1d-4b6d-b3f3-7e178699a78e" providerId="ADAL" clId="{53D1B57C-6AAD-4C6A-8E70-616B9616E369}" dt="2020-09-02T06:57:14.663" v="809" actId="20577"/>
          <ac:spMkLst>
            <pc:docMk/>
            <pc:sldMk cId="2945881223" sldId="262"/>
            <ac:spMk id="2" creationId="{369C6FB9-3162-443A-8C7A-D366803E1446}"/>
          </ac:spMkLst>
        </pc:spChg>
        <pc:spChg chg="del">
          <ac:chgData name="Richard Kidd" userId="f77a655e-bd1d-4b6d-b3f3-7e178699a78e" providerId="ADAL" clId="{53D1B57C-6AAD-4C6A-8E70-616B9616E369}" dt="2020-09-02T07:01:01.146" v="842" actId="478"/>
          <ac:spMkLst>
            <pc:docMk/>
            <pc:sldMk cId="2945881223" sldId="262"/>
            <ac:spMk id="3" creationId="{F6E393DF-F383-4F7C-8FE2-0D66352F8592}"/>
          </ac:spMkLst>
        </pc:spChg>
        <pc:spChg chg="add mod">
          <ac:chgData name="Richard Kidd" userId="f77a655e-bd1d-4b6d-b3f3-7e178699a78e" providerId="ADAL" clId="{53D1B57C-6AAD-4C6A-8E70-616B9616E369}" dt="2020-09-02T07:01:55.696" v="901" actId="20577"/>
          <ac:spMkLst>
            <pc:docMk/>
            <pc:sldMk cId="2945881223" sldId="262"/>
            <ac:spMk id="5" creationId="{3A3AE509-31E3-44CF-80BE-418CA40D3E25}"/>
          </ac:spMkLst>
        </pc:spChg>
        <pc:picChg chg="add mod">
          <ac:chgData name="Richard Kidd" userId="f77a655e-bd1d-4b6d-b3f3-7e178699a78e" providerId="ADAL" clId="{53D1B57C-6AAD-4C6A-8E70-616B9616E369}" dt="2020-09-02T07:02:32.694" v="903" actId="1076"/>
          <ac:picMkLst>
            <pc:docMk/>
            <pc:sldMk cId="2945881223" sldId="262"/>
            <ac:picMk id="6" creationId="{29B4146E-FA58-473C-A837-22C10F2FBC96}"/>
          </ac:picMkLst>
        </pc:picChg>
      </pc:sldChg>
      <pc:sldChg chg="addSp delSp modSp new mod">
        <pc:chgData name="Richard Kidd" userId="f77a655e-bd1d-4b6d-b3f3-7e178699a78e" providerId="ADAL" clId="{53D1B57C-6AAD-4C6A-8E70-616B9616E369}" dt="2020-09-02T07:20:36.613" v="978" actId="1076"/>
        <pc:sldMkLst>
          <pc:docMk/>
          <pc:sldMk cId="2935136368" sldId="263"/>
        </pc:sldMkLst>
        <pc:spChg chg="mod">
          <ac:chgData name="Richard Kidd" userId="f77a655e-bd1d-4b6d-b3f3-7e178699a78e" providerId="ADAL" clId="{53D1B57C-6AAD-4C6A-8E70-616B9616E369}" dt="2020-09-02T07:18:30.639" v="961" actId="20577"/>
          <ac:spMkLst>
            <pc:docMk/>
            <pc:sldMk cId="2935136368" sldId="263"/>
            <ac:spMk id="2" creationId="{36FC510C-C154-412F-AA8A-109F7CD04902}"/>
          </ac:spMkLst>
        </pc:spChg>
        <pc:spChg chg="del">
          <ac:chgData name="Richard Kidd" userId="f77a655e-bd1d-4b6d-b3f3-7e178699a78e" providerId="ADAL" clId="{53D1B57C-6AAD-4C6A-8E70-616B9616E369}" dt="2020-09-02T07:18:32.799" v="962"/>
          <ac:spMkLst>
            <pc:docMk/>
            <pc:sldMk cId="2935136368" sldId="263"/>
            <ac:spMk id="3" creationId="{38BE9D29-4D83-4CAA-92E4-3DF3F6F78F1C}"/>
          </ac:spMkLst>
        </pc:spChg>
        <pc:spChg chg="add del mod">
          <ac:chgData name="Richard Kidd" userId="f77a655e-bd1d-4b6d-b3f3-7e178699a78e" providerId="ADAL" clId="{53D1B57C-6AAD-4C6A-8E70-616B9616E369}" dt="2020-09-02T07:20:00.145" v="970"/>
          <ac:spMkLst>
            <pc:docMk/>
            <pc:sldMk cId="2935136368" sldId="263"/>
            <ac:spMk id="7" creationId="{DE05DF0F-7624-474E-92A0-51358D4CBD15}"/>
          </ac:spMkLst>
        </pc:spChg>
        <pc:picChg chg="add del mod">
          <ac:chgData name="Richard Kidd" userId="f77a655e-bd1d-4b6d-b3f3-7e178699a78e" providerId="ADAL" clId="{53D1B57C-6AAD-4C6A-8E70-616B9616E369}" dt="2020-09-02T07:19:12.317" v="966" actId="478"/>
          <ac:picMkLst>
            <pc:docMk/>
            <pc:sldMk cId="2935136368" sldId="263"/>
            <ac:picMk id="5" creationId="{BD669F22-ACD5-436B-A21D-CBFFD8C0FC0F}"/>
          </ac:picMkLst>
        </pc:picChg>
        <pc:picChg chg="add mod">
          <ac:chgData name="Richard Kidd" userId="f77a655e-bd1d-4b6d-b3f3-7e178699a78e" providerId="ADAL" clId="{53D1B57C-6AAD-4C6A-8E70-616B9616E369}" dt="2020-09-02T07:20:36.613" v="978" actId="1076"/>
          <ac:picMkLst>
            <pc:docMk/>
            <pc:sldMk cId="2935136368" sldId="263"/>
            <ac:picMk id="8" creationId="{6C49E1F8-2B09-4E47-AA37-EBC566005548}"/>
          </ac:picMkLst>
        </pc:picChg>
        <pc:picChg chg="add mod ord">
          <ac:chgData name="Richard Kidd" userId="f77a655e-bd1d-4b6d-b3f3-7e178699a78e" providerId="ADAL" clId="{53D1B57C-6AAD-4C6A-8E70-616B9616E369}" dt="2020-09-02T07:20:31.245" v="977" actId="1076"/>
          <ac:picMkLst>
            <pc:docMk/>
            <pc:sldMk cId="2935136368" sldId="263"/>
            <ac:picMk id="9" creationId="{001028D8-49C4-4EFB-9E68-8536B2DA45CA}"/>
          </ac:picMkLst>
        </pc:picChg>
      </pc:sldChg>
      <pc:sldChg chg="addSp modSp add mod ord">
        <pc:chgData name="Richard Kidd" userId="f77a655e-bd1d-4b6d-b3f3-7e178699a78e" providerId="ADAL" clId="{53D1B57C-6AAD-4C6A-8E70-616B9616E369}" dt="2020-09-02T07:27:56.564" v="1061"/>
        <pc:sldMkLst>
          <pc:docMk/>
          <pc:sldMk cId="1879368438" sldId="264"/>
        </pc:sldMkLst>
        <pc:spChg chg="mod">
          <ac:chgData name="Richard Kidd" userId="f77a655e-bd1d-4b6d-b3f3-7e178699a78e" providerId="ADAL" clId="{53D1B57C-6AAD-4C6A-8E70-616B9616E369}" dt="2020-09-02T07:27:31.152" v="1055" actId="1076"/>
          <ac:spMkLst>
            <pc:docMk/>
            <pc:sldMk cId="1879368438" sldId="264"/>
            <ac:spMk id="2" creationId="{E5E37B96-D288-4DD9-B6E9-090D7A5D66B1}"/>
          </ac:spMkLst>
        </pc:spChg>
        <pc:picChg chg="add mod">
          <ac:chgData name="Richard Kidd" userId="f77a655e-bd1d-4b6d-b3f3-7e178699a78e" providerId="ADAL" clId="{53D1B57C-6AAD-4C6A-8E70-616B9616E369}" dt="2020-09-02T07:27:31.152" v="1055" actId="1076"/>
          <ac:picMkLst>
            <pc:docMk/>
            <pc:sldMk cId="1879368438" sldId="264"/>
            <ac:picMk id="3" creationId="{FE4EEABF-549C-4038-9A47-24FECCA43EEE}"/>
          </ac:picMkLst>
        </pc:picChg>
        <pc:picChg chg="mod">
          <ac:chgData name="Richard Kidd" userId="f77a655e-bd1d-4b6d-b3f3-7e178699a78e" providerId="ADAL" clId="{53D1B57C-6AAD-4C6A-8E70-616B9616E369}" dt="2020-09-02T07:27:06.641" v="1048" actId="1035"/>
          <ac:picMkLst>
            <pc:docMk/>
            <pc:sldMk cId="1879368438" sldId="264"/>
            <ac:picMk id="7" creationId="{4D2A090D-A5A7-450B-A482-8D64FD04F274}"/>
          </ac:picMkLst>
        </pc:picChg>
        <pc:picChg chg="mod">
          <ac:chgData name="Richard Kidd" userId="f77a655e-bd1d-4b6d-b3f3-7e178699a78e" providerId="ADAL" clId="{53D1B57C-6AAD-4C6A-8E70-616B9616E369}" dt="2020-09-02T07:27:06.641" v="1048" actId="1035"/>
          <ac:picMkLst>
            <pc:docMk/>
            <pc:sldMk cId="1879368438" sldId="264"/>
            <ac:picMk id="10" creationId="{3BCF585F-3CF9-4609-9CE7-30C1865CB00B}"/>
          </ac:picMkLst>
        </pc:picChg>
        <pc:picChg chg="mod">
          <ac:chgData name="Richard Kidd" userId="f77a655e-bd1d-4b6d-b3f3-7e178699a78e" providerId="ADAL" clId="{53D1B57C-6AAD-4C6A-8E70-616B9616E369}" dt="2020-09-02T07:27:06.641" v="1048" actId="1035"/>
          <ac:picMkLst>
            <pc:docMk/>
            <pc:sldMk cId="1879368438" sldId="264"/>
            <ac:picMk id="13" creationId="{23B8A3E6-37D2-4415-B81E-513CDB1095E1}"/>
          </ac:picMkLst>
        </pc:picChg>
        <pc:picChg chg="mod">
          <ac:chgData name="Richard Kidd" userId="f77a655e-bd1d-4b6d-b3f3-7e178699a78e" providerId="ADAL" clId="{53D1B57C-6AAD-4C6A-8E70-616B9616E369}" dt="2020-09-02T07:27:06.641" v="1048" actId="1035"/>
          <ac:picMkLst>
            <pc:docMk/>
            <pc:sldMk cId="1879368438" sldId="264"/>
            <ac:picMk id="14" creationId="{4ABF6941-9A0E-44EF-B198-4961E764586D}"/>
          </ac:picMkLst>
        </pc:picChg>
        <pc:picChg chg="mod">
          <ac:chgData name="Richard Kidd" userId="f77a655e-bd1d-4b6d-b3f3-7e178699a78e" providerId="ADAL" clId="{53D1B57C-6AAD-4C6A-8E70-616B9616E369}" dt="2020-09-02T07:27:06.641" v="1048" actId="1035"/>
          <ac:picMkLst>
            <pc:docMk/>
            <pc:sldMk cId="1879368438" sldId="264"/>
            <ac:picMk id="1026" creationId="{0DC5E5A4-9E72-4DF9-A36B-7CBD5F254C34}"/>
          </ac:picMkLst>
        </pc:picChg>
      </pc:sldChg>
      <pc:sldChg chg="addSp delSp modSp new mod setBg">
        <pc:chgData name="Richard Kidd" userId="f77a655e-bd1d-4b6d-b3f3-7e178699a78e" providerId="ADAL" clId="{53D1B57C-6AAD-4C6A-8E70-616B9616E369}" dt="2020-09-02T15:20:30.265" v="1073" actId="1076"/>
        <pc:sldMkLst>
          <pc:docMk/>
          <pc:sldMk cId="4203577922" sldId="265"/>
        </pc:sldMkLst>
        <pc:spChg chg="add del">
          <ac:chgData name="Richard Kidd" userId="f77a655e-bd1d-4b6d-b3f3-7e178699a78e" providerId="ADAL" clId="{53D1B57C-6AAD-4C6A-8E70-616B9616E369}" dt="2020-09-02T15:17:39.854" v="1068" actId="26606"/>
          <ac:spMkLst>
            <pc:docMk/>
            <pc:sldMk cId="4203577922" sldId="265"/>
            <ac:spMk id="2" creationId="{2D760AF9-F6B1-4AE9-8B3C-3341473B2CC9}"/>
          </ac:spMkLst>
        </pc:spChg>
        <pc:spChg chg="del">
          <ac:chgData name="Richard Kidd" userId="f77a655e-bd1d-4b6d-b3f3-7e178699a78e" providerId="ADAL" clId="{53D1B57C-6AAD-4C6A-8E70-616B9616E369}" dt="2020-09-02T15:17:09.487" v="1063"/>
          <ac:spMkLst>
            <pc:docMk/>
            <pc:sldMk cId="4203577922" sldId="265"/>
            <ac:spMk id="3" creationId="{63E4DC97-A46C-48A2-9963-344AC6A32003}"/>
          </ac:spMkLst>
        </pc:spChg>
        <pc:spChg chg="mod">
          <ac:chgData name="Richard Kidd" userId="f77a655e-bd1d-4b6d-b3f3-7e178699a78e" providerId="ADAL" clId="{53D1B57C-6AAD-4C6A-8E70-616B9616E369}" dt="2020-09-02T15:17:39.854" v="1068" actId="26606"/>
          <ac:spMkLst>
            <pc:docMk/>
            <pc:sldMk cId="4203577922" sldId="265"/>
            <ac:spMk id="4" creationId="{8DCCA708-D429-44B6-B00B-BC7DDB64FB71}"/>
          </ac:spMkLst>
        </pc:spChg>
        <pc:spChg chg="add del">
          <ac:chgData name="Richard Kidd" userId="f77a655e-bd1d-4b6d-b3f3-7e178699a78e" providerId="ADAL" clId="{53D1B57C-6AAD-4C6A-8E70-616B9616E369}" dt="2020-09-02T15:17:38.798" v="1065" actId="26606"/>
          <ac:spMkLst>
            <pc:docMk/>
            <pc:sldMk cId="4203577922" sldId="265"/>
            <ac:spMk id="10" creationId="{B670DBD5-770C-4383-9F54-5B86E86BD5BB}"/>
          </ac:spMkLst>
        </pc:spChg>
        <pc:spChg chg="add del">
          <ac:chgData name="Richard Kidd" userId="f77a655e-bd1d-4b6d-b3f3-7e178699a78e" providerId="ADAL" clId="{53D1B57C-6AAD-4C6A-8E70-616B9616E369}" dt="2020-09-02T15:17:39.844" v="1067" actId="26606"/>
          <ac:spMkLst>
            <pc:docMk/>
            <pc:sldMk cId="4203577922" sldId="265"/>
            <ac:spMk id="12" creationId="{42A4FC2C-047E-45A5-965D-8E1E3BF09BC6}"/>
          </ac:spMkLst>
        </pc:spChg>
        <pc:spChg chg="add">
          <ac:chgData name="Richard Kidd" userId="f77a655e-bd1d-4b6d-b3f3-7e178699a78e" providerId="ADAL" clId="{53D1B57C-6AAD-4C6A-8E70-616B9616E369}" dt="2020-09-02T15:17:39.854" v="1068" actId="26606"/>
          <ac:spMkLst>
            <pc:docMk/>
            <pc:sldMk cId="4203577922" sldId="265"/>
            <ac:spMk id="14" creationId="{42A4FC2C-047E-45A5-965D-8E1E3BF09BC6}"/>
          </ac:spMkLst>
        </pc:spChg>
        <pc:picChg chg="add mod">
          <ac:chgData name="Richard Kidd" userId="f77a655e-bd1d-4b6d-b3f3-7e178699a78e" providerId="ADAL" clId="{53D1B57C-6AAD-4C6A-8E70-616B9616E369}" dt="2020-09-02T15:20:30.265" v="1073" actId="1076"/>
          <ac:picMkLst>
            <pc:docMk/>
            <pc:sldMk cId="4203577922" sldId="265"/>
            <ac:picMk id="5" creationId="{0B89713D-A982-4BE2-9636-45DF7C6FC84D}"/>
          </ac:picMkLst>
        </pc:picChg>
      </pc:sldChg>
      <pc:sldChg chg="new">
        <pc:chgData name="Richard Kidd" userId="f77a655e-bd1d-4b6d-b3f3-7e178699a78e" providerId="ADAL" clId="{53D1B57C-6AAD-4C6A-8E70-616B9616E369}" dt="2020-09-02T15:21:53.546" v="1074" actId="680"/>
        <pc:sldMkLst>
          <pc:docMk/>
          <pc:sldMk cId="3792773708" sldId="266"/>
        </pc:sldMkLst>
      </pc:sldChg>
      <pc:sldChg chg="new">
        <pc:chgData name="Richard Kidd" userId="f77a655e-bd1d-4b6d-b3f3-7e178699a78e" providerId="ADAL" clId="{53D1B57C-6AAD-4C6A-8E70-616B9616E369}" dt="2020-09-02T15:21:56.053" v="1075" actId="680"/>
        <pc:sldMkLst>
          <pc:docMk/>
          <pc:sldMk cId="2956120105" sldId="267"/>
        </pc:sldMkLst>
      </pc:sldChg>
    </pc:docChg>
  </pc:docChgLst>
  <pc:docChgLst>
    <pc:chgData name="Richard Kidd" userId="f77a655e-bd1d-4b6d-b3f3-7e178699a78e" providerId="ADAL" clId="{A6F95874-1B43-4F23-9EB3-1CA38E3717F7}"/>
    <pc:docChg chg="undo custSel addSld delSld modSld addMainMaster delMainMaster modMainMaster">
      <pc:chgData name="Richard Kidd" userId="f77a655e-bd1d-4b6d-b3f3-7e178699a78e" providerId="ADAL" clId="{A6F95874-1B43-4F23-9EB3-1CA38E3717F7}" dt="2020-08-14T12:09:23.051" v="227" actId="680"/>
      <pc:docMkLst>
        <pc:docMk/>
      </pc:docMkLst>
      <pc:sldChg chg="modSp mod">
        <pc:chgData name="Richard Kidd" userId="f77a655e-bd1d-4b6d-b3f3-7e178699a78e" providerId="ADAL" clId="{A6F95874-1B43-4F23-9EB3-1CA38E3717F7}" dt="2020-08-14T12:07:12.740" v="222" actId="790"/>
        <pc:sldMkLst>
          <pc:docMk/>
          <pc:sldMk cId="355068178" sldId="258"/>
        </pc:sldMkLst>
        <pc:spChg chg="mod">
          <ac:chgData name="Richard Kidd" userId="f77a655e-bd1d-4b6d-b3f3-7e178699a78e" providerId="ADAL" clId="{A6F95874-1B43-4F23-9EB3-1CA38E3717F7}" dt="2020-08-14T12:05:08.260" v="211" actId="20577"/>
          <ac:spMkLst>
            <pc:docMk/>
            <pc:sldMk cId="355068178" sldId="258"/>
            <ac:spMk id="2" creationId="{00000000-0000-0000-0000-000000000000}"/>
          </ac:spMkLst>
        </pc:spChg>
        <pc:spChg chg="mod">
          <ac:chgData name="Richard Kidd" userId="f77a655e-bd1d-4b6d-b3f3-7e178699a78e" providerId="ADAL" clId="{A6F95874-1B43-4F23-9EB3-1CA38E3717F7}" dt="2020-08-14T12:07:12.740" v="222" actId="790"/>
          <ac:spMkLst>
            <pc:docMk/>
            <pc:sldMk cId="355068178" sldId="258"/>
            <ac:spMk id="3" creationId="{00000000-0000-0000-0000-000000000000}"/>
          </ac:spMkLst>
        </pc:spChg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355068178" sldId="258"/>
            <ac:spMk id="6" creationId="{00000000-0000-0000-0000-000000000000}"/>
          </ac:spMkLst>
        </pc:spChg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355068178" sldId="258"/>
            <ac:spMk id="7" creationId="{00000000-0000-0000-0000-000000000000}"/>
          </ac:spMkLst>
        </pc:spChg>
      </pc:sldChg>
      <pc:sldChg chg="new del">
        <pc:chgData name="Richard Kidd" userId="f77a655e-bd1d-4b6d-b3f3-7e178699a78e" providerId="ADAL" clId="{A6F95874-1B43-4F23-9EB3-1CA38E3717F7}" dt="2020-08-14T12:06:44.176" v="220" actId="2696"/>
        <pc:sldMkLst>
          <pc:docMk/>
          <pc:sldMk cId="2655768673" sldId="259"/>
        </pc:sldMkLst>
      </pc:sldChg>
      <pc:sldChg chg="new">
        <pc:chgData name="Richard Kidd" userId="f77a655e-bd1d-4b6d-b3f3-7e178699a78e" providerId="ADAL" clId="{A6F95874-1B43-4F23-9EB3-1CA38E3717F7}" dt="2020-08-14T12:06:56.549" v="221" actId="680"/>
        <pc:sldMkLst>
          <pc:docMk/>
          <pc:sldMk cId="2996379975" sldId="259"/>
        </pc:sldMkLst>
      </pc:sldChg>
      <pc:sldChg chg="new del">
        <pc:chgData name="Richard Kidd" userId="f77a655e-bd1d-4b6d-b3f3-7e178699a78e" providerId="ADAL" clId="{A6F95874-1B43-4F23-9EB3-1CA38E3717F7}" dt="2020-08-14T12:06:42.253" v="219" actId="2696"/>
        <pc:sldMkLst>
          <pc:docMk/>
          <pc:sldMk cId="345347618" sldId="260"/>
        </pc:sldMkLst>
      </pc:sldChg>
      <pc:sldChg chg="new">
        <pc:chgData name="Richard Kidd" userId="f77a655e-bd1d-4b6d-b3f3-7e178699a78e" providerId="ADAL" clId="{A6F95874-1B43-4F23-9EB3-1CA38E3717F7}" dt="2020-08-14T12:09:19.518" v="226" actId="680"/>
        <pc:sldMkLst>
          <pc:docMk/>
          <pc:sldMk cId="924254866" sldId="260"/>
        </pc:sldMkLst>
      </pc:sldChg>
      <pc:sldChg chg="modSp del mod">
        <pc:chgData name="Richard Kidd" userId="f77a655e-bd1d-4b6d-b3f3-7e178699a78e" providerId="ADAL" clId="{A6F95874-1B43-4F23-9EB3-1CA38E3717F7}" dt="2020-08-14T12:04:39.042" v="147" actId="47"/>
        <pc:sldMkLst>
          <pc:docMk/>
          <pc:sldMk cId="2114481950" sldId="261"/>
        </pc:sldMkLst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2114481950" sldId="261"/>
            <ac:spMk id="2" creationId="{00000000-0000-0000-0000-000000000000}"/>
          </ac:spMkLst>
        </pc:spChg>
        <pc:spChg chg="mod">
          <ac:chgData name="Richard Kidd" userId="f77a655e-bd1d-4b6d-b3f3-7e178699a78e" providerId="ADAL" clId="{A6F95874-1B43-4F23-9EB3-1CA38E3717F7}" dt="2020-08-14T12:03:45.079" v="132" actId="27636"/>
          <ac:spMkLst>
            <pc:docMk/>
            <pc:sldMk cId="2114481950" sldId="261"/>
            <ac:spMk id="3" creationId="{00000000-0000-0000-0000-000000000000}"/>
          </ac:spMkLst>
        </pc:spChg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2114481950" sldId="261"/>
            <ac:spMk id="5" creationId="{00000000-0000-0000-0000-000000000000}"/>
          </ac:spMkLst>
        </pc:spChg>
      </pc:sldChg>
      <pc:sldChg chg="new">
        <pc:chgData name="Richard Kidd" userId="f77a655e-bd1d-4b6d-b3f3-7e178699a78e" providerId="ADAL" clId="{A6F95874-1B43-4F23-9EB3-1CA38E3717F7}" dt="2020-08-14T12:09:23.051" v="227" actId="680"/>
        <pc:sldMkLst>
          <pc:docMk/>
          <pc:sldMk cId="2816694132" sldId="261"/>
        </pc:sldMkLst>
      </pc:sldChg>
      <pc:sldChg chg="modSp del">
        <pc:chgData name="Richard Kidd" userId="f77a655e-bd1d-4b6d-b3f3-7e178699a78e" providerId="ADAL" clId="{A6F95874-1B43-4F23-9EB3-1CA38E3717F7}" dt="2020-08-14T12:04:39.042" v="147" actId="47"/>
        <pc:sldMkLst>
          <pc:docMk/>
          <pc:sldMk cId="2106733619" sldId="262"/>
        </pc:sldMkLst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2106733619" sldId="262"/>
            <ac:spMk id="2" creationId="{00000000-0000-0000-0000-000000000000}"/>
          </ac:spMkLst>
        </pc:spChg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2106733619" sldId="262"/>
            <ac:spMk id="3" creationId="{00000000-0000-0000-0000-000000000000}"/>
          </ac:spMkLst>
        </pc:spChg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2106733619" sldId="262"/>
            <ac:spMk id="5" creationId="{00000000-0000-0000-0000-000000000000}"/>
          </ac:spMkLst>
        </pc:spChg>
      </pc:sldChg>
      <pc:sldChg chg="modSp del">
        <pc:chgData name="Richard Kidd" userId="f77a655e-bd1d-4b6d-b3f3-7e178699a78e" providerId="ADAL" clId="{A6F95874-1B43-4F23-9EB3-1CA38E3717F7}" dt="2020-08-14T12:04:39.042" v="147" actId="47"/>
        <pc:sldMkLst>
          <pc:docMk/>
          <pc:sldMk cId="3273804916" sldId="264"/>
        </pc:sldMkLst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3273804916" sldId="264"/>
            <ac:spMk id="2" creationId="{DD97A563-3C83-414A-AEEC-BD2BC6AC644B}"/>
          </ac:spMkLst>
        </pc:spChg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3273804916" sldId="264"/>
            <ac:spMk id="3" creationId="{E281424B-1473-4C96-8E6F-692164995E34}"/>
          </ac:spMkLst>
        </pc:spChg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3273804916" sldId="264"/>
            <ac:spMk id="5" creationId="{6F5D5237-71FF-4D9A-A0FE-E2A1D03BAD7F}"/>
          </ac:spMkLst>
        </pc:spChg>
      </pc:sldChg>
      <pc:sldChg chg="modSp del">
        <pc:chgData name="Richard Kidd" userId="f77a655e-bd1d-4b6d-b3f3-7e178699a78e" providerId="ADAL" clId="{A6F95874-1B43-4F23-9EB3-1CA38E3717F7}" dt="2020-08-14T12:04:39.042" v="147" actId="47"/>
        <pc:sldMkLst>
          <pc:docMk/>
          <pc:sldMk cId="4058672939" sldId="265"/>
        </pc:sldMkLst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4058672939" sldId="265"/>
            <ac:spMk id="2" creationId="{ADF5BFDD-4749-480E-A2CB-64F7C86718F7}"/>
          </ac:spMkLst>
        </pc:spChg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4058672939" sldId="265"/>
            <ac:spMk id="3" creationId="{EAC082F2-3B15-4858-84F5-D329E4C71442}"/>
          </ac:spMkLst>
        </pc:spChg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4058672939" sldId="265"/>
            <ac:spMk id="5" creationId="{EB7F9B60-9808-4434-BA8E-CFB844B1823B}"/>
          </ac:spMkLst>
        </pc:spChg>
      </pc:sldChg>
      <pc:sldChg chg="modSp del">
        <pc:chgData name="Richard Kidd" userId="f77a655e-bd1d-4b6d-b3f3-7e178699a78e" providerId="ADAL" clId="{A6F95874-1B43-4F23-9EB3-1CA38E3717F7}" dt="2020-08-14T12:04:39.042" v="147" actId="47"/>
        <pc:sldMkLst>
          <pc:docMk/>
          <pc:sldMk cId="3920729202" sldId="271"/>
        </pc:sldMkLst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3920729202" sldId="271"/>
            <ac:spMk id="2" creationId="{00000000-0000-0000-0000-000000000000}"/>
          </ac:spMkLst>
        </pc:spChg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3920729202" sldId="271"/>
            <ac:spMk id="3" creationId="{00000000-0000-0000-0000-000000000000}"/>
          </ac:spMkLst>
        </pc:spChg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3920729202" sldId="271"/>
            <ac:spMk id="5" creationId="{00000000-0000-0000-0000-000000000000}"/>
          </ac:spMkLst>
        </pc:spChg>
      </pc:sldChg>
      <pc:sldChg chg="modSp del">
        <pc:chgData name="Richard Kidd" userId="f77a655e-bd1d-4b6d-b3f3-7e178699a78e" providerId="ADAL" clId="{A6F95874-1B43-4F23-9EB3-1CA38E3717F7}" dt="2020-08-14T12:04:39.042" v="147" actId="47"/>
        <pc:sldMkLst>
          <pc:docMk/>
          <pc:sldMk cId="512413751" sldId="273"/>
        </pc:sldMkLst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512413751" sldId="273"/>
            <ac:spMk id="2" creationId="{00000000-0000-0000-0000-000000000000}"/>
          </ac:spMkLst>
        </pc:spChg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512413751" sldId="273"/>
            <ac:spMk id="3" creationId="{00000000-0000-0000-0000-000000000000}"/>
          </ac:spMkLst>
        </pc:spChg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512413751" sldId="273"/>
            <ac:spMk id="5" creationId="{00000000-0000-0000-0000-000000000000}"/>
          </ac:spMkLst>
        </pc:spChg>
      </pc:sldChg>
      <pc:sldChg chg="modSp del">
        <pc:chgData name="Richard Kidd" userId="f77a655e-bd1d-4b6d-b3f3-7e178699a78e" providerId="ADAL" clId="{A6F95874-1B43-4F23-9EB3-1CA38E3717F7}" dt="2020-08-14T12:04:39.042" v="147" actId="47"/>
        <pc:sldMkLst>
          <pc:docMk/>
          <pc:sldMk cId="2025671168" sldId="275"/>
        </pc:sldMkLst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2025671168" sldId="275"/>
            <ac:spMk id="2" creationId="{9E3F6E65-7997-4630-915A-DE7EB698FF4D}"/>
          </ac:spMkLst>
        </pc:spChg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2025671168" sldId="275"/>
            <ac:spMk id="3" creationId="{27BDE3A9-6BE7-4CCA-BB41-655430FEFE55}"/>
          </ac:spMkLst>
        </pc:spChg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2025671168" sldId="275"/>
            <ac:spMk id="4" creationId="{B8D86F7D-C167-4F50-AAA3-209EEB67C165}"/>
          </ac:spMkLst>
        </pc:spChg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2025671168" sldId="275"/>
            <ac:spMk id="5" creationId="{2AE4302D-7C15-4096-9C4B-CCA5CF061FA1}"/>
          </ac:spMkLst>
        </pc:spChg>
      </pc:sldChg>
      <pc:sldChg chg="modSp del">
        <pc:chgData name="Richard Kidd" userId="f77a655e-bd1d-4b6d-b3f3-7e178699a78e" providerId="ADAL" clId="{A6F95874-1B43-4F23-9EB3-1CA38E3717F7}" dt="2020-08-14T12:04:39.042" v="147" actId="47"/>
        <pc:sldMkLst>
          <pc:docMk/>
          <pc:sldMk cId="539739234" sldId="276"/>
        </pc:sldMkLst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539739234" sldId="276"/>
            <ac:spMk id="2" creationId="{00000000-0000-0000-0000-000000000000}"/>
          </ac:spMkLst>
        </pc:spChg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539739234" sldId="276"/>
            <ac:spMk id="3" creationId="{00000000-0000-0000-0000-000000000000}"/>
          </ac:spMkLst>
        </pc:spChg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539739234" sldId="276"/>
            <ac:spMk id="5" creationId="{00000000-0000-0000-0000-000000000000}"/>
          </ac:spMkLst>
        </pc:spChg>
      </pc:sldChg>
      <pc:sldChg chg="modSp del">
        <pc:chgData name="Richard Kidd" userId="f77a655e-bd1d-4b6d-b3f3-7e178699a78e" providerId="ADAL" clId="{A6F95874-1B43-4F23-9EB3-1CA38E3717F7}" dt="2020-08-14T12:04:39.042" v="147" actId="47"/>
        <pc:sldMkLst>
          <pc:docMk/>
          <pc:sldMk cId="2432105887" sldId="278"/>
        </pc:sldMkLst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2432105887" sldId="278"/>
            <ac:spMk id="2" creationId="{00000000-0000-0000-0000-000000000000}"/>
          </ac:spMkLst>
        </pc:spChg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2432105887" sldId="278"/>
            <ac:spMk id="3" creationId="{00000000-0000-0000-0000-000000000000}"/>
          </ac:spMkLst>
        </pc:spChg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2432105887" sldId="278"/>
            <ac:spMk id="5" creationId="{00000000-0000-0000-0000-000000000000}"/>
          </ac:spMkLst>
        </pc:spChg>
      </pc:sldChg>
      <pc:sldChg chg="modSp del">
        <pc:chgData name="Richard Kidd" userId="f77a655e-bd1d-4b6d-b3f3-7e178699a78e" providerId="ADAL" clId="{A6F95874-1B43-4F23-9EB3-1CA38E3717F7}" dt="2020-08-14T12:04:39.042" v="147" actId="47"/>
        <pc:sldMkLst>
          <pc:docMk/>
          <pc:sldMk cId="3442723351" sldId="282"/>
        </pc:sldMkLst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3442723351" sldId="282"/>
            <ac:spMk id="2" creationId="{00000000-0000-0000-0000-000000000000}"/>
          </ac:spMkLst>
        </pc:spChg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3442723351" sldId="282"/>
            <ac:spMk id="5" creationId="{00000000-0000-0000-0000-000000000000}"/>
          </ac:spMkLst>
        </pc:spChg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3442723351" sldId="282"/>
            <ac:spMk id="6" creationId="{054D561A-9983-4D20-A95E-9251E5A088E1}"/>
          </ac:spMkLst>
        </pc:spChg>
      </pc:sldChg>
      <pc:sldChg chg="modSp del">
        <pc:chgData name="Richard Kidd" userId="f77a655e-bd1d-4b6d-b3f3-7e178699a78e" providerId="ADAL" clId="{A6F95874-1B43-4F23-9EB3-1CA38E3717F7}" dt="2020-08-14T12:04:39.042" v="147" actId="47"/>
        <pc:sldMkLst>
          <pc:docMk/>
          <pc:sldMk cId="151406482" sldId="283"/>
        </pc:sldMkLst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151406482" sldId="283"/>
            <ac:spMk id="2" creationId="{00000000-0000-0000-0000-000000000000}"/>
          </ac:spMkLst>
        </pc:spChg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151406482" sldId="283"/>
            <ac:spMk id="3" creationId="{00000000-0000-0000-0000-000000000000}"/>
          </ac:spMkLst>
        </pc:spChg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151406482" sldId="283"/>
            <ac:spMk id="5" creationId="{00000000-0000-0000-0000-000000000000}"/>
          </ac:spMkLst>
        </pc:spChg>
      </pc:sldChg>
      <pc:sldChg chg="modSp del">
        <pc:chgData name="Richard Kidd" userId="f77a655e-bd1d-4b6d-b3f3-7e178699a78e" providerId="ADAL" clId="{A6F95874-1B43-4F23-9EB3-1CA38E3717F7}" dt="2020-08-14T12:04:39.042" v="147" actId="47"/>
        <pc:sldMkLst>
          <pc:docMk/>
          <pc:sldMk cId="1382214516" sldId="284"/>
        </pc:sldMkLst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1382214516" sldId="284"/>
            <ac:spMk id="2" creationId="{00000000-0000-0000-0000-000000000000}"/>
          </ac:spMkLst>
        </pc:spChg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1382214516" sldId="284"/>
            <ac:spMk id="3" creationId="{00000000-0000-0000-0000-000000000000}"/>
          </ac:spMkLst>
        </pc:spChg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1382214516" sldId="284"/>
            <ac:spMk id="5" creationId="{00000000-0000-0000-0000-000000000000}"/>
          </ac:spMkLst>
        </pc:spChg>
      </pc:sldChg>
      <pc:sldChg chg="modSp del">
        <pc:chgData name="Richard Kidd" userId="f77a655e-bd1d-4b6d-b3f3-7e178699a78e" providerId="ADAL" clId="{A6F95874-1B43-4F23-9EB3-1CA38E3717F7}" dt="2020-08-14T12:04:39.042" v="147" actId="47"/>
        <pc:sldMkLst>
          <pc:docMk/>
          <pc:sldMk cId="668915611" sldId="285"/>
        </pc:sldMkLst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668915611" sldId="285"/>
            <ac:spMk id="2" creationId="{00000000-0000-0000-0000-000000000000}"/>
          </ac:spMkLst>
        </pc:spChg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668915611" sldId="285"/>
            <ac:spMk id="3" creationId="{00000000-0000-0000-0000-000000000000}"/>
          </ac:spMkLst>
        </pc:spChg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668915611" sldId="285"/>
            <ac:spMk id="5" creationId="{00000000-0000-0000-0000-000000000000}"/>
          </ac:spMkLst>
        </pc:spChg>
      </pc:sldChg>
      <pc:sldChg chg="modSp del">
        <pc:chgData name="Richard Kidd" userId="f77a655e-bd1d-4b6d-b3f3-7e178699a78e" providerId="ADAL" clId="{A6F95874-1B43-4F23-9EB3-1CA38E3717F7}" dt="2020-08-14T12:04:39.042" v="147" actId="47"/>
        <pc:sldMkLst>
          <pc:docMk/>
          <pc:sldMk cId="1397691477" sldId="286"/>
        </pc:sldMkLst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1397691477" sldId="286"/>
            <ac:spMk id="2" creationId="{00000000-0000-0000-0000-000000000000}"/>
          </ac:spMkLst>
        </pc:spChg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1397691477" sldId="286"/>
            <ac:spMk id="3" creationId="{00000000-0000-0000-0000-000000000000}"/>
          </ac:spMkLst>
        </pc:spChg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1397691477" sldId="286"/>
            <ac:spMk id="5" creationId="{00000000-0000-0000-0000-000000000000}"/>
          </ac:spMkLst>
        </pc:spChg>
      </pc:sldChg>
      <pc:sldChg chg="modSp del">
        <pc:chgData name="Richard Kidd" userId="f77a655e-bd1d-4b6d-b3f3-7e178699a78e" providerId="ADAL" clId="{A6F95874-1B43-4F23-9EB3-1CA38E3717F7}" dt="2020-08-14T12:04:39.042" v="147" actId="47"/>
        <pc:sldMkLst>
          <pc:docMk/>
          <pc:sldMk cId="2268322982" sldId="287"/>
        </pc:sldMkLst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2268322982" sldId="287"/>
            <ac:spMk id="2" creationId="{00000000-0000-0000-0000-000000000000}"/>
          </ac:spMkLst>
        </pc:spChg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2268322982" sldId="287"/>
            <ac:spMk id="3" creationId="{00000000-0000-0000-0000-000000000000}"/>
          </ac:spMkLst>
        </pc:spChg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2268322982" sldId="287"/>
            <ac:spMk id="5" creationId="{00000000-0000-0000-0000-000000000000}"/>
          </ac:spMkLst>
        </pc:spChg>
      </pc:sldChg>
      <pc:sldChg chg="modSp del">
        <pc:chgData name="Richard Kidd" userId="f77a655e-bd1d-4b6d-b3f3-7e178699a78e" providerId="ADAL" clId="{A6F95874-1B43-4F23-9EB3-1CA38E3717F7}" dt="2020-08-14T12:04:39.042" v="147" actId="47"/>
        <pc:sldMkLst>
          <pc:docMk/>
          <pc:sldMk cId="2960293353" sldId="288"/>
        </pc:sldMkLst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2960293353" sldId="288"/>
            <ac:spMk id="2" creationId="{00000000-0000-0000-0000-000000000000}"/>
          </ac:spMkLst>
        </pc:spChg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2960293353" sldId="288"/>
            <ac:spMk id="3" creationId="{00000000-0000-0000-0000-000000000000}"/>
          </ac:spMkLst>
        </pc:spChg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2960293353" sldId="288"/>
            <ac:spMk id="5" creationId="{00000000-0000-0000-0000-000000000000}"/>
          </ac:spMkLst>
        </pc:spChg>
      </pc:sldChg>
      <pc:sldChg chg="modSp del">
        <pc:chgData name="Richard Kidd" userId="f77a655e-bd1d-4b6d-b3f3-7e178699a78e" providerId="ADAL" clId="{A6F95874-1B43-4F23-9EB3-1CA38E3717F7}" dt="2020-08-14T12:04:39.042" v="147" actId="47"/>
        <pc:sldMkLst>
          <pc:docMk/>
          <pc:sldMk cId="3181188153" sldId="289"/>
        </pc:sldMkLst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3181188153" sldId="289"/>
            <ac:spMk id="2" creationId="{00000000-0000-0000-0000-000000000000}"/>
          </ac:spMkLst>
        </pc:spChg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3181188153" sldId="289"/>
            <ac:spMk id="3" creationId="{00000000-0000-0000-0000-000000000000}"/>
          </ac:spMkLst>
        </pc:spChg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3181188153" sldId="289"/>
            <ac:spMk id="5" creationId="{00000000-0000-0000-0000-000000000000}"/>
          </ac:spMkLst>
        </pc:spChg>
      </pc:sldChg>
      <pc:sldChg chg="modSp del">
        <pc:chgData name="Richard Kidd" userId="f77a655e-bd1d-4b6d-b3f3-7e178699a78e" providerId="ADAL" clId="{A6F95874-1B43-4F23-9EB3-1CA38E3717F7}" dt="2020-08-14T12:04:39.042" v="147" actId="47"/>
        <pc:sldMkLst>
          <pc:docMk/>
          <pc:sldMk cId="2441056497" sldId="290"/>
        </pc:sldMkLst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2441056497" sldId="290"/>
            <ac:spMk id="2" creationId="{00000000-0000-0000-0000-000000000000}"/>
          </ac:spMkLst>
        </pc:spChg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2441056497" sldId="290"/>
            <ac:spMk id="3" creationId="{00000000-0000-0000-0000-000000000000}"/>
          </ac:spMkLst>
        </pc:spChg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2441056497" sldId="290"/>
            <ac:spMk id="5" creationId="{00000000-0000-0000-0000-000000000000}"/>
          </ac:spMkLst>
        </pc:spChg>
      </pc:sldChg>
      <pc:sldChg chg="modSp del">
        <pc:chgData name="Richard Kidd" userId="f77a655e-bd1d-4b6d-b3f3-7e178699a78e" providerId="ADAL" clId="{A6F95874-1B43-4F23-9EB3-1CA38E3717F7}" dt="2020-08-14T12:04:39.042" v="147" actId="47"/>
        <pc:sldMkLst>
          <pc:docMk/>
          <pc:sldMk cId="2353461036" sldId="291"/>
        </pc:sldMkLst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2353461036" sldId="291"/>
            <ac:spMk id="2" creationId="{00000000-0000-0000-0000-000000000000}"/>
          </ac:spMkLst>
        </pc:spChg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2353461036" sldId="291"/>
            <ac:spMk id="5" creationId="{00000000-0000-0000-0000-000000000000}"/>
          </ac:spMkLst>
        </pc:spChg>
      </pc:sldChg>
      <pc:sldChg chg="modSp del">
        <pc:chgData name="Richard Kidd" userId="f77a655e-bd1d-4b6d-b3f3-7e178699a78e" providerId="ADAL" clId="{A6F95874-1B43-4F23-9EB3-1CA38E3717F7}" dt="2020-08-14T12:04:39.042" v="147" actId="47"/>
        <pc:sldMkLst>
          <pc:docMk/>
          <pc:sldMk cId="1711865861" sldId="292"/>
        </pc:sldMkLst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1711865861" sldId="292"/>
            <ac:spMk id="2" creationId="{8ADBA9A6-7241-4040-9D6B-B81C531ECF0C}"/>
          </ac:spMkLst>
        </pc:spChg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1711865861" sldId="292"/>
            <ac:spMk id="3" creationId="{A31B7ABD-444F-4A04-9845-C08B2E359DD9}"/>
          </ac:spMkLst>
        </pc:spChg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1711865861" sldId="292"/>
            <ac:spMk id="4" creationId="{B54D7F90-30D3-4A6F-8B3A-3FCB0AB2F905}"/>
          </ac:spMkLst>
        </pc:spChg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1711865861" sldId="292"/>
            <ac:spMk id="5" creationId="{7D94C680-C2CF-461F-B65C-B3282BA47F85}"/>
          </ac:spMkLst>
        </pc:spChg>
      </pc:sldChg>
      <pc:sldChg chg="modSp del">
        <pc:chgData name="Richard Kidd" userId="f77a655e-bd1d-4b6d-b3f3-7e178699a78e" providerId="ADAL" clId="{A6F95874-1B43-4F23-9EB3-1CA38E3717F7}" dt="2020-08-14T12:04:39.042" v="147" actId="47"/>
        <pc:sldMkLst>
          <pc:docMk/>
          <pc:sldMk cId="4093270670" sldId="293"/>
        </pc:sldMkLst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4093270670" sldId="293"/>
            <ac:spMk id="2" creationId="{132476EC-332B-42BA-9AC4-9E221E420E6C}"/>
          </ac:spMkLst>
        </pc:spChg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4093270670" sldId="293"/>
            <ac:spMk id="4" creationId="{2E081992-919C-4409-AC87-4996880ADA69}"/>
          </ac:spMkLst>
        </pc:spChg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4093270670" sldId="293"/>
            <ac:spMk id="5" creationId="{746B9511-273D-4F09-9CE2-C7CC15BC3694}"/>
          </ac:spMkLst>
        </pc:spChg>
      </pc:sldChg>
      <pc:sldChg chg="modSp del mod">
        <pc:chgData name="Richard Kidd" userId="f77a655e-bd1d-4b6d-b3f3-7e178699a78e" providerId="ADAL" clId="{A6F95874-1B43-4F23-9EB3-1CA38E3717F7}" dt="2020-08-14T12:04:39.042" v="147" actId="47"/>
        <pc:sldMkLst>
          <pc:docMk/>
          <pc:sldMk cId="946041669" sldId="294"/>
        </pc:sldMkLst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946041669" sldId="294"/>
            <ac:spMk id="2" creationId="{6F1166D3-51DC-4D0B-BA07-6587D5BA76E0}"/>
          </ac:spMkLst>
        </pc:spChg>
        <pc:spChg chg="mod">
          <ac:chgData name="Richard Kidd" userId="f77a655e-bd1d-4b6d-b3f3-7e178699a78e" providerId="ADAL" clId="{A6F95874-1B43-4F23-9EB3-1CA38E3717F7}" dt="2020-08-14T12:03:45.125" v="133" actId="27636"/>
          <ac:spMkLst>
            <pc:docMk/>
            <pc:sldMk cId="946041669" sldId="294"/>
            <ac:spMk id="3" creationId="{CD9B6C42-2F9D-4778-B2B8-03A17328AC48}"/>
          </ac:spMkLst>
        </pc:spChg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946041669" sldId="294"/>
            <ac:spMk id="4" creationId="{49212DAF-7135-4DC9-872B-76770741AD67}"/>
          </ac:spMkLst>
        </pc:spChg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946041669" sldId="294"/>
            <ac:spMk id="5" creationId="{1C51B65B-B5E7-4100-8205-700D6AD02093}"/>
          </ac:spMkLst>
        </pc:spChg>
      </pc:sldChg>
      <pc:sldChg chg="modSp del mod">
        <pc:chgData name="Richard Kidd" userId="f77a655e-bd1d-4b6d-b3f3-7e178699a78e" providerId="ADAL" clId="{A6F95874-1B43-4F23-9EB3-1CA38E3717F7}" dt="2020-08-14T12:04:39.042" v="147" actId="47"/>
        <pc:sldMkLst>
          <pc:docMk/>
          <pc:sldMk cId="2534595990" sldId="295"/>
        </pc:sldMkLst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2534595990" sldId="295"/>
            <ac:spMk id="2" creationId="{6ABACD55-7DDD-474F-8E45-CC60AC442296}"/>
          </ac:spMkLst>
        </pc:spChg>
        <pc:spChg chg="mod">
          <ac:chgData name="Richard Kidd" userId="f77a655e-bd1d-4b6d-b3f3-7e178699a78e" providerId="ADAL" clId="{A6F95874-1B43-4F23-9EB3-1CA38E3717F7}" dt="2020-08-14T12:03:45.658" v="145" actId="27636"/>
          <ac:spMkLst>
            <pc:docMk/>
            <pc:sldMk cId="2534595990" sldId="295"/>
            <ac:spMk id="3" creationId="{C2148410-E955-42C5-95AC-3CF50D2A009A}"/>
          </ac:spMkLst>
        </pc:spChg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2534595990" sldId="295"/>
            <ac:spMk id="4" creationId="{926FD2FB-9D3A-44E0-B763-573D550A7B2C}"/>
          </ac:spMkLst>
        </pc:spChg>
      </pc:sldChg>
      <pc:sldChg chg="modSp del mod">
        <pc:chgData name="Richard Kidd" userId="f77a655e-bd1d-4b6d-b3f3-7e178699a78e" providerId="ADAL" clId="{A6F95874-1B43-4F23-9EB3-1CA38E3717F7}" dt="2020-08-14T12:04:39.042" v="147" actId="47"/>
        <pc:sldMkLst>
          <pc:docMk/>
          <pc:sldMk cId="1607924375" sldId="296"/>
        </pc:sldMkLst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1607924375" sldId="296"/>
            <ac:spMk id="2" creationId="{92FF263C-2702-4027-8416-22DD007DF1CC}"/>
          </ac:spMkLst>
        </pc:spChg>
        <pc:spChg chg="mod">
          <ac:chgData name="Richard Kidd" userId="f77a655e-bd1d-4b6d-b3f3-7e178699a78e" providerId="ADAL" clId="{A6F95874-1B43-4F23-9EB3-1CA38E3717F7}" dt="2020-08-14T12:03:45.633" v="144" actId="27636"/>
          <ac:spMkLst>
            <pc:docMk/>
            <pc:sldMk cId="1607924375" sldId="296"/>
            <ac:spMk id="3" creationId="{D1DB3DD0-70C2-44BF-B52A-80D0059F833C}"/>
          </ac:spMkLst>
        </pc:spChg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1607924375" sldId="296"/>
            <ac:spMk id="4" creationId="{24ACD357-129F-46DD-B5D1-9F63B97289F7}"/>
          </ac:spMkLst>
        </pc:spChg>
      </pc:sldChg>
      <pc:sldChg chg="modSp del mod">
        <pc:chgData name="Richard Kidd" userId="f77a655e-bd1d-4b6d-b3f3-7e178699a78e" providerId="ADAL" clId="{A6F95874-1B43-4F23-9EB3-1CA38E3717F7}" dt="2020-08-14T12:04:39.042" v="147" actId="47"/>
        <pc:sldMkLst>
          <pc:docMk/>
          <pc:sldMk cId="2588435881" sldId="297"/>
        </pc:sldMkLst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2588435881" sldId="297"/>
            <ac:spMk id="2" creationId="{92FF263C-2702-4027-8416-22DD007DF1CC}"/>
          </ac:spMkLst>
        </pc:spChg>
        <pc:spChg chg="mod">
          <ac:chgData name="Richard Kidd" userId="f77a655e-bd1d-4b6d-b3f3-7e178699a78e" providerId="ADAL" clId="{A6F95874-1B43-4F23-9EB3-1CA38E3717F7}" dt="2020-08-14T12:03:45.678" v="146" actId="27636"/>
          <ac:spMkLst>
            <pc:docMk/>
            <pc:sldMk cId="2588435881" sldId="297"/>
            <ac:spMk id="3" creationId="{D1DB3DD0-70C2-44BF-B52A-80D0059F833C}"/>
          </ac:spMkLst>
        </pc:spChg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2588435881" sldId="297"/>
            <ac:spMk id="4" creationId="{24ACD357-129F-46DD-B5D1-9F63B97289F7}"/>
          </ac:spMkLst>
        </pc:spChg>
      </pc:sldChg>
      <pc:sldChg chg="modSp del">
        <pc:chgData name="Richard Kidd" userId="f77a655e-bd1d-4b6d-b3f3-7e178699a78e" providerId="ADAL" clId="{A6F95874-1B43-4F23-9EB3-1CA38E3717F7}" dt="2020-08-14T12:04:39.042" v="147" actId="47"/>
        <pc:sldMkLst>
          <pc:docMk/>
          <pc:sldMk cId="800782573" sldId="299"/>
        </pc:sldMkLst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800782573" sldId="299"/>
            <ac:spMk id="2" creationId="{8BCA8B1A-2B63-43B7-A83B-56C407769F25}"/>
          </ac:spMkLst>
        </pc:spChg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800782573" sldId="299"/>
            <ac:spMk id="3" creationId="{C83B8E56-86CF-4DB3-A841-84B941D66AF2}"/>
          </ac:spMkLst>
        </pc:spChg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800782573" sldId="299"/>
            <ac:spMk id="4" creationId="{083AD46B-F593-4175-91EA-A31ED503A4EE}"/>
          </ac:spMkLst>
        </pc:spChg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800782573" sldId="299"/>
            <ac:spMk id="5" creationId="{118A95A1-33FC-4329-8945-ED97B3DD1712}"/>
          </ac:spMkLst>
        </pc:spChg>
      </pc:sldChg>
      <pc:sldChg chg="modSp del mod">
        <pc:chgData name="Richard Kidd" userId="f77a655e-bd1d-4b6d-b3f3-7e178699a78e" providerId="ADAL" clId="{A6F95874-1B43-4F23-9EB3-1CA38E3717F7}" dt="2020-08-14T12:04:39.042" v="147" actId="47"/>
        <pc:sldMkLst>
          <pc:docMk/>
          <pc:sldMk cId="609901115" sldId="300"/>
        </pc:sldMkLst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609901115" sldId="300"/>
            <ac:spMk id="2" creationId="{8BCA8B1A-2B63-43B7-A83B-56C407769F25}"/>
          </ac:spMkLst>
        </pc:spChg>
        <pc:spChg chg="mod">
          <ac:chgData name="Richard Kidd" userId="f77a655e-bd1d-4b6d-b3f3-7e178699a78e" providerId="ADAL" clId="{A6F95874-1B43-4F23-9EB3-1CA38E3717F7}" dt="2020-08-14T12:03:45.249" v="134" actId="27636"/>
          <ac:spMkLst>
            <pc:docMk/>
            <pc:sldMk cId="609901115" sldId="300"/>
            <ac:spMk id="3" creationId="{C83B8E56-86CF-4DB3-A841-84B941D66AF2}"/>
          </ac:spMkLst>
        </pc:spChg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609901115" sldId="300"/>
            <ac:spMk id="4" creationId="{083AD46B-F593-4175-91EA-A31ED503A4EE}"/>
          </ac:spMkLst>
        </pc:spChg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609901115" sldId="300"/>
            <ac:spMk id="5" creationId="{118A95A1-33FC-4329-8945-ED97B3DD1712}"/>
          </ac:spMkLst>
        </pc:spChg>
      </pc:sldChg>
      <pc:sldChg chg="modSp del mod">
        <pc:chgData name="Richard Kidd" userId="f77a655e-bd1d-4b6d-b3f3-7e178699a78e" providerId="ADAL" clId="{A6F95874-1B43-4F23-9EB3-1CA38E3717F7}" dt="2020-08-14T12:04:39.042" v="147" actId="47"/>
        <pc:sldMkLst>
          <pc:docMk/>
          <pc:sldMk cId="806426508" sldId="301"/>
        </pc:sldMkLst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806426508" sldId="301"/>
            <ac:spMk id="2" creationId="{8BCA8B1A-2B63-43B7-A83B-56C407769F25}"/>
          </ac:spMkLst>
        </pc:spChg>
        <pc:spChg chg="mod">
          <ac:chgData name="Richard Kidd" userId="f77a655e-bd1d-4b6d-b3f3-7e178699a78e" providerId="ADAL" clId="{A6F95874-1B43-4F23-9EB3-1CA38E3717F7}" dt="2020-08-14T12:03:45.274" v="135" actId="27636"/>
          <ac:spMkLst>
            <pc:docMk/>
            <pc:sldMk cId="806426508" sldId="301"/>
            <ac:spMk id="3" creationId="{C83B8E56-86CF-4DB3-A841-84B941D66AF2}"/>
          </ac:spMkLst>
        </pc:spChg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806426508" sldId="301"/>
            <ac:spMk id="4" creationId="{083AD46B-F593-4175-91EA-A31ED503A4EE}"/>
          </ac:spMkLst>
        </pc:spChg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806426508" sldId="301"/>
            <ac:spMk id="5" creationId="{118A95A1-33FC-4329-8945-ED97B3DD1712}"/>
          </ac:spMkLst>
        </pc:spChg>
      </pc:sldChg>
      <pc:sldChg chg="modSp del mod">
        <pc:chgData name="Richard Kidd" userId="f77a655e-bd1d-4b6d-b3f3-7e178699a78e" providerId="ADAL" clId="{A6F95874-1B43-4F23-9EB3-1CA38E3717F7}" dt="2020-08-14T12:04:39.042" v="147" actId="47"/>
        <pc:sldMkLst>
          <pc:docMk/>
          <pc:sldMk cId="1923516980" sldId="302"/>
        </pc:sldMkLst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1923516980" sldId="302"/>
            <ac:spMk id="2" creationId="{8BCA8B1A-2B63-43B7-A83B-56C407769F25}"/>
          </ac:spMkLst>
        </pc:spChg>
        <pc:spChg chg="mod">
          <ac:chgData name="Richard Kidd" userId="f77a655e-bd1d-4b6d-b3f3-7e178699a78e" providerId="ADAL" clId="{A6F95874-1B43-4F23-9EB3-1CA38E3717F7}" dt="2020-08-14T12:03:45.300" v="136" actId="27636"/>
          <ac:spMkLst>
            <pc:docMk/>
            <pc:sldMk cId="1923516980" sldId="302"/>
            <ac:spMk id="3" creationId="{C83B8E56-86CF-4DB3-A841-84B941D66AF2}"/>
          </ac:spMkLst>
        </pc:spChg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1923516980" sldId="302"/>
            <ac:spMk id="4" creationId="{083AD46B-F593-4175-91EA-A31ED503A4EE}"/>
          </ac:spMkLst>
        </pc:spChg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1923516980" sldId="302"/>
            <ac:spMk id="5" creationId="{118A95A1-33FC-4329-8945-ED97B3DD1712}"/>
          </ac:spMkLst>
        </pc:spChg>
      </pc:sldChg>
      <pc:sldChg chg="modSp del mod">
        <pc:chgData name="Richard Kidd" userId="f77a655e-bd1d-4b6d-b3f3-7e178699a78e" providerId="ADAL" clId="{A6F95874-1B43-4F23-9EB3-1CA38E3717F7}" dt="2020-08-14T12:04:39.042" v="147" actId="47"/>
        <pc:sldMkLst>
          <pc:docMk/>
          <pc:sldMk cId="2961992430" sldId="303"/>
        </pc:sldMkLst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2961992430" sldId="303"/>
            <ac:spMk id="2" creationId="{8BCA8B1A-2B63-43B7-A83B-56C407769F25}"/>
          </ac:spMkLst>
        </pc:spChg>
        <pc:spChg chg="mod">
          <ac:chgData name="Richard Kidd" userId="f77a655e-bd1d-4b6d-b3f3-7e178699a78e" providerId="ADAL" clId="{A6F95874-1B43-4F23-9EB3-1CA38E3717F7}" dt="2020-08-14T12:03:45.332" v="137" actId="27636"/>
          <ac:spMkLst>
            <pc:docMk/>
            <pc:sldMk cId="2961992430" sldId="303"/>
            <ac:spMk id="3" creationId="{C83B8E56-86CF-4DB3-A841-84B941D66AF2}"/>
          </ac:spMkLst>
        </pc:spChg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2961992430" sldId="303"/>
            <ac:spMk id="4" creationId="{083AD46B-F593-4175-91EA-A31ED503A4EE}"/>
          </ac:spMkLst>
        </pc:spChg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2961992430" sldId="303"/>
            <ac:spMk id="5" creationId="{118A95A1-33FC-4329-8945-ED97B3DD1712}"/>
          </ac:spMkLst>
        </pc:spChg>
      </pc:sldChg>
      <pc:sldChg chg="modSp del mod">
        <pc:chgData name="Richard Kidd" userId="f77a655e-bd1d-4b6d-b3f3-7e178699a78e" providerId="ADAL" clId="{A6F95874-1B43-4F23-9EB3-1CA38E3717F7}" dt="2020-08-14T12:04:39.042" v="147" actId="47"/>
        <pc:sldMkLst>
          <pc:docMk/>
          <pc:sldMk cId="260099671" sldId="304"/>
        </pc:sldMkLst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260099671" sldId="304"/>
            <ac:spMk id="2" creationId="{8BCA8B1A-2B63-43B7-A83B-56C407769F25}"/>
          </ac:spMkLst>
        </pc:spChg>
        <pc:spChg chg="mod">
          <ac:chgData name="Richard Kidd" userId="f77a655e-bd1d-4b6d-b3f3-7e178699a78e" providerId="ADAL" clId="{A6F95874-1B43-4F23-9EB3-1CA38E3717F7}" dt="2020-08-14T12:03:45.366" v="138" actId="27636"/>
          <ac:spMkLst>
            <pc:docMk/>
            <pc:sldMk cId="260099671" sldId="304"/>
            <ac:spMk id="3" creationId="{C83B8E56-86CF-4DB3-A841-84B941D66AF2}"/>
          </ac:spMkLst>
        </pc:spChg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260099671" sldId="304"/>
            <ac:spMk id="4" creationId="{083AD46B-F593-4175-91EA-A31ED503A4EE}"/>
          </ac:spMkLst>
        </pc:spChg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260099671" sldId="304"/>
            <ac:spMk id="5" creationId="{118A95A1-33FC-4329-8945-ED97B3DD1712}"/>
          </ac:spMkLst>
        </pc:spChg>
      </pc:sldChg>
      <pc:sldChg chg="modSp del mod">
        <pc:chgData name="Richard Kidd" userId="f77a655e-bd1d-4b6d-b3f3-7e178699a78e" providerId="ADAL" clId="{A6F95874-1B43-4F23-9EB3-1CA38E3717F7}" dt="2020-08-14T12:04:39.042" v="147" actId="47"/>
        <pc:sldMkLst>
          <pc:docMk/>
          <pc:sldMk cId="2551097414" sldId="305"/>
        </pc:sldMkLst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2551097414" sldId="305"/>
            <ac:spMk id="2" creationId="{8BCA8B1A-2B63-43B7-A83B-56C407769F25}"/>
          </ac:spMkLst>
        </pc:spChg>
        <pc:spChg chg="mod">
          <ac:chgData name="Richard Kidd" userId="f77a655e-bd1d-4b6d-b3f3-7e178699a78e" providerId="ADAL" clId="{A6F95874-1B43-4F23-9EB3-1CA38E3717F7}" dt="2020-08-14T12:03:45.391" v="139" actId="27636"/>
          <ac:spMkLst>
            <pc:docMk/>
            <pc:sldMk cId="2551097414" sldId="305"/>
            <ac:spMk id="3" creationId="{C83B8E56-86CF-4DB3-A841-84B941D66AF2}"/>
          </ac:spMkLst>
        </pc:spChg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2551097414" sldId="305"/>
            <ac:spMk id="4" creationId="{083AD46B-F593-4175-91EA-A31ED503A4EE}"/>
          </ac:spMkLst>
        </pc:spChg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2551097414" sldId="305"/>
            <ac:spMk id="5" creationId="{118A95A1-33FC-4329-8945-ED97B3DD1712}"/>
          </ac:spMkLst>
        </pc:spChg>
      </pc:sldChg>
      <pc:sldChg chg="modSp del mod">
        <pc:chgData name="Richard Kidd" userId="f77a655e-bd1d-4b6d-b3f3-7e178699a78e" providerId="ADAL" clId="{A6F95874-1B43-4F23-9EB3-1CA38E3717F7}" dt="2020-08-14T12:04:39.042" v="147" actId="47"/>
        <pc:sldMkLst>
          <pc:docMk/>
          <pc:sldMk cId="3090689142" sldId="306"/>
        </pc:sldMkLst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3090689142" sldId="306"/>
            <ac:spMk id="2" creationId="{8BCA8B1A-2B63-43B7-A83B-56C407769F25}"/>
          </ac:spMkLst>
        </pc:spChg>
        <pc:spChg chg="mod">
          <ac:chgData name="Richard Kidd" userId="f77a655e-bd1d-4b6d-b3f3-7e178699a78e" providerId="ADAL" clId="{A6F95874-1B43-4F23-9EB3-1CA38E3717F7}" dt="2020-08-14T12:03:45.418" v="140" actId="27636"/>
          <ac:spMkLst>
            <pc:docMk/>
            <pc:sldMk cId="3090689142" sldId="306"/>
            <ac:spMk id="3" creationId="{C83B8E56-86CF-4DB3-A841-84B941D66AF2}"/>
          </ac:spMkLst>
        </pc:spChg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3090689142" sldId="306"/>
            <ac:spMk id="4" creationId="{083AD46B-F593-4175-91EA-A31ED503A4EE}"/>
          </ac:spMkLst>
        </pc:spChg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3090689142" sldId="306"/>
            <ac:spMk id="5" creationId="{118A95A1-33FC-4329-8945-ED97B3DD1712}"/>
          </ac:spMkLst>
        </pc:spChg>
      </pc:sldChg>
      <pc:sldChg chg="modSp del mod">
        <pc:chgData name="Richard Kidd" userId="f77a655e-bd1d-4b6d-b3f3-7e178699a78e" providerId="ADAL" clId="{A6F95874-1B43-4F23-9EB3-1CA38E3717F7}" dt="2020-08-14T12:04:39.042" v="147" actId="47"/>
        <pc:sldMkLst>
          <pc:docMk/>
          <pc:sldMk cId="1917540663" sldId="307"/>
        </pc:sldMkLst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1917540663" sldId="307"/>
            <ac:spMk id="2" creationId="{8BCA8B1A-2B63-43B7-A83B-56C407769F25}"/>
          </ac:spMkLst>
        </pc:spChg>
        <pc:spChg chg="mod">
          <ac:chgData name="Richard Kidd" userId="f77a655e-bd1d-4b6d-b3f3-7e178699a78e" providerId="ADAL" clId="{A6F95874-1B43-4F23-9EB3-1CA38E3717F7}" dt="2020-08-14T12:03:45.441" v="141" actId="27636"/>
          <ac:spMkLst>
            <pc:docMk/>
            <pc:sldMk cId="1917540663" sldId="307"/>
            <ac:spMk id="3" creationId="{C83B8E56-86CF-4DB3-A841-84B941D66AF2}"/>
          </ac:spMkLst>
        </pc:spChg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1917540663" sldId="307"/>
            <ac:spMk id="4" creationId="{083AD46B-F593-4175-91EA-A31ED503A4EE}"/>
          </ac:spMkLst>
        </pc:spChg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1917540663" sldId="307"/>
            <ac:spMk id="5" creationId="{118A95A1-33FC-4329-8945-ED97B3DD1712}"/>
          </ac:spMkLst>
        </pc:spChg>
      </pc:sldChg>
      <pc:sldChg chg="modSp del mod">
        <pc:chgData name="Richard Kidd" userId="f77a655e-bd1d-4b6d-b3f3-7e178699a78e" providerId="ADAL" clId="{A6F95874-1B43-4F23-9EB3-1CA38E3717F7}" dt="2020-08-14T12:04:39.042" v="147" actId="47"/>
        <pc:sldMkLst>
          <pc:docMk/>
          <pc:sldMk cId="1621638831" sldId="308"/>
        </pc:sldMkLst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1621638831" sldId="308"/>
            <ac:spMk id="2" creationId="{8BCA8B1A-2B63-43B7-A83B-56C407769F25}"/>
          </ac:spMkLst>
        </pc:spChg>
        <pc:spChg chg="mod">
          <ac:chgData name="Richard Kidd" userId="f77a655e-bd1d-4b6d-b3f3-7e178699a78e" providerId="ADAL" clId="{A6F95874-1B43-4F23-9EB3-1CA38E3717F7}" dt="2020-08-14T12:03:45.468" v="142" actId="27636"/>
          <ac:spMkLst>
            <pc:docMk/>
            <pc:sldMk cId="1621638831" sldId="308"/>
            <ac:spMk id="3" creationId="{C83B8E56-86CF-4DB3-A841-84B941D66AF2}"/>
          </ac:spMkLst>
        </pc:spChg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1621638831" sldId="308"/>
            <ac:spMk id="4" creationId="{083AD46B-F593-4175-91EA-A31ED503A4EE}"/>
          </ac:spMkLst>
        </pc:spChg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1621638831" sldId="308"/>
            <ac:spMk id="5" creationId="{118A95A1-33FC-4329-8945-ED97B3DD1712}"/>
          </ac:spMkLst>
        </pc:spChg>
      </pc:sldChg>
      <pc:sldChg chg="modSp del mod">
        <pc:chgData name="Richard Kidd" userId="f77a655e-bd1d-4b6d-b3f3-7e178699a78e" providerId="ADAL" clId="{A6F95874-1B43-4F23-9EB3-1CA38E3717F7}" dt="2020-08-14T12:04:39.042" v="147" actId="47"/>
        <pc:sldMkLst>
          <pc:docMk/>
          <pc:sldMk cId="157126180" sldId="309"/>
        </pc:sldMkLst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157126180" sldId="309"/>
            <ac:spMk id="2" creationId="{8BCA8B1A-2B63-43B7-A83B-56C407769F25}"/>
          </ac:spMkLst>
        </pc:spChg>
        <pc:spChg chg="mod">
          <ac:chgData name="Richard Kidd" userId="f77a655e-bd1d-4b6d-b3f3-7e178699a78e" providerId="ADAL" clId="{A6F95874-1B43-4F23-9EB3-1CA38E3717F7}" dt="2020-08-14T12:03:45.488" v="143" actId="27636"/>
          <ac:spMkLst>
            <pc:docMk/>
            <pc:sldMk cId="157126180" sldId="309"/>
            <ac:spMk id="3" creationId="{C83B8E56-86CF-4DB3-A841-84B941D66AF2}"/>
          </ac:spMkLst>
        </pc:spChg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157126180" sldId="309"/>
            <ac:spMk id="4" creationId="{083AD46B-F593-4175-91EA-A31ED503A4EE}"/>
          </ac:spMkLst>
        </pc:spChg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157126180" sldId="309"/>
            <ac:spMk id="5" creationId="{118A95A1-33FC-4329-8945-ED97B3DD1712}"/>
          </ac:spMkLst>
        </pc:spChg>
      </pc:sldChg>
      <pc:sldChg chg="modSp del">
        <pc:chgData name="Richard Kidd" userId="f77a655e-bd1d-4b6d-b3f3-7e178699a78e" providerId="ADAL" clId="{A6F95874-1B43-4F23-9EB3-1CA38E3717F7}" dt="2020-08-14T12:04:39.042" v="147" actId="47"/>
        <pc:sldMkLst>
          <pc:docMk/>
          <pc:sldMk cId="1976708509" sldId="310"/>
        </pc:sldMkLst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1976708509" sldId="310"/>
            <ac:spMk id="2" creationId="{8BCA8B1A-2B63-43B7-A83B-56C407769F25}"/>
          </ac:spMkLst>
        </pc:spChg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1976708509" sldId="310"/>
            <ac:spMk id="3" creationId="{C83B8E56-86CF-4DB3-A841-84B941D66AF2}"/>
          </ac:spMkLst>
        </pc:spChg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1976708509" sldId="310"/>
            <ac:spMk id="4" creationId="{083AD46B-F593-4175-91EA-A31ED503A4EE}"/>
          </ac:spMkLst>
        </pc:spChg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1976708509" sldId="310"/>
            <ac:spMk id="5" creationId="{118A95A1-33FC-4329-8945-ED97B3DD1712}"/>
          </ac:spMkLst>
        </pc:spChg>
      </pc:sldChg>
      <pc:sldChg chg="modSp del">
        <pc:chgData name="Richard Kidd" userId="f77a655e-bd1d-4b6d-b3f3-7e178699a78e" providerId="ADAL" clId="{A6F95874-1B43-4F23-9EB3-1CA38E3717F7}" dt="2020-08-14T12:04:39.042" v="147" actId="47"/>
        <pc:sldMkLst>
          <pc:docMk/>
          <pc:sldMk cId="3538871836" sldId="311"/>
        </pc:sldMkLst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3538871836" sldId="311"/>
            <ac:spMk id="2" creationId="{E0C77AE9-296C-47F4-8827-586FAE419087}"/>
          </ac:spMkLst>
        </pc:spChg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3538871836" sldId="311"/>
            <ac:spMk id="3" creationId="{F1B4C3C2-BA52-465B-AF0E-07AA5C45AB95}"/>
          </ac:spMkLst>
        </pc:spChg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3538871836" sldId="311"/>
            <ac:spMk id="4" creationId="{1D97CF4F-9CB4-4FBE-A836-272427AFDF93}"/>
          </ac:spMkLst>
        </pc:spChg>
      </pc:sldChg>
      <pc:sldChg chg="modSp del">
        <pc:chgData name="Richard Kidd" userId="f77a655e-bd1d-4b6d-b3f3-7e178699a78e" providerId="ADAL" clId="{A6F95874-1B43-4F23-9EB3-1CA38E3717F7}" dt="2020-08-14T12:04:39.042" v="147" actId="47"/>
        <pc:sldMkLst>
          <pc:docMk/>
          <pc:sldMk cId="3169452637" sldId="312"/>
        </pc:sldMkLst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3169452637" sldId="312"/>
            <ac:spMk id="2" creationId="{A0F6E3D1-69A2-46EF-B6B3-6BB2C34FEC08}"/>
          </ac:spMkLst>
        </pc:spChg>
      </pc:sldChg>
      <pc:sldChg chg="modSp del">
        <pc:chgData name="Richard Kidd" userId="f77a655e-bd1d-4b6d-b3f3-7e178699a78e" providerId="ADAL" clId="{A6F95874-1B43-4F23-9EB3-1CA38E3717F7}" dt="2020-08-14T12:04:39.042" v="147" actId="47"/>
        <pc:sldMkLst>
          <pc:docMk/>
          <pc:sldMk cId="2553469884" sldId="313"/>
        </pc:sldMkLst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2553469884" sldId="313"/>
            <ac:spMk id="2" creationId="{455C363C-7504-45F7-971D-C75AAFD8B053}"/>
          </ac:spMkLst>
        </pc:spChg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2553469884" sldId="313"/>
            <ac:spMk id="3" creationId="{3D648F68-8519-4833-9C6B-A0870373E835}"/>
          </ac:spMkLst>
        </pc:spChg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2553469884" sldId="313"/>
            <ac:spMk id="4" creationId="{87B23C28-367B-4D8B-B31B-10FD773934FC}"/>
          </ac:spMkLst>
        </pc:spChg>
      </pc:sldChg>
      <pc:sldChg chg="modSp del">
        <pc:chgData name="Richard Kidd" userId="f77a655e-bd1d-4b6d-b3f3-7e178699a78e" providerId="ADAL" clId="{A6F95874-1B43-4F23-9EB3-1CA38E3717F7}" dt="2020-08-14T12:04:39.042" v="147" actId="47"/>
        <pc:sldMkLst>
          <pc:docMk/>
          <pc:sldMk cId="608672740" sldId="314"/>
        </pc:sldMkLst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608672740" sldId="314"/>
            <ac:spMk id="2" creationId="{A0F6E3D1-69A2-46EF-B6B3-6BB2C34FEC08}"/>
          </ac:spMkLst>
        </pc:spChg>
      </pc:sldChg>
      <pc:sldChg chg="modSp del">
        <pc:chgData name="Richard Kidd" userId="f77a655e-bd1d-4b6d-b3f3-7e178699a78e" providerId="ADAL" clId="{A6F95874-1B43-4F23-9EB3-1CA38E3717F7}" dt="2020-08-14T12:04:39.042" v="147" actId="47"/>
        <pc:sldMkLst>
          <pc:docMk/>
          <pc:sldMk cId="594139341" sldId="315"/>
        </pc:sldMkLst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594139341" sldId="315"/>
            <ac:spMk id="2" creationId="{A0F6E3D1-69A2-46EF-B6B3-6BB2C34FEC08}"/>
          </ac:spMkLst>
        </pc:spChg>
      </pc:sldChg>
      <pc:sldChg chg="modSp del">
        <pc:chgData name="Richard Kidd" userId="f77a655e-bd1d-4b6d-b3f3-7e178699a78e" providerId="ADAL" clId="{A6F95874-1B43-4F23-9EB3-1CA38E3717F7}" dt="2020-08-14T12:04:39.042" v="147" actId="47"/>
        <pc:sldMkLst>
          <pc:docMk/>
          <pc:sldMk cId="3766345468" sldId="316"/>
        </pc:sldMkLst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3766345468" sldId="316"/>
            <ac:spMk id="2" creationId="{A0F6E3D1-69A2-46EF-B6B3-6BB2C34FEC08}"/>
          </ac:spMkLst>
        </pc:spChg>
      </pc:sldChg>
      <pc:sldChg chg="modSp del">
        <pc:chgData name="Richard Kidd" userId="f77a655e-bd1d-4b6d-b3f3-7e178699a78e" providerId="ADAL" clId="{A6F95874-1B43-4F23-9EB3-1CA38E3717F7}" dt="2020-08-14T12:04:39.042" v="147" actId="47"/>
        <pc:sldMkLst>
          <pc:docMk/>
          <pc:sldMk cId="3233109299" sldId="317"/>
        </pc:sldMkLst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3233109299" sldId="317"/>
            <ac:spMk id="2" creationId="{A0F6E3D1-69A2-46EF-B6B3-6BB2C34FEC08}"/>
          </ac:spMkLst>
        </pc:spChg>
      </pc:sldChg>
      <pc:sldChg chg="modSp del">
        <pc:chgData name="Richard Kidd" userId="f77a655e-bd1d-4b6d-b3f3-7e178699a78e" providerId="ADAL" clId="{A6F95874-1B43-4F23-9EB3-1CA38E3717F7}" dt="2020-08-14T12:04:39.042" v="147" actId="47"/>
        <pc:sldMkLst>
          <pc:docMk/>
          <pc:sldMk cId="2985279138" sldId="318"/>
        </pc:sldMkLst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2985279138" sldId="318"/>
            <ac:spMk id="2" creationId="{ADF5BFDD-4749-480E-A2CB-64F7C86718F7}"/>
          </ac:spMkLst>
        </pc:spChg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2985279138" sldId="318"/>
            <ac:spMk id="3" creationId="{EAC082F2-3B15-4858-84F5-D329E4C71442}"/>
          </ac:spMkLst>
        </pc:spChg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2985279138" sldId="318"/>
            <ac:spMk id="4" creationId="{9AB20E87-43B1-4E45-BF5C-0A24DD5CB00E}"/>
          </ac:spMkLst>
        </pc:spChg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2985279138" sldId="318"/>
            <ac:spMk id="5" creationId="{EB7F9B60-9808-4434-BA8E-CFB844B1823B}"/>
          </ac:spMkLst>
        </pc:spChg>
      </pc:sldChg>
      <pc:sldChg chg="modSp del">
        <pc:chgData name="Richard Kidd" userId="f77a655e-bd1d-4b6d-b3f3-7e178699a78e" providerId="ADAL" clId="{A6F95874-1B43-4F23-9EB3-1CA38E3717F7}" dt="2020-08-14T12:04:39.042" v="147" actId="47"/>
        <pc:sldMkLst>
          <pc:docMk/>
          <pc:sldMk cId="1856156199" sldId="319"/>
        </pc:sldMkLst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1856156199" sldId="319"/>
            <ac:spMk id="2" creationId="{DD97A563-3C83-414A-AEEC-BD2BC6AC644B}"/>
          </ac:spMkLst>
        </pc:spChg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1856156199" sldId="319"/>
            <ac:spMk id="3" creationId="{E281424B-1473-4C96-8E6F-692164995E34}"/>
          </ac:spMkLst>
        </pc:spChg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1856156199" sldId="319"/>
            <ac:spMk id="5" creationId="{6F5D5237-71FF-4D9A-A0FE-E2A1D03BAD7F}"/>
          </ac:spMkLst>
        </pc:spChg>
      </pc:sldChg>
      <pc:sldChg chg="modSp del">
        <pc:chgData name="Richard Kidd" userId="f77a655e-bd1d-4b6d-b3f3-7e178699a78e" providerId="ADAL" clId="{A6F95874-1B43-4F23-9EB3-1CA38E3717F7}" dt="2020-08-14T12:04:39.042" v="147" actId="47"/>
        <pc:sldMkLst>
          <pc:docMk/>
          <pc:sldMk cId="4279724311" sldId="320"/>
        </pc:sldMkLst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4279724311" sldId="320"/>
            <ac:spMk id="2" creationId="{ADF5BFDD-4749-480E-A2CB-64F7C86718F7}"/>
          </ac:spMkLst>
        </pc:spChg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4279724311" sldId="320"/>
            <ac:spMk id="3" creationId="{EAC082F2-3B15-4858-84F5-D329E4C71442}"/>
          </ac:spMkLst>
        </pc:spChg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4279724311" sldId="320"/>
            <ac:spMk id="5" creationId="{EB7F9B60-9808-4434-BA8E-CFB844B1823B}"/>
          </ac:spMkLst>
        </pc:spChg>
      </pc:sldChg>
      <pc:sldChg chg="modSp del">
        <pc:chgData name="Richard Kidd" userId="f77a655e-bd1d-4b6d-b3f3-7e178699a78e" providerId="ADAL" clId="{A6F95874-1B43-4F23-9EB3-1CA38E3717F7}" dt="2020-08-14T12:04:39.042" v="147" actId="47"/>
        <pc:sldMkLst>
          <pc:docMk/>
          <pc:sldMk cId="559700374" sldId="321"/>
        </pc:sldMkLst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559700374" sldId="321"/>
            <ac:spMk id="2" creationId="{90B6327D-DC6A-4922-8D33-C7195BFB4CE2}"/>
          </ac:spMkLst>
        </pc:spChg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559700374" sldId="321"/>
            <ac:spMk id="3" creationId="{7B5BD1E5-5D9C-403D-9B75-81DC62A57C4D}"/>
          </ac:spMkLst>
        </pc:spChg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559700374" sldId="321"/>
            <ac:spMk id="4" creationId="{C49BA21E-417C-4900-854C-53559F30FACB}"/>
          </ac:spMkLst>
        </pc:spChg>
      </pc:sldChg>
      <pc:sldChg chg="modSp del">
        <pc:chgData name="Richard Kidd" userId="f77a655e-bd1d-4b6d-b3f3-7e178699a78e" providerId="ADAL" clId="{A6F95874-1B43-4F23-9EB3-1CA38E3717F7}" dt="2020-08-14T12:04:39.042" v="147" actId="47"/>
        <pc:sldMkLst>
          <pc:docMk/>
          <pc:sldMk cId="4024649156" sldId="322"/>
        </pc:sldMkLst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4024649156" sldId="322"/>
            <ac:spMk id="2" creationId="{00000000-0000-0000-0000-000000000000}"/>
          </ac:spMkLst>
        </pc:spChg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4024649156" sldId="322"/>
            <ac:spMk id="3" creationId="{00000000-0000-0000-0000-000000000000}"/>
          </ac:spMkLst>
        </pc:spChg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4024649156" sldId="322"/>
            <ac:spMk id="5" creationId="{00000000-0000-0000-0000-000000000000}"/>
          </ac:spMkLst>
        </pc:spChg>
      </pc:sldChg>
      <pc:sldChg chg="modSp del">
        <pc:chgData name="Richard Kidd" userId="f77a655e-bd1d-4b6d-b3f3-7e178699a78e" providerId="ADAL" clId="{A6F95874-1B43-4F23-9EB3-1CA38E3717F7}" dt="2020-08-14T12:04:39.042" v="147" actId="47"/>
        <pc:sldMkLst>
          <pc:docMk/>
          <pc:sldMk cId="3001491308" sldId="323"/>
        </pc:sldMkLst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3001491308" sldId="323"/>
            <ac:spMk id="2" creationId="{00000000-0000-0000-0000-000000000000}"/>
          </ac:spMkLst>
        </pc:spChg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3001491308" sldId="323"/>
            <ac:spMk id="3" creationId="{00000000-0000-0000-0000-000000000000}"/>
          </ac:spMkLst>
        </pc:spChg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3001491308" sldId="323"/>
            <ac:spMk id="5" creationId="{00000000-0000-0000-0000-000000000000}"/>
          </ac:spMkLst>
        </pc:spChg>
      </pc:sldChg>
      <pc:sldChg chg="modSp del">
        <pc:chgData name="Richard Kidd" userId="f77a655e-bd1d-4b6d-b3f3-7e178699a78e" providerId="ADAL" clId="{A6F95874-1B43-4F23-9EB3-1CA38E3717F7}" dt="2020-08-14T12:04:39.042" v="147" actId="47"/>
        <pc:sldMkLst>
          <pc:docMk/>
          <pc:sldMk cId="2950685054" sldId="324"/>
        </pc:sldMkLst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2950685054" sldId="324"/>
            <ac:spMk id="2" creationId="{00000000-0000-0000-0000-000000000000}"/>
          </ac:spMkLst>
        </pc:spChg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2950685054" sldId="324"/>
            <ac:spMk id="3" creationId="{00000000-0000-0000-0000-000000000000}"/>
          </ac:spMkLst>
        </pc:spChg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2950685054" sldId="324"/>
            <ac:spMk id="5" creationId="{00000000-0000-0000-0000-000000000000}"/>
          </ac:spMkLst>
        </pc:spChg>
      </pc:sldChg>
      <pc:sldChg chg="modSp del">
        <pc:chgData name="Richard Kidd" userId="f77a655e-bd1d-4b6d-b3f3-7e178699a78e" providerId="ADAL" clId="{A6F95874-1B43-4F23-9EB3-1CA38E3717F7}" dt="2020-08-14T12:04:39.042" v="147" actId="47"/>
        <pc:sldMkLst>
          <pc:docMk/>
          <pc:sldMk cId="225865965" sldId="325"/>
        </pc:sldMkLst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225865965" sldId="325"/>
            <ac:spMk id="2" creationId="{00000000-0000-0000-0000-000000000000}"/>
          </ac:spMkLst>
        </pc:spChg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225865965" sldId="325"/>
            <ac:spMk id="3" creationId="{00000000-0000-0000-0000-000000000000}"/>
          </ac:spMkLst>
        </pc:spChg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225865965" sldId="325"/>
            <ac:spMk id="5" creationId="{00000000-0000-0000-0000-000000000000}"/>
          </ac:spMkLst>
        </pc:spChg>
      </pc:sldChg>
      <pc:sldChg chg="modSp del">
        <pc:chgData name="Richard Kidd" userId="f77a655e-bd1d-4b6d-b3f3-7e178699a78e" providerId="ADAL" clId="{A6F95874-1B43-4F23-9EB3-1CA38E3717F7}" dt="2020-08-14T12:04:39.042" v="147" actId="47"/>
        <pc:sldMkLst>
          <pc:docMk/>
          <pc:sldMk cId="825863966" sldId="326"/>
        </pc:sldMkLst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825863966" sldId="326"/>
            <ac:spMk id="2" creationId="{00000000-0000-0000-0000-000000000000}"/>
          </ac:spMkLst>
        </pc:spChg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825863966" sldId="326"/>
            <ac:spMk id="3" creationId="{00000000-0000-0000-0000-000000000000}"/>
          </ac:spMkLst>
        </pc:spChg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825863966" sldId="326"/>
            <ac:spMk id="5" creationId="{00000000-0000-0000-0000-000000000000}"/>
          </ac:spMkLst>
        </pc:spChg>
      </pc:sldChg>
      <pc:sldChg chg="modSp del">
        <pc:chgData name="Richard Kidd" userId="f77a655e-bd1d-4b6d-b3f3-7e178699a78e" providerId="ADAL" clId="{A6F95874-1B43-4F23-9EB3-1CA38E3717F7}" dt="2020-08-14T12:04:39.042" v="147" actId="47"/>
        <pc:sldMkLst>
          <pc:docMk/>
          <pc:sldMk cId="2694132482" sldId="327"/>
        </pc:sldMkLst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2694132482" sldId="327"/>
            <ac:spMk id="2" creationId="{00000000-0000-0000-0000-000000000000}"/>
          </ac:spMkLst>
        </pc:spChg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2694132482" sldId="327"/>
            <ac:spMk id="5" creationId="{00000000-0000-0000-0000-000000000000}"/>
          </ac:spMkLst>
        </pc:spChg>
      </pc:sldChg>
      <pc:sldChg chg="modSp del">
        <pc:chgData name="Richard Kidd" userId="f77a655e-bd1d-4b6d-b3f3-7e178699a78e" providerId="ADAL" clId="{A6F95874-1B43-4F23-9EB3-1CA38E3717F7}" dt="2020-08-14T12:04:39.042" v="147" actId="47"/>
        <pc:sldMkLst>
          <pc:docMk/>
          <pc:sldMk cId="3694085820" sldId="328"/>
        </pc:sldMkLst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3694085820" sldId="328"/>
            <ac:spMk id="2" creationId="{90B6327D-DC6A-4922-8D33-C7195BFB4CE2}"/>
          </ac:spMkLst>
        </pc:spChg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3694085820" sldId="328"/>
            <ac:spMk id="3" creationId="{7B5BD1E5-5D9C-403D-9B75-81DC62A57C4D}"/>
          </ac:spMkLst>
        </pc:spChg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3694085820" sldId="328"/>
            <ac:spMk id="4" creationId="{C49BA21E-417C-4900-854C-53559F30FACB}"/>
          </ac:spMkLst>
        </pc:spChg>
      </pc:sldChg>
      <pc:sldChg chg="modSp del">
        <pc:chgData name="Richard Kidd" userId="f77a655e-bd1d-4b6d-b3f3-7e178699a78e" providerId="ADAL" clId="{A6F95874-1B43-4F23-9EB3-1CA38E3717F7}" dt="2020-08-14T12:04:39.042" v="147" actId="47"/>
        <pc:sldMkLst>
          <pc:docMk/>
          <pc:sldMk cId="2400305682" sldId="329"/>
        </pc:sldMkLst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2400305682" sldId="329"/>
            <ac:spMk id="2" creationId="{455C363C-7504-45F7-971D-C75AAFD8B053}"/>
          </ac:spMkLst>
        </pc:spChg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2400305682" sldId="329"/>
            <ac:spMk id="3" creationId="{3D648F68-8519-4833-9C6B-A0870373E835}"/>
          </ac:spMkLst>
        </pc:spChg>
        <pc:spChg chg="mod">
          <ac:chgData name="Richard Kidd" userId="f77a655e-bd1d-4b6d-b3f3-7e178699a78e" providerId="ADAL" clId="{A6F95874-1B43-4F23-9EB3-1CA38E3717F7}" dt="2020-08-14T12:03:44.979" v="131"/>
          <ac:spMkLst>
            <pc:docMk/>
            <pc:sldMk cId="2400305682" sldId="329"/>
            <ac:spMk id="4" creationId="{87B23C28-367B-4D8B-B31B-10FD773934FC}"/>
          </ac:spMkLst>
        </pc:spChg>
      </pc:sldChg>
      <pc:sldMasterChg chg="addSp delSp modSp mod">
        <pc:chgData name="Richard Kidd" userId="f77a655e-bd1d-4b6d-b3f3-7e178699a78e" providerId="ADAL" clId="{A6F95874-1B43-4F23-9EB3-1CA38E3717F7}" dt="2020-08-14T11:51:57.859" v="45" actId="20577"/>
        <pc:sldMasterMkLst>
          <pc:docMk/>
          <pc:sldMasterMk cId="1175344962" sldId="2147483648"/>
        </pc:sldMasterMkLst>
        <pc:spChg chg="mod">
          <ac:chgData name="Richard Kidd" userId="f77a655e-bd1d-4b6d-b3f3-7e178699a78e" providerId="ADAL" clId="{A6F95874-1B43-4F23-9EB3-1CA38E3717F7}" dt="2020-08-14T11:51:57.859" v="45" actId="20577"/>
          <ac:spMkLst>
            <pc:docMk/>
            <pc:sldMasterMk cId="1175344962" sldId="2147483648"/>
            <ac:spMk id="15" creationId="{00000000-0000-0000-0000-000000000000}"/>
          </ac:spMkLst>
        </pc:spChg>
        <pc:picChg chg="del">
          <ac:chgData name="Richard Kidd" userId="f77a655e-bd1d-4b6d-b3f3-7e178699a78e" providerId="ADAL" clId="{A6F95874-1B43-4F23-9EB3-1CA38E3717F7}" dt="2020-08-14T11:51:23.716" v="1" actId="478"/>
          <ac:picMkLst>
            <pc:docMk/>
            <pc:sldMasterMk cId="1175344962" sldId="2147483648"/>
            <ac:picMk id="2" creationId="{00000000-0000-0000-0000-000000000000}"/>
          </ac:picMkLst>
        </pc:picChg>
        <pc:picChg chg="add mod">
          <ac:chgData name="Richard Kidd" userId="f77a655e-bd1d-4b6d-b3f3-7e178699a78e" providerId="ADAL" clId="{A6F95874-1B43-4F23-9EB3-1CA38E3717F7}" dt="2020-08-14T11:51:29.015" v="2" actId="1076"/>
          <ac:picMkLst>
            <pc:docMk/>
            <pc:sldMasterMk cId="1175344962" sldId="2147483648"/>
            <ac:picMk id="4" creationId="{839FEF2B-8EFD-4876-A8AC-7EB7789092E5}"/>
          </ac:picMkLst>
        </pc:picChg>
      </pc:sldMasterChg>
      <pc:sldMasterChg chg="addSp delSp modSp new mod addSldLayout delSldLayout modSldLayout sldLayoutOrd">
        <pc:chgData name="Richard Kidd" userId="f77a655e-bd1d-4b6d-b3f3-7e178699a78e" providerId="ADAL" clId="{A6F95874-1B43-4F23-9EB3-1CA38E3717F7}" dt="2020-08-14T12:08:13.663" v="225" actId="478"/>
        <pc:sldMasterMkLst>
          <pc:docMk/>
          <pc:sldMasterMk cId="690280115" sldId="2147483661"/>
        </pc:sldMasterMkLst>
        <pc:spChg chg="mod">
          <ac:chgData name="Richard Kidd" userId="f77a655e-bd1d-4b6d-b3f3-7e178699a78e" providerId="ADAL" clId="{A6F95874-1B43-4F23-9EB3-1CA38E3717F7}" dt="2020-08-14T11:54:32.294" v="51" actId="207"/>
          <ac:spMkLst>
            <pc:docMk/>
            <pc:sldMasterMk cId="690280115" sldId="2147483661"/>
            <ac:spMk id="2" creationId="{493EA36E-F974-4FC9-B4A9-E2D750AA375B}"/>
          </ac:spMkLst>
        </pc:spChg>
        <pc:spChg chg="mod">
          <ac:chgData name="Richard Kidd" userId="f77a655e-bd1d-4b6d-b3f3-7e178699a78e" providerId="ADAL" clId="{A6F95874-1B43-4F23-9EB3-1CA38E3717F7}" dt="2020-08-14T11:55:05.337" v="52" actId="207"/>
          <ac:spMkLst>
            <pc:docMk/>
            <pc:sldMasterMk cId="690280115" sldId="2147483661"/>
            <ac:spMk id="3" creationId="{26423D73-D878-45FA-B5AF-F597FAC017E0}"/>
          </ac:spMkLst>
        </pc:spChg>
        <pc:spChg chg="del mod">
          <ac:chgData name="Richard Kidd" userId="f77a655e-bd1d-4b6d-b3f3-7e178699a78e" providerId="ADAL" clId="{A6F95874-1B43-4F23-9EB3-1CA38E3717F7}" dt="2020-08-14T11:55:43.704" v="56" actId="478"/>
          <ac:spMkLst>
            <pc:docMk/>
            <pc:sldMasterMk cId="690280115" sldId="2147483661"/>
            <ac:spMk id="4" creationId="{AB971854-7667-4165-990D-11AF63292194}"/>
          </ac:spMkLst>
        </pc:spChg>
        <pc:spChg chg="add mod">
          <ac:chgData name="Richard Kidd" userId="f77a655e-bd1d-4b6d-b3f3-7e178699a78e" providerId="ADAL" clId="{A6F95874-1B43-4F23-9EB3-1CA38E3717F7}" dt="2020-08-14T11:55:14.085" v="53"/>
          <ac:spMkLst>
            <pc:docMk/>
            <pc:sldMasterMk cId="690280115" sldId="2147483661"/>
            <ac:spMk id="7" creationId="{0CFC200D-7A3A-43B1-A439-68F66E96A53B}"/>
          </ac:spMkLst>
        </pc:spChg>
        <pc:picChg chg="add">
          <ac:chgData name="Richard Kidd" userId="f77a655e-bd1d-4b6d-b3f3-7e178699a78e" providerId="ADAL" clId="{A6F95874-1B43-4F23-9EB3-1CA38E3717F7}" dt="2020-08-14T11:55:38.002" v="55" actId="22"/>
          <ac:picMkLst>
            <pc:docMk/>
            <pc:sldMasterMk cId="690280115" sldId="2147483661"/>
            <ac:picMk id="9" creationId="{72D78B2C-1054-4FFA-9336-C268681B69C1}"/>
          </ac:picMkLst>
        </pc:picChg>
        <pc:sldLayoutChg chg="del">
          <pc:chgData name="Richard Kidd" userId="f77a655e-bd1d-4b6d-b3f3-7e178699a78e" providerId="ADAL" clId="{A6F95874-1B43-4F23-9EB3-1CA38E3717F7}" dt="2020-08-14T12:07:58.311" v="224" actId="2696"/>
          <pc:sldLayoutMkLst>
            <pc:docMk/>
            <pc:sldMasterMk cId="690280115" sldId="2147483661"/>
            <pc:sldLayoutMk cId="1468191228" sldId="2147483649"/>
          </pc:sldLayoutMkLst>
        </pc:sldLayoutChg>
        <pc:sldLayoutChg chg="addSp delSp modSp new mod replId">
          <pc:chgData name="Richard Kidd" userId="f77a655e-bd1d-4b6d-b3f3-7e178699a78e" providerId="ADAL" clId="{A6F95874-1B43-4F23-9EB3-1CA38E3717F7}" dt="2020-08-14T12:08:13.663" v="225" actId="478"/>
          <pc:sldLayoutMkLst>
            <pc:docMk/>
            <pc:sldMasterMk cId="690280115" sldId="2147483661"/>
            <pc:sldLayoutMk cId="2071677624" sldId="2147483662"/>
          </pc:sldLayoutMkLst>
          <pc:spChg chg="mod">
            <ac:chgData name="Richard Kidd" userId="f77a655e-bd1d-4b6d-b3f3-7e178699a78e" providerId="ADAL" clId="{A6F95874-1B43-4F23-9EB3-1CA38E3717F7}" dt="2020-08-14T12:00:37.714" v="84" actId="14100"/>
            <ac:spMkLst>
              <pc:docMk/>
              <pc:sldMasterMk cId="690280115" sldId="2147483661"/>
              <pc:sldLayoutMk cId="2071677624" sldId="2147483662"/>
              <ac:spMk id="3" creationId="{15A7F947-6E03-4F94-AFF0-C612694F2935}"/>
            </ac:spMkLst>
          </pc:spChg>
          <pc:spChg chg="del">
            <ac:chgData name="Richard Kidd" userId="f77a655e-bd1d-4b6d-b3f3-7e178699a78e" providerId="ADAL" clId="{A6F95874-1B43-4F23-9EB3-1CA38E3717F7}" dt="2020-08-14T11:55:48.504" v="57" actId="478"/>
            <ac:spMkLst>
              <pc:docMk/>
              <pc:sldMasterMk cId="690280115" sldId="2147483661"/>
              <pc:sldLayoutMk cId="2071677624" sldId="2147483662"/>
              <ac:spMk id="4" creationId="{AA1439E1-2556-4B9F-9CC6-46895CC5AD9B}"/>
            </ac:spMkLst>
          </pc:spChg>
          <pc:spChg chg="del">
            <ac:chgData name="Richard Kidd" userId="f77a655e-bd1d-4b6d-b3f3-7e178699a78e" providerId="ADAL" clId="{A6F95874-1B43-4F23-9EB3-1CA38E3717F7}" dt="2020-08-14T12:08:13.663" v="225" actId="478"/>
            <ac:spMkLst>
              <pc:docMk/>
              <pc:sldMasterMk cId="690280115" sldId="2147483661"/>
              <pc:sldLayoutMk cId="2071677624" sldId="2147483662"/>
              <ac:spMk id="6" creationId="{A20B1575-E74C-43F9-ACD5-3BA52FEA1F90}"/>
            </ac:spMkLst>
          </pc:spChg>
          <pc:picChg chg="add mod">
            <ac:chgData name="Richard Kidd" userId="f77a655e-bd1d-4b6d-b3f3-7e178699a78e" providerId="ADAL" clId="{A6F95874-1B43-4F23-9EB3-1CA38E3717F7}" dt="2020-08-14T12:00:33.736" v="83" actId="1076"/>
            <ac:picMkLst>
              <pc:docMk/>
              <pc:sldMasterMk cId="690280115" sldId="2147483661"/>
              <pc:sldLayoutMk cId="2071677624" sldId="2147483662"/>
              <ac:picMk id="8" creationId="{0829683C-62BC-4A4D-BA80-F37DCF47958A}"/>
            </ac:picMkLst>
          </pc:picChg>
          <pc:picChg chg="add del mod">
            <ac:chgData name="Richard Kidd" userId="f77a655e-bd1d-4b6d-b3f3-7e178699a78e" providerId="ADAL" clId="{A6F95874-1B43-4F23-9EB3-1CA38E3717F7}" dt="2020-08-14T12:00:21.866" v="81" actId="478"/>
            <ac:picMkLst>
              <pc:docMk/>
              <pc:sldMasterMk cId="690280115" sldId="2147483661"/>
              <pc:sldLayoutMk cId="2071677624" sldId="2147483662"/>
              <ac:picMk id="11" creationId="{459547C7-FE22-4857-BD88-736D1434EF03}"/>
            </ac:picMkLst>
          </pc:picChg>
          <pc:picChg chg="add mod">
            <ac:chgData name="Richard Kidd" userId="f77a655e-bd1d-4b6d-b3f3-7e178699a78e" providerId="ADAL" clId="{A6F95874-1B43-4F23-9EB3-1CA38E3717F7}" dt="2020-08-14T12:00:26.075" v="82" actId="1076"/>
            <ac:picMkLst>
              <pc:docMk/>
              <pc:sldMasterMk cId="690280115" sldId="2147483661"/>
              <pc:sldLayoutMk cId="2071677624" sldId="2147483662"/>
              <ac:picMk id="14" creationId="{64157AF2-128F-4D82-8EAA-54B0C3C6C380}"/>
            </ac:picMkLst>
          </pc:picChg>
        </pc:sldLayoutChg>
        <pc:sldLayoutChg chg="delSp new mod ord replId">
          <pc:chgData name="Richard Kidd" userId="f77a655e-bd1d-4b6d-b3f3-7e178699a78e" providerId="ADAL" clId="{A6F95874-1B43-4F23-9EB3-1CA38E3717F7}" dt="2020-08-14T12:03:29.276" v="130" actId="20578"/>
          <pc:sldLayoutMkLst>
            <pc:docMk/>
            <pc:sldMasterMk cId="690280115" sldId="2147483661"/>
            <pc:sldLayoutMk cId="3368873268" sldId="2147483663"/>
          </pc:sldLayoutMkLst>
          <pc:spChg chg="del">
            <ac:chgData name="Richard Kidd" userId="f77a655e-bd1d-4b6d-b3f3-7e178699a78e" providerId="ADAL" clId="{A6F95874-1B43-4F23-9EB3-1CA38E3717F7}" dt="2020-08-14T11:55:50.984" v="58" actId="478"/>
            <ac:spMkLst>
              <pc:docMk/>
              <pc:sldMasterMk cId="690280115" sldId="2147483661"/>
              <pc:sldLayoutMk cId="3368873268" sldId="2147483663"/>
              <ac:spMk id="4" creationId="{B4986ED8-D8A4-47FA-82FB-DD6B9FF90310}"/>
            </ac:spMkLst>
          </pc:spChg>
        </pc:sldLayoutChg>
        <pc:sldLayoutChg chg="addSp delSp modSp new mod replId">
          <pc:chgData name="Richard Kidd" userId="f77a655e-bd1d-4b6d-b3f3-7e178699a78e" providerId="ADAL" clId="{A6F95874-1B43-4F23-9EB3-1CA38E3717F7}" dt="2020-08-14T12:07:38.838" v="223" actId="21"/>
          <pc:sldLayoutMkLst>
            <pc:docMk/>
            <pc:sldMasterMk cId="690280115" sldId="2147483661"/>
            <pc:sldLayoutMk cId="2770649097" sldId="2147483664"/>
          </pc:sldLayoutMkLst>
          <pc:spChg chg="mod">
            <ac:chgData name="Richard Kidd" userId="f77a655e-bd1d-4b6d-b3f3-7e178699a78e" providerId="ADAL" clId="{A6F95874-1B43-4F23-9EB3-1CA38E3717F7}" dt="2020-08-14T12:01:31.586" v="87" actId="14100"/>
            <ac:spMkLst>
              <pc:docMk/>
              <pc:sldMasterMk cId="690280115" sldId="2147483661"/>
              <pc:sldLayoutMk cId="2770649097" sldId="2147483664"/>
              <ac:spMk id="2" creationId="{F26CC64B-AE2B-4782-873C-4ADEE4232F75}"/>
            </ac:spMkLst>
          </pc:spChg>
          <pc:spChg chg="mod">
            <ac:chgData name="Richard Kidd" userId="f77a655e-bd1d-4b6d-b3f3-7e178699a78e" providerId="ADAL" clId="{A6F95874-1B43-4F23-9EB3-1CA38E3717F7}" dt="2020-08-14T12:02:45.926" v="123" actId="14100"/>
            <ac:spMkLst>
              <pc:docMk/>
              <pc:sldMasterMk cId="690280115" sldId="2147483661"/>
              <pc:sldLayoutMk cId="2770649097" sldId="2147483664"/>
              <ac:spMk id="3" creationId="{C663F29A-C3F6-4ACE-8283-C5ECB8C2D311}"/>
            </ac:spMkLst>
          </pc:spChg>
          <pc:spChg chg="del">
            <ac:chgData name="Richard Kidd" userId="f77a655e-bd1d-4b6d-b3f3-7e178699a78e" providerId="ADAL" clId="{A6F95874-1B43-4F23-9EB3-1CA38E3717F7}" dt="2020-08-14T11:55:53.358" v="59" actId="478"/>
            <ac:spMkLst>
              <pc:docMk/>
              <pc:sldMasterMk cId="690280115" sldId="2147483661"/>
              <pc:sldLayoutMk cId="2770649097" sldId="2147483664"/>
              <ac:spMk id="4" creationId="{46FDA5AB-FAE8-4646-AF5A-8AFAA49DC3C2}"/>
            </ac:spMkLst>
          </pc:spChg>
          <pc:spChg chg="del">
            <ac:chgData name="Richard Kidd" userId="f77a655e-bd1d-4b6d-b3f3-7e178699a78e" providerId="ADAL" clId="{A6F95874-1B43-4F23-9EB3-1CA38E3717F7}" dt="2020-08-14T12:07:38.838" v="223" actId="21"/>
            <ac:spMkLst>
              <pc:docMk/>
              <pc:sldMasterMk cId="690280115" sldId="2147483661"/>
              <pc:sldLayoutMk cId="2770649097" sldId="2147483664"/>
              <ac:spMk id="6" creationId="{EEC062E5-C9C8-41FD-B1F7-DDB7CD88FF1A}"/>
            </ac:spMkLst>
          </pc:spChg>
          <pc:picChg chg="add mod">
            <ac:chgData name="Richard Kidd" userId="f77a655e-bd1d-4b6d-b3f3-7e178699a78e" providerId="ADAL" clId="{A6F95874-1B43-4F23-9EB3-1CA38E3717F7}" dt="2020-08-14T12:01:50.193" v="117" actId="1037"/>
            <ac:picMkLst>
              <pc:docMk/>
              <pc:sldMasterMk cId="690280115" sldId="2147483661"/>
              <pc:sldLayoutMk cId="2770649097" sldId="2147483664"/>
              <ac:picMk id="9" creationId="{D53A1D41-B87E-40CC-9414-FCF78ED991E6}"/>
            </ac:picMkLst>
          </pc:picChg>
          <pc:picChg chg="add mod">
            <ac:chgData name="Richard Kidd" userId="f77a655e-bd1d-4b6d-b3f3-7e178699a78e" providerId="ADAL" clId="{A6F95874-1B43-4F23-9EB3-1CA38E3717F7}" dt="2020-08-14T12:02:17.538" v="119" actId="1076"/>
            <ac:picMkLst>
              <pc:docMk/>
              <pc:sldMasterMk cId="690280115" sldId="2147483661"/>
              <pc:sldLayoutMk cId="2770649097" sldId="2147483664"/>
              <ac:picMk id="11" creationId="{046F68C1-49ED-419A-8D8F-4B21FB32EFEA}"/>
            </ac:picMkLst>
          </pc:picChg>
          <pc:picChg chg="add mod">
            <ac:chgData name="Richard Kidd" userId="f77a655e-bd1d-4b6d-b3f3-7e178699a78e" providerId="ADAL" clId="{A6F95874-1B43-4F23-9EB3-1CA38E3717F7}" dt="2020-08-14T12:06:24.009" v="217" actId="1076"/>
            <ac:picMkLst>
              <pc:docMk/>
              <pc:sldMasterMk cId="690280115" sldId="2147483661"/>
              <pc:sldLayoutMk cId="2770649097" sldId="2147483664"/>
              <ac:picMk id="13" creationId="{C9500382-843A-4846-9980-4A80E61971C9}"/>
            </ac:picMkLst>
          </pc:picChg>
        </pc:sldLayoutChg>
        <pc:sldLayoutChg chg="delSp new del mod replId">
          <pc:chgData name="Richard Kidd" userId="f77a655e-bd1d-4b6d-b3f3-7e178699a78e" providerId="ADAL" clId="{A6F95874-1B43-4F23-9EB3-1CA38E3717F7}" dt="2020-08-14T12:03:04.057" v="124" actId="2696"/>
          <pc:sldLayoutMkLst>
            <pc:docMk/>
            <pc:sldMasterMk cId="690280115" sldId="2147483661"/>
            <pc:sldLayoutMk cId="3009295495" sldId="2147483665"/>
          </pc:sldLayoutMkLst>
          <pc:spChg chg="del">
            <ac:chgData name="Richard Kidd" userId="f77a655e-bd1d-4b6d-b3f3-7e178699a78e" providerId="ADAL" clId="{A6F95874-1B43-4F23-9EB3-1CA38E3717F7}" dt="2020-08-14T11:55:56.343" v="60" actId="478"/>
            <ac:spMkLst>
              <pc:docMk/>
              <pc:sldMasterMk cId="690280115" sldId="2147483661"/>
              <pc:sldLayoutMk cId="3009295495" sldId="2147483665"/>
              <ac:spMk id="5" creationId="{AAE53886-99BB-4805-988A-E4D23239E74E}"/>
            </ac:spMkLst>
          </pc:spChg>
        </pc:sldLayoutChg>
        <pc:sldLayoutChg chg="delSp new del mod replId">
          <pc:chgData name="Richard Kidd" userId="f77a655e-bd1d-4b6d-b3f3-7e178699a78e" providerId="ADAL" clId="{A6F95874-1B43-4F23-9EB3-1CA38E3717F7}" dt="2020-08-14T12:03:05.485" v="125" actId="2696"/>
          <pc:sldLayoutMkLst>
            <pc:docMk/>
            <pc:sldMasterMk cId="690280115" sldId="2147483661"/>
            <pc:sldLayoutMk cId="475921612" sldId="2147483666"/>
          </pc:sldLayoutMkLst>
          <pc:spChg chg="del">
            <ac:chgData name="Richard Kidd" userId="f77a655e-bd1d-4b6d-b3f3-7e178699a78e" providerId="ADAL" clId="{A6F95874-1B43-4F23-9EB3-1CA38E3717F7}" dt="2020-08-14T11:55:59.547" v="61" actId="478"/>
            <ac:spMkLst>
              <pc:docMk/>
              <pc:sldMasterMk cId="690280115" sldId="2147483661"/>
              <pc:sldLayoutMk cId="475921612" sldId="2147483666"/>
              <ac:spMk id="7" creationId="{E5B307F8-1D81-4148-9A2E-DCC5E91B34AD}"/>
            </ac:spMkLst>
          </pc:spChg>
        </pc:sldLayoutChg>
        <pc:sldLayoutChg chg="delSp new mod replId">
          <pc:chgData name="Richard Kidd" userId="f77a655e-bd1d-4b6d-b3f3-7e178699a78e" providerId="ADAL" clId="{A6F95874-1B43-4F23-9EB3-1CA38E3717F7}" dt="2020-08-14T11:56:04.062" v="62" actId="478"/>
          <pc:sldLayoutMkLst>
            <pc:docMk/>
            <pc:sldMasterMk cId="690280115" sldId="2147483661"/>
            <pc:sldLayoutMk cId="2785959362" sldId="2147483667"/>
          </pc:sldLayoutMkLst>
          <pc:spChg chg="del">
            <ac:chgData name="Richard Kidd" userId="f77a655e-bd1d-4b6d-b3f3-7e178699a78e" providerId="ADAL" clId="{A6F95874-1B43-4F23-9EB3-1CA38E3717F7}" dt="2020-08-14T11:56:04.062" v="62" actId="478"/>
            <ac:spMkLst>
              <pc:docMk/>
              <pc:sldMasterMk cId="690280115" sldId="2147483661"/>
              <pc:sldLayoutMk cId="2785959362" sldId="2147483667"/>
              <ac:spMk id="3" creationId="{6B4F7EFB-F17A-4FF9-A337-B1FB127213B6}"/>
            </ac:spMkLst>
          </pc:spChg>
        </pc:sldLayoutChg>
        <pc:sldLayoutChg chg="delSp new mod replId">
          <pc:chgData name="Richard Kidd" userId="f77a655e-bd1d-4b6d-b3f3-7e178699a78e" providerId="ADAL" clId="{A6F95874-1B43-4F23-9EB3-1CA38E3717F7}" dt="2020-08-14T11:56:06.437" v="63" actId="478"/>
          <pc:sldLayoutMkLst>
            <pc:docMk/>
            <pc:sldMasterMk cId="690280115" sldId="2147483661"/>
            <pc:sldLayoutMk cId="157627689" sldId="2147483668"/>
          </pc:sldLayoutMkLst>
          <pc:spChg chg="del">
            <ac:chgData name="Richard Kidd" userId="f77a655e-bd1d-4b6d-b3f3-7e178699a78e" providerId="ADAL" clId="{A6F95874-1B43-4F23-9EB3-1CA38E3717F7}" dt="2020-08-14T11:56:06.437" v="63" actId="478"/>
            <ac:spMkLst>
              <pc:docMk/>
              <pc:sldMasterMk cId="690280115" sldId="2147483661"/>
              <pc:sldLayoutMk cId="157627689" sldId="2147483668"/>
              <ac:spMk id="2" creationId="{93DB76FC-0882-4DD9-BBE6-65E43164637E}"/>
            </ac:spMkLst>
          </pc:spChg>
        </pc:sldLayoutChg>
        <pc:sldLayoutChg chg="delSp new del mod replId">
          <pc:chgData name="Richard Kidd" userId="f77a655e-bd1d-4b6d-b3f3-7e178699a78e" providerId="ADAL" clId="{A6F95874-1B43-4F23-9EB3-1CA38E3717F7}" dt="2020-08-14T12:03:10.056" v="126" actId="2696"/>
          <pc:sldLayoutMkLst>
            <pc:docMk/>
            <pc:sldMasterMk cId="690280115" sldId="2147483661"/>
            <pc:sldLayoutMk cId="3620159620" sldId="2147483669"/>
          </pc:sldLayoutMkLst>
          <pc:spChg chg="del">
            <ac:chgData name="Richard Kidd" userId="f77a655e-bd1d-4b6d-b3f3-7e178699a78e" providerId="ADAL" clId="{A6F95874-1B43-4F23-9EB3-1CA38E3717F7}" dt="2020-08-14T11:56:08.721" v="64" actId="478"/>
            <ac:spMkLst>
              <pc:docMk/>
              <pc:sldMasterMk cId="690280115" sldId="2147483661"/>
              <pc:sldLayoutMk cId="3620159620" sldId="2147483669"/>
              <ac:spMk id="5" creationId="{36BEB9DF-8E62-4314-9D57-3E6B03529A8A}"/>
            </ac:spMkLst>
          </pc:spChg>
        </pc:sldLayoutChg>
        <pc:sldLayoutChg chg="delSp new del mod replId">
          <pc:chgData name="Richard Kidd" userId="f77a655e-bd1d-4b6d-b3f3-7e178699a78e" providerId="ADAL" clId="{A6F95874-1B43-4F23-9EB3-1CA38E3717F7}" dt="2020-08-14T12:03:11.764" v="127" actId="2696"/>
          <pc:sldLayoutMkLst>
            <pc:docMk/>
            <pc:sldMasterMk cId="690280115" sldId="2147483661"/>
            <pc:sldLayoutMk cId="2507050148" sldId="2147483670"/>
          </pc:sldLayoutMkLst>
          <pc:spChg chg="del">
            <ac:chgData name="Richard Kidd" userId="f77a655e-bd1d-4b6d-b3f3-7e178699a78e" providerId="ADAL" clId="{A6F95874-1B43-4F23-9EB3-1CA38E3717F7}" dt="2020-08-14T11:56:10.626" v="65" actId="478"/>
            <ac:spMkLst>
              <pc:docMk/>
              <pc:sldMasterMk cId="690280115" sldId="2147483661"/>
              <pc:sldLayoutMk cId="2507050148" sldId="2147483670"/>
              <ac:spMk id="5" creationId="{45AA41AE-A35C-4D37-AEA1-2419C34E3CD1}"/>
            </ac:spMkLst>
          </pc:spChg>
        </pc:sldLayoutChg>
        <pc:sldLayoutChg chg="delSp new del mod replId">
          <pc:chgData name="Richard Kidd" userId="f77a655e-bd1d-4b6d-b3f3-7e178699a78e" providerId="ADAL" clId="{A6F95874-1B43-4F23-9EB3-1CA38E3717F7}" dt="2020-08-14T12:03:13.678" v="128" actId="2696"/>
          <pc:sldLayoutMkLst>
            <pc:docMk/>
            <pc:sldMasterMk cId="690280115" sldId="2147483661"/>
            <pc:sldLayoutMk cId="3414363887" sldId="2147483671"/>
          </pc:sldLayoutMkLst>
          <pc:spChg chg="del">
            <ac:chgData name="Richard Kidd" userId="f77a655e-bd1d-4b6d-b3f3-7e178699a78e" providerId="ADAL" clId="{A6F95874-1B43-4F23-9EB3-1CA38E3717F7}" dt="2020-08-14T11:56:13.077" v="66" actId="478"/>
            <ac:spMkLst>
              <pc:docMk/>
              <pc:sldMasterMk cId="690280115" sldId="2147483661"/>
              <pc:sldLayoutMk cId="3414363887" sldId="2147483671"/>
              <ac:spMk id="4" creationId="{4A790599-4218-4117-85BB-3051A910EA60}"/>
            </ac:spMkLst>
          </pc:spChg>
        </pc:sldLayoutChg>
        <pc:sldLayoutChg chg="delSp new del mod replId">
          <pc:chgData name="Richard Kidd" userId="f77a655e-bd1d-4b6d-b3f3-7e178699a78e" providerId="ADAL" clId="{A6F95874-1B43-4F23-9EB3-1CA38E3717F7}" dt="2020-08-14T12:03:15.730" v="129" actId="2696"/>
          <pc:sldLayoutMkLst>
            <pc:docMk/>
            <pc:sldMasterMk cId="690280115" sldId="2147483661"/>
            <pc:sldLayoutMk cId="289213425" sldId="2147483672"/>
          </pc:sldLayoutMkLst>
          <pc:spChg chg="del">
            <ac:chgData name="Richard Kidd" userId="f77a655e-bd1d-4b6d-b3f3-7e178699a78e" providerId="ADAL" clId="{A6F95874-1B43-4F23-9EB3-1CA38E3717F7}" dt="2020-08-14T11:56:15.535" v="67" actId="478"/>
            <ac:spMkLst>
              <pc:docMk/>
              <pc:sldMasterMk cId="690280115" sldId="2147483661"/>
              <pc:sldLayoutMk cId="289213425" sldId="2147483672"/>
              <ac:spMk id="4" creationId="{E6D69AE2-C6E1-4DD4-90D8-B79DC2DEFDAA}"/>
            </ac:spMkLst>
          </pc:spChg>
        </pc:sldLayoutChg>
      </pc:sldMasterChg>
      <pc:sldMasterChg chg="addSp delSp modSp new del mod addSldLayout delSldLayout">
        <pc:chgData name="Richard Kidd" userId="f77a655e-bd1d-4b6d-b3f3-7e178699a78e" providerId="ADAL" clId="{A6F95874-1B43-4F23-9EB3-1CA38E3717F7}" dt="2020-08-14T11:53:36.860" v="49" actId="6938"/>
        <pc:sldMasterMkLst>
          <pc:docMk/>
          <pc:sldMasterMk cId="700198357" sldId="2147483661"/>
        </pc:sldMasterMkLst>
        <pc:spChg chg="add del mod">
          <ac:chgData name="Richard Kidd" userId="f77a655e-bd1d-4b6d-b3f3-7e178699a78e" providerId="ADAL" clId="{A6F95874-1B43-4F23-9EB3-1CA38E3717F7}" dt="2020-08-14T11:53:35.994" v="48"/>
          <ac:spMkLst>
            <pc:docMk/>
            <pc:sldMasterMk cId="700198357" sldId="2147483661"/>
            <ac:spMk id="7" creationId="{0672AB9A-C350-466C-B14C-06B40F37AD3F}"/>
          </ac:spMkLst>
        </pc:spChg>
        <pc:sldLayoutChg chg="new del replId">
          <pc:chgData name="Richard Kidd" userId="f77a655e-bd1d-4b6d-b3f3-7e178699a78e" providerId="ADAL" clId="{A6F95874-1B43-4F23-9EB3-1CA38E3717F7}" dt="2020-08-14T11:53:36.860" v="49" actId="6938"/>
          <pc:sldLayoutMkLst>
            <pc:docMk/>
            <pc:sldMasterMk cId="700198357" sldId="2147483661"/>
            <pc:sldLayoutMk cId="819125620" sldId="2147483662"/>
          </pc:sldLayoutMkLst>
        </pc:sldLayoutChg>
        <pc:sldLayoutChg chg="new del replId">
          <pc:chgData name="Richard Kidd" userId="f77a655e-bd1d-4b6d-b3f3-7e178699a78e" providerId="ADAL" clId="{A6F95874-1B43-4F23-9EB3-1CA38E3717F7}" dt="2020-08-14T11:53:36.860" v="49" actId="6938"/>
          <pc:sldLayoutMkLst>
            <pc:docMk/>
            <pc:sldMasterMk cId="700198357" sldId="2147483661"/>
            <pc:sldLayoutMk cId="3762540886" sldId="2147483663"/>
          </pc:sldLayoutMkLst>
        </pc:sldLayoutChg>
        <pc:sldLayoutChg chg="new del replId">
          <pc:chgData name="Richard Kidd" userId="f77a655e-bd1d-4b6d-b3f3-7e178699a78e" providerId="ADAL" clId="{A6F95874-1B43-4F23-9EB3-1CA38E3717F7}" dt="2020-08-14T11:53:36.860" v="49" actId="6938"/>
          <pc:sldLayoutMkLst>
            <pc:docMk/>
            <pc:sldMasterMk cId="700198357" sldId="2147483661"/>
            <pc:sldLayoutMk cId="4023104211" sldId="2147483664"/>
          </pc:sldLayoutMkLst>
        </pc:sldLayoutChg>
        <pc:sldLayoutChg chg="new del replId">
          <pc:chgData name="Richard Kidd" userId="f77a655e-bd1d-4b6d-b3f3-7e178699a78e" providerId="ADAL" clId="{A6F95874-1B43-4F23-9EB3-1CA38E3717F7}" dt="2020-08-14T11:53:36.860" v="49" actId="6938"/>
          <pc:sldLayoutMkLst>
            <pc:docMk/>
            <pc:sldMasterMk cId="700198357" sldId="2147483661"/>
            <pc:sldLayoutMk cId="3240531124" sldId="2147483665"/>
          </pc:sldLayoutMkLst>
        </pc:sldLayoutChg>
        <pc:sldLayoutChg chg="new del replId">
          <pc:chgData name="Richard Kidd" userId="f77a655e-bd1d-4b6d-b3f3-7e178699a78e" providerId="ADAL" clId="{A6F95874-1B43-4F23-9EB3-1CA38E3717F7}" dt="2020-08-14T11:53:36.860" v="49" actId="6938"/>
          <pc:sldLayoutMkLst>
            <pc:docMk/>
            <pc:sldMasterMk cId="700198357" sldId="2147483661"/>
            <pc:sldLayoutMk cId="3655100305" sldId="2147483666"/>
          </pc:sldLayoutMkLst>
        </pc:sldLayoutChg>
        <pc:sldLayoutChg chg="new del replId">
          <pc:chgData name="Richard Kidd" userId="f77a655e-bd1d-4b6d-b3f3-7e178699a78e" providerId="ADAL" clId="{A6F95874-1B43-4F23-9EB3-1CA38E3717F7}" dt="2020-08-14T11:53:36.860" v="49" actId="6938"/>
          <pc:sldLayoutMkLst>
            <pc:docMk/>
            <pc:sldMasterMk cId="700198357" sldId="2147483661"/>
            <pc:sldLayoutMk cId="2573951538" sldId="2147483667"/>
          </pc:sldLayoutMkLst>
        </pc:sldLayoutChg>
        <pc:sldLayoutChg chg="new del replId">
          <pc:chgData name="Richard Kidd" userId="f77a655e-bd1d-4b6d-b3f3-7e178699a78e" providerId="ADAL" clId="{A6F95874-1B43-4F23-9EB3-1CA38E3717F7}" dt="2020-08-14T11:53:36.860" v="49" actId="6938"/>
          <pc:sldLayoutMkLst>
            <pc:docMk/>
            <pc:sldMasterMk cId="700198357" sldId="2147483661"/>
            <pc:sldLayoutMk cId="1490009393" sldId="2147483668"/>
          </pc:sldLayoutMkLst>
        </pc:sldLayoutChg>
        <pc:sldLayoutChg chg="new del replId">
          <pc:chgData name="Richard Kidd" userId="f77a655e-bd1d-4b6d-b3f3-7e178699a78e" providerId="ADAL" clId="{A6F95874-1B43-4F23-9EB3-1CA38E3717F7}" dt="2020-08-14T11:53:36.860" v="49" actId="6938"/>
          <pc:sldLayoutMkLst>
            <pc:docMk/>
            <pc:sldMasterMk cId="700198357" sldId="2147483661"/>
            <pc:sldLayoutMk cId="1405534207" sldId="2147483669"/>
          </pc:sldLayoutMkLst>
        </pc:sldLayoutChg>
        <pc:sldLayoutChg chg="new del replId">
          <pc:chgData name="Richard Kidd" userId="f77a655e-bd1d-4b6d-b3f3-7e178699a78e" providerId="ADAL" clId="{A6F95874-1B43-4F23-9EB3-1CA38E3717F7}" dt="2020-08-14T11:53:36.860" v="49" actId="6938"/>
          <pc:sldLayoutMkLst>
            <pc:docMk/>
            <pc:sldMasterMk cId="700198357" sldId="2147483661"/>
            <pc:sldLayoutMk cId="3806669136" sldId="2147483670"/>
          </pc:sldLayoutMkLst>
        </pc:sldLayoutChg>
        <pc:sldLayoutChg chg="new del replId">
          <pc:chgData name="Richard Kidd" userId="f77a655e-bd1d-4b6d-b3f3-7e178699a78e" providerId="ADAL" clId="{A6F95874-1B43-4F23-9EB3-1CA38E3717F7}" dt="2020-08-14T11:53:36.860" v="49" actId="6938"/>
          <pc:sldLayoutMkLst>
            <pc:docMk/>
            <pc:sldMasterMk cId="700198357" sldId="2147483661"/>
            <pc:sldLayoutMk cId="1208065178" sldId="2147483671"/>
          </pc:sldLayoutMkLst>
        </pc:sldLayoutChg>
        <pc:sldLayoutChg chg="new del replId">
          <pc:chgData name="Richard Kidd" userId="f77a655e-bd1d-4b6d-b3f3-7e178699a78e" providerId="ADAL" clId="{A6F95874-1B43-4F23-9EB3-1CA38E3717F7}" dt="2020-08-14T11:53:36.860" v="49" actId="6938"/>
          <pc:sldLayoutMkLst>
            <pc:docMk/>
            <pc:sldMasterMk cId="700198357" sldId="2147483661"/>
            <pc:sldLayoutMk cId="2656162564" sldId="2147483672"/>
          </pc:sldLayoutMkLst>
        </pc:sldLayoutChg>
      </pc:sldMasterChg>
    </pc:docChg>
  </pc:docChgLst>
  <pc:docChgLst>
    <pc:chgData name="Christian Briese" userId="3e95a946-820d-4c79-8fd3-f2d55f78bea1" providerId="ADAL" clId="{0FD09EA7-3C44-412B-ADB1-AC4F7B691E3F}"/>
    <pc:docChg chg="custSel modSld">
      <pc:chgData name="Christian Briese" userId="3e95a946-820d-4c79-8fd3-f2d55f78bea1" providerId="ADAL" clId="{0FD09EA7-3C44-412B-ADB1-AC4F7B691E3F}" dt="2020-09-02T15:39:07.680" v="9" actId="1076"/>
      <pc:docMkLst>
        <pc:docMk/>
      </pc:docMkLst>
      <pc:sldChg chg="addSp delSp modSp mod">
        <pc:chgData name="Christian Briese" userId="3e95a946-820d-4c79-8fd3-f2d55f78bea1" providerId="ADAL" clId="{0FD09EA7-3C44-412B-ADB1-AC4F7B691E3F}" dt="2020-09-02T15:38:16.978" v="4" actId="1076"/>
        <pc:sldMkLst>
          <pc:docMk/>
          <pc:sldMk cId="3792773708" sldId="266"/>
        </pc:sldMkLst>
        <pc:spChg chg="del">
          <ac:chgData name="Christian Briese" userId="3e95a946-820d-4c79-8fd3-f2d55f78bea1" providerId="ADAL" clId="{0FD09EA7-3C44-412B-ADB1-AC4F7B691E3F}" dt="2020-09-02T15:38:11.481" v="1" actId="478"/>
          <ac:spMkLst>
            <pc:docMk/>
            <pc:sldMk cId="3792773708" sldId="266"/>
            <ac:spMk id="2" creationId="{9A496C25-1C53-44A0-ACB5-1ECB642540DF}"/>
          </ac:spMkLst>
        </pc:spChg>
        <pc:spChg chg="del">
          <ac:chgData name="Christian Briese" userId="3e95a946-820d-4c79-8fd3-f2d55f78bea1" providerId="ADAL" clId="{0FD09EA7-3C44-412B-ADB1-AC4F7B691E3F}" dt="2020-09-02T15:38:10.017" v="0" actId="478"/>
          <ac:spMkLst>
            <pc:docMk/>
            <pc:sldMk cId="3792773708" sldId="266"/>
            <ac:spMk id="3" creationId="{EF462C14-D6AC-4815-9CFB-D2439A5673CD}"/>
          </ac:spMkLst>
        </pc:spChg>
        <pc:picChg chg="add mod">
          <ac:chgData name="Christian Briese" userId="3e95a946-820d-4c79-8fd3-f2d55f78bea1" providerId="ADAL" clId="{0FD09EA7-3C44-412B-ADB1-AC4F7B691E3F}" dt="2020-09-02T15:38:16.978" v="4" actId="1076"/>
          <ac:picMkLst>
            <pc:docMk/>
            <pc:sldMk cId="3792773708" sldId="266"/>
            <ac:picMk id="5" creationId="{71CD3A2C-790D-498A-AEAD-4C2CE8FC1A8C}"/>
          </ac:picMkLst>
        </pc:picChg>
      </pc:sldChg>
      <pc:sldChg chg="addSp delSp modSp mod">
        <pc:chgData name="Christian Briese" userId="3e95a946-820d-4c79-8fd3-f2d55f78bea1" providerId="ADAL" clId="{0FD09EA7-3C44-412B-ADB1-AC4F7B691E3F}" dt="2020-09-02T15:39:07.680" v="9" actId="1076"/>
        <pc:sldMkLst>
          <pc:docMk/>
          <pc:sldMk cId="2956120105" sldId="267"/>
        </pc:sldMkLst>
        <pc:spChg chg="del">
          <ac:chgData name="Christian Briese" userId="3e95a946-820d-4c79-8fd3-f2d55f78bea1" providerId="ADAL" clId="{0FD09EA7-3C44-412B-ADB1-AC4F7B691E3F}" dt="2020-09-02T15:38:59.474" v="5" actId="478"/>
          <ac:spMkLst>
            <pc:docMk/>
            <pc:sldMk cId="2956120105" sldId="267"/>
            <ac:spMk id="2" creationId="{4222B84E-0856-4B1B-BFAB-84210E2E62B2}"/>
          </ac:spMkLst>
        </pc:spChg>
        <pc:spChg chg="del">
          <ac:chgData name="Christian Briese" userId="3e95a946-820d-4c79-8fd3-f2d55f78bea1" providerId="ADAL" clId="{0FD09EA7-3C44-412B-ADB1-AC4F7B691E3F}" dt="2020-09-02T15:39:02.594" v="6" actId="478"/>
          <ac:spMkLst>
            <pc:docMk/>
            <pc:sldMk cId="2956120105" sldId="267"/>
            <ac:spMk id="3" creationId="{B7B5110B-7D7F-4447-B79C-8017B6CF4063}"/>
          </ac:spMkLst>
        </pc:spChg>
        <pc:picChg chg="add mod">
          <ac:chgData name="Christian Briese" userId="3e95a946-820d-4c79-8fd3-f2d55f78bea1" providerId="ADAL" clId="{0FD09EA7-3C44-412B-ADB1-AC4F7B691E3F}" dt="2020-09-02T15:39:07.680" v="9" actId="1076"/>
          <ac:picMkLst>
            <pc:docMk/>
            <pc:sldMk cId="2956120105" sldId="267"/>
            <ac:picMk id="5" creationId="{FD7396E2-74C3-4744-AB14-FC77BFC84A7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90FE6-5032-7143-A7BA-B1D8EF1B5A26}" type="datetimeFigureOut">
              <a:rPr lang="de-DE" smtClean="0"/>
              <a:t>04.11.2020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4B91C-67FE-4541-9417-0D5159BC901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375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8052A-00D9-884A-A78E-7C3B160C08A9}" type="datetimeFigureOut">
              <a:rPr lang="de-DE" smtClean="0"/>
              <a:t>04.11.2020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6D63F-63B3-1949-A9BA-0D51C8D8702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6138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145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574" algn="l" defTabSz="713145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145" algn="l" defTabSz="713145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719" algn="l" defTabSz="713145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293" algn="l" defTabSz="713145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2867" algn="l" defTabSz="713145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439" algn="l" defTabSz="713145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012" algn="l" defTabSz="713145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586" algn="l" defTabSz="713145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442E5-07A6-4461-8510-F65AE16EF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49" y="5297488"/>
            <a:ext cx="3548719" cy="303212"/>
          </a:xfrm>
          <a:prstGeom prst="rect">
            <a:avLst/>
          </a:prstGeom>
        </p:spPr>
        <p:txBody>
          <a:bodyPr/>
          <a:lstStyle/>
          <a:p>
            <a:r>
              <a:rPr lang="en-GB"/>
              <a:t>EGI Conference 2020, OpenEO Platform, 04.11.2020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6CC64B-AE2B-4782-873C-4ADEE4232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890711"/>
            <a:ext cx="7886700" cy="191135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63F29A-C3F6-4ACE-8283-C5ECB8C2D3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824288"/>
            <a:ext cx="5834062" cy="12509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image3.png">
            <a:extLst>
              <a:ext uri="{FF2B5EF4-FFF2-40B4-BE49-F238E27FC236}">
                <a16:creationId xmlns:a16="http://schemas.microsoft.com/office/drawing/2014/main" id="{D53A1D41-B87E-40CC-9414-FCF78ED991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262175" y="217488"/>
            <a:ext cx="4283308" cy="1366512"/>
          </a:xfrm>
          <a:prstGeom prst="rect">
            <a:avLst/>
          </a:prstGeom>
          <a:ln/>
        </p:spPr>
      </p:pic>
      <p:pic>
        <p:nvPicPr>
          <p:cNvPr id="11" name="image6.gif">
            <a:extLst>
              <a:ext uri="{FF2B5EF4-FFF2-40B4-BE49-F238E27FC236}">
                <a16:creationId xmlns:a16="http://schemas.microsoft.com/office/drawing/2014/main" id="{046F68C1-49ED-419A-8D8F-4B21FB32EFEA}"/>
              </a:ext>
            </a:extLst>
          </p:cNvPr>
          <p:cNvPicPr/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237912" y="493608"/>
            <a:ext cx="1647825" cy="595630"/>
          </a:xfrm>
          <a:prstGeom prst="rect">
            <a:avLst/>
          </a:prstGeom>
          <a:ln/>
        </p:spPr>
      </p:pic>
      <p:pic>
        <p:nvPicPr>
          <p:cNvPr id="13" name="Bild 8">
            <a:extLst>
              <a:ext uri="{FF2B5EF4-FFF2-40B4-BE49-F238E27FC236}">
                <a16:creationId xmlns:a16="http://schemas.microsoft.com/office/drawing/2014/main" id="{C9500382-843A-4846-9980-4A80E61971C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12" y="4938164"/>
            <a:ext cx="2328421" cy="71864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770649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585AB-674D-4651-B5F0-8A8AD55C8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1A86D-CA20-4D9C-8CDC-BBB0CE900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6EC9A-A768-4240-B616-F24DA189D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7194" y="5297488"/>
            <a:ext cx="3687856" cy="303212"/>
          </a:xfrm>
          <a:prstGeom prst="rect">
            <a:avLst/>
          </a:prstGeom>
        </p:spPr>
        <p:txBody>
          <a:bodyPr/>
          <a:lstStyle/>
          <a:p>
            <a:r>
              <a:rPr lang="en-GB"/>
              <a:t>EGI Conference 2020, OpenEO Platform, 04.11.2020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87234-CBA7-4C76-99DE-DF99239B3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A8F9-830E-4F52-8C23-8A4D909D1C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873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F8867-714B-4B46-8DDB-790D16E89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AE51E1-C854-44F0-87FA-DD2C9408D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13747" y="5297488"/>
            <a:ext cx="3701303" cy="303212"/>
          </a:xfrm>
          <a:prstGeom prst="rect">
            <a:avLst/>
          </a:prstGeom>
        </p:spPr>
        <p:txBody>
          <a:bodyPr/>
          <a:lstStyle/>
          <a:p>
            <a:r>
              <a:rPr lang="en-GB"/>
              <a:t>EGI Conference 2020, OpenEO Platform, 04.11.2020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A6D905-93C6-458E-AD7B-3FDB1206B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A8F9-830E-4F52-8C23-8A4D909D1C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959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356D05-E974-4145-8B79-116A40A5C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0471" y="5297488"/>
            <a:ext cx="3694579" cy="303212"/>
          </a:xfrm>
          <a:prstGeom prst="rect">
            <a:avLst/>
          </a:prstGeom>
        </p:spPr>
        <p:txBody>
          <a:bodyPr/>
          <a:lstStyle/>
          <a:p>
            <a:r>
              <a:rPr lang="en-GB"/>
              <a:t>EGI Conference 2020, OpenEO Platform, 04.11.2020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5B6DBF-73C0-483B-A1DB-6F9D01EF6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A8F9-830E-4F52-8C23-8A4D909D1C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27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6162D-A775-4D5A-97B7-02C19A552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A48DF7-5D52-4871-B8CF-F0478FE0E4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1DC4F-4B97-994A-A672-B94A2A78BE81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C728D5-FA48-4607-88CA-25E346A1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13747" y="5297488"/>
            <a:ext cx="3701303" cy="303212"/>
          </a:xfrm>
          <a:prstGeom prst="rect">
            <a:avLst/>
          </a:prstGeom>
        </p:spPr>
        <p:txBody>
          <a:bodyPr/>
          <a:lstStyle/>
          <a:p>
            <a:r>
              <a:rPr lang="en-GB" noProof="0"/>
              <a:t>EGI Conference 2020, OpenEO Platform, 04.11.2020</a:t>
            </a:r>
          </a:p>
        </p:txBody>
      </p:sp>
    </p:spTree>
    <p:extLst>
      <p:ext uri="{BB962C8B-B14F-4D97-AF65-F5344CB8AC3E}">
        <p14:creationId xmlns:p14="http://schemas.microsoft.com/office/powerpoint/2010/main" val="1732430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3EA36E-F974-4FC9-B4A9-E2D750AA3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23D73-D878-45FA-B5AF-F597FAC01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520825"/>
            <a:ext cx="788670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F8C5FA-55D4-4E21-A013-9153B3673D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0471" y="5297488"/>
            <a:ext cx="3694579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EGI Conference 2020, OpenEO Platform, 04.11.2020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2BAD5-FDA3-47BA-9B2C-FC208E24DE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5297488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2A8F9-830E-4F52-8C23-8A4D909D1C49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D78B2C-1054-4FFA-9336-C268681B69C1}"/>
              </a:ext>
            </a:extLst>
          </p:cNvPr>
          <p:cNvPicPr/>
          <p:nvPr userDrawn="1"/>
        </p:nvPicPr>
        <p:blipFill>
          <a:blip r:embed="rId7"/>
          <a:stretch>
            <a:fillRect/>
          </a:stretch>
        </p:blipFill>
        <p:spPr>
          <a:xfrm>
            <a:off x="330015" y="5244616"/>
            <a:ext cx="1626870" cy="35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280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7" r:id="rId3"/>
    <p:sldLayoutId id="2147483668" r:id="rId4"/>
    <p:sldLayoutId id="2147483660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55EA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image" Target="../media/image34.jpe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png"/><Relationship Id="rId18" Type="http://schemas.openxmlformats.org/officeDocument/2006/relationships/image" Target="../media/image48.png"/><Relationship Id="rId3" Type="http://schemas.openxmlformats.org/officeDocument/2006/relationships/image" Target="../media/image36.png"/><Relationship Id="rId7" Type="http://schemas.openxmlformats.org/officeDocument/2006/relationships/image" Target="../media/image39.jpeg"/><Relationship Id="rId12" Type="http://schemas.openxmlformats.org/officeDocument/2006/relationships/image" Target="../media/image44.jpg"/><Relationship Id="rId17" Type="http://schemas.openxmlformats.org/officeDocument/2006/relationships/image" Target="../media/image47.png"/><Relationship Id="rId2" Type="http://schemas.openxmlformats.org/officeDocument/2006/relationships/image" Target="../media/image17.png"/><Relationship Id="rId16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11" Type="http://schemas.openxmlformats.org/officeDocument/2006/relationships/image" Target="../media/image43.svg"/><Relationship Id="rId5" Type="http://schemas.openxmlformats.org/officeDocument/2006/relationships/image" Target="../media/image30.png"/><Relationship Id="rId15" Type="http://schemas.openxmlformats.org/officeDocument/2006/relationships/image" Target="../media/image32.png"/><Relationship Id="rId10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Relationship Id="rId1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0700" y="1801915"/>
            <a:ext cx="7989888" cy="926838"/>
          </a:xfrm>
        </p:spPr>
        <p:txBody>
          <a:bodyPr>
            <a:normAutofit/>
          </a:bodyPr>
          <a:lstStyle/>
          <a:p>
            <a:r>
              <a:rPr lang="en-GB" dirty="0" err="1">
                <a:latin typeface="Lato Light"/>
              </a:rPr>
              <a:t>openEO</a:t>
            </a:r>
            <a:r>
              <a:rPr lang="en-GB" dirty="0">
                <a:latin typeface="Lato Light"/>
              </a:rPr>
              <a:t> platform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20700" y="2849017"/>
            <a:ext cx="7989888" cy="12501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latin typeface="Lato Light"/>
              </a:rPr>
              <a:t>Christian Briese [EODC] &amp; </a:t>
            </a:r>
            <a:r>
              <a:rPr lang="en-GB" dirty="0" err="1">
                <a:latin typeface="Lato Light"/>
              </a:rPr>
              <a:t>openEO</a:t>
            </a:r>
            <a:r>
              <a:rPr lang="en-GB" dirty="0">
                <a:latin typeface="Lato Light"/>
              </a:rPr>
              <a:t> platform team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C4248B-450B-4309-9F1E-A6D840C10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941" y="3609313"/>
            <a:ext cx="6209709" cy="122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68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E76C6-D067-44E4-91D0-A92F50930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Python client: Phenology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00561F-A46E-4002-AF7E-AF19BCAE7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EGI Conference 2020, OpenEO Platform, 04.11.2020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90C1BD-CD36-41A9-980E-D80828574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A8F9-830E-4F52-8C23-8A4D909D1C49}" type="slidenum">
              <a:rPr lang="en-GB" smtClean="0"/>
              <a:t>10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85F3F7-4CDE-4498-9886-43812B941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65" y="1409700"/>
            <a:ext cx="7780713" cy="32752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0ECA27-7466-4F0F-A70C-AA41D2542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949" y="933651"/>
            <a:ext cx="2726575" cy="444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380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E017B-814C-4307-A112-8D82E08EC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9 use cases in 24 months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C259B4-023D-4617-8C52-79E294710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EGI Conference 2020, OpenEO Platform, 04.11.2020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5BF09-3197-451D-825D-25BC5E6C5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A8F9-830E-4F52-8C23-8A4D909D1C49}" type="slidenum">
              <a:rPr lang="en-GB" smtClean="0"/>
              <a:t>11</a:t>
            </a:fld>
            <a:endParaRPr lang="en-GB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95690E1-85A3-41C9-9179-C6D4481AFC54}"/>
              </a:ext>
            </a:extLst>
          </p:cNvPr>
          <p:cNvCxnSpPr>
            <a:cxnSpLocks/>
          </p:cNvCxnSpPr>
          <p:nvPr/>
        </p:nvCxnSpPr>
        <p:spPr>
          <a:xfrm>
            <a:off x="417859" y="2854840"/>
            <a:ext cx="8309709" cy="0"/>
          </a:xfrm>
          <a:prstGeom prst="straightConnector1">
            <a:avLst/>
          </a:prstGeom>
          <a:ln w="25400">
            <a:solidFill>
              <a:srgbClr val="355EA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13469798-F42A-42B0-B681-6FA52DDCD3B0}"/>
              </a:ext>
            </a:extLst>
          </p:cNvPr>
          <p:cNvGrpSpPr/>
          <p:nvPr/>
        </p:nvGrpSpPr>
        <p:grpSpPr>
          <a:xfrm>
            <a:off x="1671462" y="1996159"/>
            <a:ext cx="511679" cy="737407"/>
            <a:chOff x="3279162" y="3411845"/>
            <a:chExt cx="511679" cy="73740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3770298-8D32-494A-A3DC-3469CD88E6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11355" y="3411845"/>
              <a:ext cx="373756" cy="373756"/>
            </a:xfrm>
            <a:custGeom>
              <a:avLst/>
              <a:gdLst>
                <a:gd name="connsiteX0" fmla="*/ 0 w 76674"/>
                <a:gd name="connsiteY0" fmla="*/ 303 h 76674"/>
                <a:gd name="connsiteX1" fmla="*/ 76675 w 76674"/>
                <a:gd name="connsiteY1" fmla="*/ 303 h 76674"/>
                <a:gd name="connsiteX2" fmla="*/ 76675 w 76674"/>
                <a:gd name="connsiteY2" fmla="*/ 76978 h 76674"/>
                <a:gd name="connsiteX3" fmla="*/ 0 w 76674"/>
                <a:gd name="connsiteY3" fmla="*/ 76978 h 76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674" h="76674">
                  <a:moveTo>
                    <a:pt x="0" y="303"/>
                  </a:moveTo>
                  <a:lnTo>
                    <a:pt x="76675" y="303"/>
                  </a:lnTo>
                  <a:lnTo>
                    <a:pt x="76675" y="76978"/>
                  </a:lnTo>
                  <a:lnTo>
                    <a:pt x="0" y="76978"/>
                  </a:lnTo>
                  <a:close/>
                </a:path>
              </a:pathLst>
            </a:cu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61D7309-1AF7-418F-BEF3-B8BCDA66F6F5}"/>
                </a:ext>
              </a:extLst>
            </p:cNvPr>
            <p:cNvSpPr txBox="1"/>
            <p:nvPr/>
          </p:nvSpPr>
          <p:spPr>
            <a:xfrm>
              <a:off x="3279162" y="3749142"/>
              <a:ext cx="5116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UC1: </a:t>
              </a:r>
            </a:p>
            <a:p>
              <a:pPr algn="ctr"/>
              <a:r>
                <a:rPr lang="en-US" sz="100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ARD</a:t>
              </a:r>
              <a:endParaRPr lang="en-US" sz="1000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11843F6-88CF-40F2-A4DB-798B6E761411}"/>
              </a:ext>
            </a:extLst>
          </p:cNvPr>
          <p:cNvGrpSpPr/>
          <p:nvPr/>
        </p:nvGrpSpPr>
        <p:grpSpPr>
          <a:xfrm>
            <a:off x="3140147" y="1482779"/>
            <a:ext cx="497252" cy="898220"/>
            <a:chOff x="2812789" y="3262747"/>
            <a:chExt cx="497252" cy="89822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583F0D8-DCF8-452C-BE5A-12621F89AC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62752" y="3262747"/>
              <a:ext cx="374904" cy="374904"/>
            </a:xfrm>
            <a:custGeom>
              <a:avLst/>
              <a:gdLst>
                <a:gd name="connsiteX0" fmla="*/ 20 w 70855"/>
                <a:gd name="connsiteY0" fmla="*/ 71405 h 70869"/>
                <a:gd name="connsiteX1" fmla="*/ 70876 w 70855"/>
                <a:gd name="connsiteY1" fmla="*/ 535 h 70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855" h="70869">
                  <a:moveTo>
                    <a:pt x="20" y="71405"/>
                  </a:moveTo>
                  <a:lnTo>
                    <a:pt x="70876" y="535"/>
                  </a:lnTo>
                </a:path>
              </a:pathLst>
            </a:custGeom>
            <a:noFill/>
            <a:ln w="181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0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77DD052-C62F-4948-AD64-A64836026FCE}"/>
                </a:ext>
              </a:extLst>
            </p:cNvPr>
            <p:cNvSpPr txBox="1"/>
            <p:nvPr/>
          </p:nvSpPr>
          <p:spPr>
            <a:xfrm>
              <a:off x="2812789" y="3606969"/>
              <a:ext cx="497252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0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UC3:</a:t>
              </a:r>
            </a:p>
            <a:p>
              <a:r>
                <a:rPr lang="en-US" sz="100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C</a:t>
              </a:r>
              <a:r>
                <a:rPr lang="en-US" sz="1000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rop </a:t>
              </a:r>
            </a:p>
            <a:p>
              <a:r>
                <a:rPr lang="en-US" sz="1000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Type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14F8C07-6F49-4CC8-B5B2-B11E804F4AB0}"/>
                </a:ext>
              </a:extLst>
            </p:cNvPr>
            <p:cNvSpPr>
              <a:spLocks/>
            </p:cNvSpPr>
            <p:nvPr/>
          </p:nvSpPr>
          <p:spPr>
            <a:xfrm>
              <a:off x="2863973" y="3262994"/>
              <a:ext cx="374904" cy="374904"/>
            </a:xfrm>
            <a:custGeom>
              <a:avLst/>
              <a:gdLst>
                <a:gd name="connsiteX0" fmla="*/ 20 w 70856"/>
                <a:gd name="connsiteY0" fmla="*/ 535 h 70865"/>
                <a:gd name="connsiteX1" fmla="*/ 70876 w 70856"/>
                <a:gd name="connsiteY1" fmla="*/ 71401 h 70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856" h="70865">
                  <a:moveTo>
                    <a:pt x="20" y="535"/>
                  </a:moveTo>
                  <a:lnTo>
                    <a:pt x="70876" y="71401"/>
                  </a:lnTo>
                </a:path>
              </a:pathLst>
            </a:custGeom>
            <a:noFill/>
            <a:ln w="181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00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B161BD3-955A-4F81-86D3-A4FACB752B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93120" y="3269446"/>
              <a:ext cx="124271" cy="124280"/>
            </a:xfrm>
            <a:custGeom>
              <a:avLst/>
              <a:gdLst>
                <a:gd name="connsiteX0" fmla="*/ 20 w 28968"/>
                <a:gd name="connsiteY0" fmla="*/ 535 h 28970"/>
                <a:gd name="connsiteX1" fmla="*/ 28989 w 28968"/>
                <a:gd name="connsiteY1" fmla="*/ 535 h 28970"/>
                <a:gd name="connsiteX2" fmla="*/ 28989 w 28968"/>
                <a:gd name="connsiteY2" fmla="*/ 29505 h 28970"/>
                <a:gd name="connsiteX3" fmla="*/ 20 w 28968"/>
                <a:gd name="connsiteY3" fmla="*/ 29505 h 2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968" h="28970">
                  <a:moveTo>
                    <a:pt x="20" y="535"/>
                  </a:moveTo>
                  <a:lnTo>
                    <a:pt x="28989" y="535"/>
                  </a:lnTo>
                  <a:lnTo>
                    <a:pt x="28989" y="29505"/>
                  </a:lnTo>
                  <a:lnTo>
                    <a:pt x="20" y="29505"/>
                  </a:lnTo>
                  <a:close/>
                </a:path>
              </a:pathLst>
            </a:cu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F9807A8-0006-44AD-8F88-9CD113AF6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2508" y="3357537"/>
              <a:ext cx="165970" cy="165981"/>
            </a:xfrm>
            <a:custGeom>
              <a:avLst/>
              <a:gdLst>
                <a:gd name="connsiteX0" fmla="*/ 20 w 30848"/>
                <a:gd name="connsiteY0" fmla="*/ 535 h 30850"/>
                <a:gd name="connsiteX1" fmla="*/ 30869 w 30848"/>
                <a:gd name="connsiteY1" fmla="*/ 535 h 30850"/>
                <a:gd name="connsiteX2" fmla="*/ 30869 w 30848"/>
                <a:gd name="connsiteY2" fmla="*/ 31386 h 30850"/>
                <a:gd name="connsiteX3" fmla="*/ 20 w 30848"/>
                <a:gd name="connsiteY3" fmla="*/ 31386 h 3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48" h="30850">
                  <a:moveTo>
                    <a:pt x="20" y="535"/>
                  </a:moveTo>
                  <a:lnTo>
                    <a:pt x="30869" y="535"/>
                  </a:lnTo>
                  <a:lnTo>
                    <a:pt x="30869" y="31386"/>
                  </a:lnTo>
                  <a:lnTo>
                    <a:pt x="20" y="31386"/>
                  </a:lnTo>
                  <a:close/>
                </a:path>
              </a:pathLst>
            </a:cu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01C4F73-8710-4ACE-951E-4E6AEE3A37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56087" y="3384704"/>
              <a:ext cx="148024" cy="148029"/>
            </a:xfrm>
            <a:custGeom>
              <a:avLst/>
              <a:gdLst>
                <a:gd name="connsiteX0" fmla="*/ 20 w 29177"/>
                <a:gd name="connsiteY0" fmla="*/ 535 h 29178"/>
                <a:gd name="connsiteX1" fmla="*/ 29198 w 29177"/>
                <a:gd name="connsiteY1" fmla="*/ 535 h 29178"/>
                <a:gd name="connsiteX2" fmla="*/ 29198 w 29177"/>
                <a:gd name="connsiteY2" fmla="*/ 29714 h 29178"/>
                <a:gd name="connsiteX3" fmla="*/ 20 w 29177"/>
                <a:gd name="connsiteY3" fmla="*/ 29714 h 29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177" h="29178">
                  <a:moveTo>
                    <a:pt x="20" y="535"/>
                  </a:moveTo>
                  <a:lnTo>
                    <a:pt x="29198" y="535"/>
                  </a:lnTo>
                  <a:lnTo>
                    <a:pt x="29198" y="29714"/>
                  </a:lnTo>
                  <a:lnTo>
                    <a:pt x="20" y="29714"/>
                  </a:lnTo>
                  <a:close/>
                </a:path>
              </a:pathLst>
            </a:cu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7038D65-A2CF-4D2A-9448-2B1E5C19B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94776" y="3521086"/>
              <a:ext cx="108664" cy="108669"/>
            </a:xfrm>
            <a:custGeom>
              <a:avLst/>
              <a:gdLst>
                <a:gd name="connsiteX0" fmla="*/ 20 w 22761"/>
                <a:gd name="connsiteY0" fmla="*/ 535 h 22762"/>
                <a:gd name="connsiteX1" fmla="*/ 22782 w 22761"/>
                <a:gd name="connsiteY1" fmla="*/ 535 h 22762"/>
                <a:gd name="connsiteX2" fmla="*/ 22782 w 22761"/>
                <a:gd name="connsiteY2" fmla="*/ 23298 h 22762"/>
                <a:gd name="connsiteX3" fmla="*/ 20 w 22761"/>
                <a:gd name="connsiteY3" fmla="*/ 23298 h 22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61" h="22762">
                  <a:moveTo>
                    <a:pt x="20" y="535"/>
                  </a:moveTo>
                  <a:lnTo>
                    <a:pt x="22782" y="535"/>
                  </a:lnTo>
                  <a:lnTo>
                    <a:pt x="22782" y="23298"/>
                  </a:lnTo>
                  <a:lnTo>
                    <a:pt x="20" y="23298"/>
                  </a:lnTo>
                  <a:close/>
                </a:path>
              </a:pathLst>
            </a:cu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B3CA5D4-94F0-4203-BF03-1FF8805C2A77}"/>
              </a:ext>
            </a:extLst>
          </p:cNvPr>
          <p:cNvGrpSpPr/>
          <p:nvPr/>
        </p:nvGrpSpPr>
        <p:grpSpPr>
          <a:xfrm>
            <a:off x="3090454" y="3351293"/>
            <a:ext cx="546945" cy="900282"/>
            <a:chOff x="3682910" y="3201134"/>
            <a:chExt cx="546945" cy="900282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1CC3C50-62DC-4D98-9D57-124BFA364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49842" y="3201134"/>
              <a:ext cx="374904" cy="374904"/>
            </a:xfrm>
            <a:custGeom>
              <a:avLst/>
              <a:gdLst>
                <a:gd name="connsiteX0" fmla="*/ 0 w 85403"/>
                <a:gd name="connsiteY0" fmla="*/ 303 h 85403"/>
                <a:gd name="connsiteX1" fmla="*/ 85404 w 85403"/>
                <a:gd name="connsiteY1" fmla="*/ 303 h 85403"/>
                <a:gd name="connsiteX2" fmla="*/ 85404 w 85403"/>
                <a:gd name="connsiteY2" fmla="*/ 85707 h 85403"/>
                <a:gd name="connsiteX3" fmla="*/ 0 w 85403"/>
                <a:gd name="connsiteY3" fmla="*/ 85707 h 85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03" h="85403">
                  <a:moveTo>
                    <a:pt x="0" y="303"/>
                  </a:moveTo>
                  <a:lnTo>
                    <a:pt x="85404" y="303"/>
                  </a:lnTo>
                  <a:lnTo>
                    <a:pt x="85404" y="85707"/>
                  </a:lnTo>
                  <a:lnTo>
                    <a:pt x="0" y="85707"/>
                  </a:lnTo>
                  <a:close/>
                </a:path>
              </a:pathLst>
            </a:cu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D214CF8-9156-4B49-B0BB-8271B4EC9F0D}"/>
                </a:ext>
              </a:extLst>
            </p:cNvPr>
            <p:cNvSpPr txBox="1"/>
            <p:nvPr/>
          </p:nvSpPr>
          <p:spPr>
            <a:xfrm>
              <a:off x="3682910" y="3547418"/>
              <a:ext cx="54694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UC6:</a:t>
              </a:r>
            </a:p>
            <a:p>
              <a:pPr algn="ctr"/>
              <a:r>
                <a:rPr lang="en-US" sz="1000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NRT </a:t>
              </a:r>
            </a:p>
            <a:p>
              <a:pPr algn="ctr"/>
              <a:r>
                <a:rPr lang="en-US" sz="100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Forest</a:t>
              </a:r>
              <a:endParaRPr lang="en-US" sz="1000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5D80FD4-8C14-4054-A967-F071A27DC688}"/>
              </a:ext>
            </a:extLst>
          </p:cNvPr>
          <p:cNvGrpSpPr/>
          <p:nvPr/>
        </p:nvGrpSpPr>
        <p:grpSpPr>
          <a:xfrm>
            <a:off x="4675133" y="1431433"/>
            <a:ext cx="683200" cy="1086719"/>
            <a:chOff x="3870161" y="3714957"/>
            <a:chExt cx="683200" cy="1086719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5C09535-28C4-4319-A0EF-7CEAC7188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31844" y="3743356"/>
              <a:ext cx="171543" cy="159539"/>
            </a:xfrm>
            <a:custGeom>
              <a:avLst/>
              <a:gdLst>
                <a:gd name="connsiteX0" fmla="*/ 22 w 47474"/>
                <a:gd name="connsiteY0" fmla="*/ 468 h 44152"/>
                <a:gd name="connsiteX1" fmla="*/ 47496 w 47474"/>
                <a:gd name="connsiteY1" fmla="*/ 468 h 44152"/>
                <a:gd name="connsiteX2" fmla="*/ 47496 w 47474"/>
                <a:gd name="connsiteY2" fmla="*/ 44621 h 44152"/>
                <a:gd name="connsiteX3" fmla="*/ 22 w 47474"/>
                <a:gd name="connsiteY3" fmla="*/ 44621 h 44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74" h="44152">
                  <a:moveTo>
                    <a:pt x="22" y="468"/>
                  </a:moveTo>
                  <a:lnTo>
                    <a:pt x="47496" y="468"/>
                  </a:lnTo>
                  <a:lnTo>
                    <a:pt x="47496" y="44621"/>
                  </a:lnTo>
                  <a:lnTo>
                    <a:pt x="22" y="44621"/>
                  </a:lnTo>
                  <a:close/>
                </a:path>
              </a:pathLst>
            </a:custGeom>
          </p:spPr>
        </p:pic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2080E58-0E82-4602-AF0E-8E631DD2FBF7}"/>
                </a:ext>
              </a:extLst>
            </p:cNvPr>
            <p:cNvSpPr/>
            <p:nvPr/>
          </p:nvSpPr>
          <p:spPr>
            <a:xfrm>
              <a:off x="4025311" y="3714957"/>
              <a:ext cx="374904" cy="374904"/>
            </a:xfrm>
            <a:custGeom>
              <a:avLst/>
              <a:gdLst>
                <a:gd name="connsiteX0" fmla="*/ 74749 w 74735"/>
                <a:gd name="connsiteY0" fmla="*/ 462 h 74734"/>
                <a:gd name="connsiteX1" fmla="*/ 14 w 74735"/>
                <a:gd name="connsiteY1" fmla="*/ 75197 h 7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5" h="74734">
                  <a:moveTo>
                    <a:pt x="74749" y="462"/>
                  </a:moveTo>
                  <a:lnTo>
                    <a:pt x="14" y="75197"/>
                  </a:lnTo>
                </a:path>
              </a:pathLst>
            </a:custGeom>
            <a:noFill/>
            <a:ln w="181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00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67CEA3F-0B10-4E16-9073-BC3A6D44CB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03387" y="3916037"/>
              <a:ext cx="175973" cy="175973"/>
            </a:xfrm>
            <a:custGeom>
              <a:avLst/>
              <a:gdLst>
                <a:gd name="connsiteX0" fmla="*/ 9 w 45637"/>
                <a:gd name="connsiteY0" fmla="*/ 455 h 45637"/>
                <a:gd name="connsiteX1" fmla="*/ 45646 w 45637"/>
                <a:gd name="connsiteY1" fmla="*/ 455 h 45637"/>
                <a:gd name="connsiteX2" fmla="*/ 45646 w 45637"/>
                <a:gd name="connsiteY2" fmla="*/ 46093 h 45637"/>
                <a:gd name="connsiteX3" fmla="*/ 9 w 45637"/>
                <a:gd name="connsiteY3" fmla="*/ 46093 h 45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637" h="45637">
                  <a:moveTo>
                    <a:pt x="9" y="455"/>
                  </a:moveTo>
                  <a:lnTo>
                    <a:pt x="45646" y="455"/>
                  </a:lnTo>
                  <a:lnTo>
                    <a:pt x="45646" y="46093"/>
                  </a:lnTo>
                  <a:lnTo>
                    <a:pt x="9" y="46093"/>
                  </a:lnTo>
                  <a:close/>
                </a:path>
              </a:pathLst>
            </a:cu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301D314-A38D-45FD-A97D-1B4BDE0C50AC}"/>
                </a:ext>
              </a:extLst>
            </p:cNvPr>
            <p:cNvSpPr txBox="1"/>
            <p:nvPr/>
          </p:nvSpPr>
          <p:spPr>
            <a:xfrm>
              <a:off x="3870161" y="4093790"/>
              <a:ext cx="6832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UC9:</a:t>
              </a:r>
            </a:p>
            <a:p>
              <a:pPr algn="ctr"/>
              <a:r>
                <a:rPr lang="en-US" sz="1000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Dynamic</a:t>
              </a:r>
            </a:p>
            <a:p>
              <a:pPr algn="ctr"/>
              <a:r>
                <a:rPr lang="en-US" sz="1000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 LC EU</a:t>
              </a:r>
            </a:p>
            <a:p>
              <a:pPr algn="ctr"/>
              <a:endParaRPr lang="en-US" sz="1000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EF4C26F-1FB7-42BA-A356-F70959EC58AD}"/>
              </a:ext>
            </a:extLst>
          </p:cNvPr>
          <p:cNvGrpSpPr/>
          <p:nvPr/>
        </p:nvGrpSpPr>
        <p:grpSpPr>
          <a:xfrm>
            <a:off x="6684044" y="562338"/>
            <a:ext cx="723275" cy="930258"/>
            <a:chOff x="2620904" y="2769573"/>
            <a:chExt cx="723275" cy="930258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C4F047A7-3E05-4161-9AAF-480B6DCC4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783178" y="2769573"/>
              <a:ext cx="374904" cy="374904"/>
            </a:xfrm>
            <a:custGeom>
              <a:avLst/>
              <a:gdLst>
                <a:gd name="connsiteX0" fmla="*/ 0 w 74937"/>
                <a:gd name="connsiteY0" fmla="*/ 303 h 74937"/>
                <a:gd name="connsiteX1" fmla="*/ 74937 w 74937"/>
                <a:gd name="connsiteY1" fmla="*/ 303 h 74937"/>
                <a:gd name="connsiteX2" fmla="*/ 74937 w 74937"/>
                <a:gd name="connsiteY2" fmla="*/ 75240 h 74937"/>
                <a:gd name="connsiteX3" fmla="*/ 0 w 74937"/>
                <a:gd name="connsiteY3" fmla="*/ 75240 h 74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937" h="74937">
                  <a:moveTo>
                    <a:pt x="0" y="303"/>
                  </a:moveTo>
                  <a:lnTo>
                    <a:pt x="74937" y="303"/>
                  </a:lnTo>
                  <a:lnTo>
                    <a:pt x="74937" y="75240"/>
                  </a:lnTo>
                  <a:lnTo>
                    <a:pt x="0" y="75240"/>
                  </a:lnTo>
                  <a:close/>
                </a:path>
              </a:pathLst>
            </a:cu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528E820-22DA-4015-99DA-E5CA212C399D}"/>
                </a:ext>
              </a:extLst>
            </p:cNvPr>
            <p:cNvSpPr txBox="1"/>
            <p:nvPr/>
          </p:nvSpPr>
          <p:spPr>
            <a:xfrm>
              <a:off x="2620904" y="3145833"/>
              <a:ext cx="72327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UC2:</a:t>
              </a:r>
            </a:p>
            <a:p>
              <a:pPr algn="ctr"/>
              <a:r>
                <a:rPr lang="en-US" sz="100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Vessel</a:t>
              </a:r>
            </a:p>
            <a:p>
              <a:pPr algn="ctr"/>
              <a:r>
                <a:rPr lang="en-US" sz="1000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Detection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7795792-225C-436E-8141-3FBFFDC760A5}"/>
              </a:ext>
            </a:extLst>
          </p:cNvPr>
          <p:cNvGrpSpPr/>
          <p:nvPr/>
        </p:nvGrpSpPr>
        <p:grpSpPr>
          <a:xfrm>
            <a:off x="6740932" y="4219087"/>
            <a:ext cx="476412" cy="913320"/>
            <a:chOff x="4345564" y="3485457"/>
            <a:chExt cx="476412" cy="91332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E23C49A-E9B9-493C-96E1-7A97AC9E39AE}"/>
                </a:ext>
              </a:extLst>
            </p:cNvPr>
            <p:cNvSpPr txBox="1"/>
            <p:nvPr/>
          </p:nvSpPr>
          <p:spPr>
            <a:xfrm>
              <a:off x="4412891" y="3573168"/>
              <a:ext cx="377026" cy="215444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800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NO</a:t>
              </a:r>
              <a:r>
                <a:rPr lang="en-US" sz="800" spc="0" baseline="-6993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2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C05DF5E-D8D9-4312-B10F-315F85A6D9CA}"/>
                </a:ext>
              </a:extLst>
            </p:cNvPr>
            <p:cNvSpPr txBox="1"/>
            <p:nvPr/>
          </p:nvSpPr>
          <p:spPr>
            <a:xfrm>
              <a:off x="4345564" y="3844779"/>
              <a:ext cx="476412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UC4:</a:t>
              </a:r>
            </a:p>
            <a:p>
              <a:pPr algn="ctr"/>
              <a:r>
                <a:rPr lang="en-US" sz="1000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NO</a:t>
              </a:r>
              <a:r>
                <a:rPr lang="en-US" sz="1000" spc="0" baseline="-6993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2</a:t>
              </a:r>
            </a:p>
            <a:p>
              <a:pPr algn="ctr"/>
              <a:r>
                <a:rPr lang="en-US" sz="1000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 </a:t>
              </a: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1BD67FD8-15E7-43A5-A41E-6326FAD73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399050" y="3485457"/>
              <a:ext cx="390867" cy="390867"/>
            </a:xfrm>
            <a:custGeom>
              <a:avLst/>
              <a:gdLst>
                <a:gd name="connsiteX0" fmla="*/ 41 w 79751"/>
                <a:gd name="connsiteY0" fmla="*/ 562 h 79751"/>
                <a:gd name="connsiteX1" fmla="*/ 79793 w 79751"/>
                <a:gd name="connsiteY1" fmla="*/ 562 h 79751"/>
                <a:gd name="connsiteX2" fmla="*/ 79793 w 79751"/>
                <a:gd name="connsiteY2" fmla="*/ 80313 h 79751"/>
                <a:gd name="connsiteX3" fmla="*/ 41 w 79751"/>
                <a:gd name="connsiteY3" fmla="*/ 80313 h 79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751" h="79751">
                  <a:moveTo>
                    <a:pt x="41" y="562"/>
                  </a:moveTo>
                  <a:lnTo>
                    <a:pt x="79793" y="562"/>
                  </a:lnTo>
                  <a:lnTo>
                    <a:pt x="79793" y="80313"/>
                  </a:lnTo>
                  <a:lnTo>
                    <a:pt x="41" y="80313"/>
                  </a:lnTo>
                  <a:close/>
                </a:path>
              </a:pathLst>
            </a:cu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053FAB0-0373-4C0C-A8B6-6DC10DD2D229}"/>
              </a:ext>
            </a:extLst>
          </p:cNvPr>
          <p:cNvGrpSpPr/>
          <p:nvPr/>
        </p:nvGrpSpPr>
        <p:grpSpPr>
          <a:xfrm>
            <a:off x="4735665" y="3351293"/>
            <a:ext cx="623889" cy="855669"/>
            <a:chOff x="6290811" y="1797073"/>
            <a:chExt cx="623889" cy="855669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C36E5EB-F7CF-4237-8C11-2B5AA71BD3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2340608">
              <a:off x="6415304" y="1797073"/>
              <a:ext cx="374904" cy="374904"/>
            </a:xfrm>
            <a:custGeom>
              <a:avLst/>
              <a:gdLst>
                <a:gd name="connsiteX0" fmla="*/ 64 w 86701"/>
                <a:gd name="connsiteY0" fmla="*/ 350 h 86701"/>
                <a:gd name="connsiteX1" fmla="*/ 86766 w 86701"/>
                <a:gd name="connsiteY1" fmla="*/ 350 h 86701"/>
                <a:gd name="connsiteX2" fmla="*/ 86766 w 86701"/>
                <a:gd name="connsiteY2" fmla="*/ 87052 h 86701"/>
                <a:gd name="connsiteX3" fmla="*/ 64 w 86701"/>
                <a:gd name="connsiteY3" fmla="*/ 87052 h 86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701" h="86701">
                  <a:moveTo>
                    <a:pt x="64" y="350"/>
                  </a:moveTo>
                  <a:lnTo>
                    <a:pt x="86766" y="350"/>
                  </a:lnTo>
                  <a:lnTo>
                    <a:pt x="86766" y="87052"/>
                  </a:lnTo>
                  <a:lnTo>
                    <a:pt x="64" y="87052"/>
                  </a:lnTo>
                  <a:close/>
                </a:path>
              </a:pathLst>
            </a:cu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D20320F-3C29-489B-AA87-CE009244E0B2}"/>
                </a:ext>
              </a:extLst>
            </p:cNvPr>
            <p:cNvSpPr txBox="1"/>
            <p:nvPr/>
          </p:nvSpPr>
          <p:spPr>
            <a:xfrm>
              <a:off x="6290811" y="2098744"/>
              <a:ext cx="623889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UC8: </a:t>
              </a:r>
            </a:p>
            <a:p>
              <a:pPr algn="ctr"/>
              <a:r>
                <a:rPr lang="en-US" sz="1000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Canopy</a:t>
              </a:r>
            </a:p>
            <a:p>
              <a:pPr algn="ctr"/>
              <a:r>
                <a:rPr lang="en-US" sz="100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Cover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BE4A48A-DADB-4AEC-AFAB-99E0D03B218F}"/>
              </a:ext>
            </a:extLst>
          </p:cNvPr>
          <p:cNvGrpSpPr/>
          <p:nvPr/>
        </p:nvGrpSpPr>
        <p:grpSpPr>
          <a:xfrm>
            <a:off x="6696944" y="3173194"/>
            <a:ext cx="582211" cy="928902"/>
            <a:chOff x="3890612" y="2822787"/>
            <a:chExt cx="582211" cy="928902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9979FF2-A56F-43B3-BDE2-AA8B7C1865D2}"/>
                </a:ext>
              </a:extLst>
            </p:cNvPr>
            <p:cNvSpPr txBox="1"/>
            <p:nvPr/>
          </p:nvSpPr>
          <p:spPr>
            <a:xfrm>
              <a:off x="3890612" y="3197691"/>
              <a:ext cx="58221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UC 11:</a:t>
              </a:r>
            </a:p>
            <a:p>
              <a:pPr algn="ctr"/>
              <a:r>
                <a:rPr lang="en-US" sz="1000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Flood</a:t>
              </a:r>
            </a:p>
            <a:p>
              <a:pPr algn="ctr"/>
              <a:r>
                <a:rPr lang="en-US" sz="100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R</a:t>
              </a:r>
              <a:r>
                <a:rPr lang="en-US" sz="1000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isk</a:t>
              </a: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7E3BBB1C-90C2-43C6-8678-80EE149950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003642" y="2822787"/>
              <a:ext cx="374904" cy="374904"/>
            </a:xfrm>
            <a:custGeom>
              <a:avLst/>
              <a:gdLst>
                <a:gd name="connsiteX0" fmla="*/ 0 w 73484"/>
                <a:gd name="connsiteY0" fmla="*/ 303 h 73484"/>
                <a:gd name="connsiteX1" fmla="*/ 73484 w 73484"/>
                <a:gd name="connsiteY1" fmla="*/ 303 h 73484"/>
                <a:gd name="connsiteX2" fmla="*/ 73484 w 73484"/>
                <a:gd name="connsiteY2" fmla="*/ 73787 h 73484"/>
                <a:gd name="connsiteX3" fmla="*/ 0 w 73484"/>
                <a:gd name="connsiteY3" fmla="*/ 73787 h 73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4" h="73484">
                  <a:moveTo>
                    <a:pt x="0" y="303"/>
                  </a:moveTo>
                  <a:lnTo>
                    <a:pt x="73484" y="303"/>
                  </a:lnTo>
                  <a:lnTo>
                    <a:pt x="73484" y="73787"/>
                  </a:lnTo>
                  <a:lnTo>
                    <a:pt x="0" y="73787"/>
                  </a:lnTo>
                  <a:close/>
                </a:path>
              </a:pathLst>
            </a:cu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9D953E9-810E-4E1D-9C0B-92D0653464F5}"/>
              </a:ext>
            </a:extLst>
          </p:cNvPr>
          <p:cNvGrpSpPr/>
          <p:nvPr/>
        </p:nvGrpSpPr>
        <p:grpSpPr>
          <a:xfrm>
            <a:off x="6588009" y="1661874"/>
            <a:ext cx="787395" cy="888283"/>
            <a:chOff x="7491417" y="1822479"/>
            <a:chExt cx="787395" cy="888283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CC7F8BB4-E20B-4D71-94D1-EA13FAA255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89072" y="1934051"/>
              <a:ext cx="186484" cy="186484"/>
            </a:xfrm>
            <a:custGeom>
              <a:avLst/>
              <a:gdLst>
                <a:gd name="connsiteX0" fmla="*/ 241 w 37570"/>
                <a:gd name="connsiteY0" fmla="*/ 343 h 37570"/>
                <a:gd name="connsiteX1" fmla="*/ 37812 w 37570"/>
                <a:gd name="connsiteY1" fmla="*/ 343 h 37570"/>
                <a:gd name="connsiteX2" fmla="*/ 37812 w 37570"/>
                <a:gd name="connsiteY2" fmla="*/ 37914 h 37570"/>
                <a:gd name="connsiteX3" fmla="*/ 241 w 37570"/>
                <a:gd name="connsiteY3" fmla="*/ 37914 h 3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70" h="37570">
                  <a:moveTo>
                    <a:pt x="241" y="343"/>
                  </a:moveTo>
                  <a:lnTo>
                    <a:pt x="37812" y="343"/>
                  </a:lnTo>
                  <a:lnTo>
                    <a:pt x="37812" y="37914"/>
                  </a:lnTo>
                  <a:lnTo>
                    <a:pt x="241" y="37914"/>
                  </a:lnTo>
                  <a:close/>
                </a:path>
              </a:pathLst>
            </a:custGeom>
          </p:spPr>
        </p:pic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EF0413C1-A8E9-452D-B9AE-8E678F4078E1}"/>
                </a:ext>
              </a:extLst>
            </p:cNvPr>
            <p:cNvGrpSpPr/>
            <p:nvPr/>
          </p:nvGrpSpPr>
          <p:grpSpPr>
            <a:xfrm>
              <a:off x="7491417" y="1822479"/>
              <a:ext cx="787395" cy="888283"/>
              <a:chOff x="4210112" y="2887789"/>
              <a:chExt cx="787395" cy="888283"/>
            </a:xfrm>
          </p:grpSpPr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2D1D3DD7-7C58-481B-B140-ED2C4F5899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416358" y="2887789"/>
                <a:ext cx="374904" cy="374904"/>
              </a:xfrm>
              <a:custGeom>
                <a:avLst/>
                <a:gdLst>
                  <a:gd name="connsiteX0" fmla="*/ 242 w 79394"/>
                  <a:gd name="connsiteY0" fmla="*/ 346 h 79394"/>
                  <a:gd name="connsiteX1" fmla="*/ 79636 w 79394"/>
                  <a:gd name="connsiteY1" fmla="*/ 346 h 79394"/>
                  <a:gd name="connsiteX2" fmla="*/ 79636 w 79394"/>
                  <a:gd name="connsiteY2" fmla="*/ 79740 h 79394"/>
                  <a:gd name="connsiteX3" fmla="*/ 242 w 79394"/>
                  <a:gd name="connsiteY3" fmla="*/ 79740 h 79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394" h="79394">
                    <a:moveTo>
                      <a:pt x="242" y="346"/>
                    </a:moveTo>
                    <a:lnTo>
                      <a:pt x="79636" y="346"/>
                    </a:lnTo>
                    <a:lnTo>
                      <a:pt x="79636" y="79740"/>
                    </a:lnTo>
                    <a:lnTo>
                      <a:pt x="242" y="79740"/>
                    </a:lnTo>
                    <a:close/>
                  </a:path>
                </a:pathLst>
              </a:custGeom>
            </p:spPr>
          </p:pic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1CC7D4E-223D-429B-BC47-913E149376CD}"/>
                  </a:ext>
                </a:extLst>
              </p:cNvPr>
              <p:cNvSpPr txBox="1"/>
              <p:nvPr/>
            </p:nvSpPr>
            <p:spPr>
              <a:xfrm>
                <a:off x="4210112" y="3222074"/>
                <a:ext cx="787395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spc="0" baseline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UC 15:</a:t>
                </a:r>
              </a:p>
              <a:p>
                <a:pPr algn="ctr"/>
                <a:r>
                  <a:rPr lang="en-US" sz="100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Crop</a:t>
                </a:r>
              </a:p>
              <a:p>
                <a:pPr algn="ctr"/>
                <a:r>
                  <a:rPr lang="en-US" sz="1000" spc="0" baseline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Conditions</a:t>
                </a:r>
              </a:p>
            </p:txBody>
          </p:sp>
        </p:grp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D17B46D4-B793-4AFD-8C21-08624D92FA5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03655" y="3210836"/>
            <a:ext cx="499332" cy="182880"/>
          </a:xfrm>
          <a:custGeom>
            <a:avLst/>
            <a:gdLst>
              <a:gd name="connsiteX0" fmla="*/ 0 w 80478"/>
              <a:gd name="connsiteY0" fmla="*/ 303 h 29475"/>
              <a:gd name="connsiteX1" fmla="*/ 80478 w 80478"/>
              <a:gd name="connsiteY1" fmla="*/ 303 h 29475"/>
              <a:gd name="connsiteX2" fmla="*/ 80478 w 80478"/>
              <a:gd name="connsiteY2" fmla="*/ 29778 h 29475"/>
              <a:gd name="connsiteX3" fmla="*/ 0 w 80478"/>
              <a:gd name="connsiteY3" fmla="*/ 29778 h 2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478" h="29475">
                <a:moveTo>
                  <a:pt x="0" y="303"/>
                </a:moveTo>
                <a:lnTo>
                  <a:pt x="80478" y="303"/>
                </a:lnTo>
                <a:lnTo>
                  <a:pt x="80478" y="29778"/>
                </a:lnTo>
                <a:lnTo>
                  <a:pt x="0" y="29778"/>
                </a:lnTo>
                <a:close/>
              </a:path>
            </a:pathLst>
          </a:cu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4A4D059-F07F-4DE1-9979-AAD578DBFE8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81148" y="3709764"/>
            <a:ext cx="744346" cy="182880"/>
          </a:xfrm>
          <a:custGeom>
            <a:avLst/>
            <a:gdLst>
              <a:gd name="connsiteX0" fmla="*/ 0 w 131742"/>
              <a:gd name="connsiteY0" fmla="*/ 303 h 32368"/>
              <a:gd name="connsiteX1" fmla="*/ 131742 w 131742"/>
              <a:gd name="connsiteY1" fmla="*/ 303 h 32368"/>
              <a:gd name="connsiteX2" fmla="*/ 131742 w 131742"/>
              <a:gd name="connsiteY2" fmla="*/ 32672 h 32368"/>
              <a:gd name="connsiteX3" fmla="*/ 0 w 131742"/>
              <a:gd name="connsiteY3" fmla="*/ 32672 h 3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742" h="32368">
                <a:moveTo>
                  <a:pt x="0" y="303"/>
                </a:moveTo>
                <a:lnTo>
                  <a:pt x="131742" y="303"/>
                </a:lnTo>
                <a:lnTo>
                  <a:pt x="131742" y="32672"/>
                </a:lnTo>
                <a:lnTo>
                  <a:pt x="0" y="32672"/>
                </a:lnTo>
                <a:close/>
              </a:path>
            </a:pathLst>
          </a:cu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BF172AC-6008-4922-B3FB-24279507657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03655" y="3445029"/>
            <a:ext cx="414465" cy="182880"/>
          </a:xfrm>
          <a:custGeom>
            <a:avLst/>
            <a:gdLst>
              <a:gd name="connsiteX0" fmla="*/ 0 w 78544"/>
              <a:gd name="connsiteY0" fmla="*/ 303 h 34657"/>
              <a:gd name="connsiteX1" fmla="*/ 78545 w 78544"/>
              <a:gd name="connsiteY1" fmla="*/ 303 h 34657"/>
              <a:gd name="connsiteX2" fmla="*/ 78545 w 78544"/>
              <a:gd name="connsiteY2" fmla="*/ 34961 h 34657"/>
              <a:gd name="connsiteX3" fmla="*/ 0 w 78544"/>
              <a:gd name="connsiteY3" fmla="*/ 34961 h 3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544" h="34657">
                <a:moveTo>
                  <a:pt x="0" y="303"/>
                </a:moveTo>
                <a:lnTo>
                  <a:pt x="78545" y="303"/>
                </a:lnTo>
                <a:lnTo>
                  <a:pt x="78545" y="34961"/>
                </a:lnTo>
                <a:lnTo>
                  <a:pt x="0" y="34961"/>
                </a:lnTo>
                <a:close/>
              </a:path>
            </a:pathLst>
          </a:cu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EEDDEE8-B27F-4247-A191-16AC007795C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714233" y="1593606"/>
            <a:ext cx="640080" cy="457200"/>
          </a:xfrm>
          <a:custGeom>
            <a:avLst/>
            <a:gdLst>
              <a:gd name="connsiteX0" fmla="*/ 0 w 144497"/>
              <a:gd name="connsiteY0" fmla="*/ 303 h 103212"/>
              <a:gd name="connsiteX1" fmla="*/ 144497 w 144497"/>
              <a:gd name="connsiteY1" fmla="*/ 303 h 103212"/>
              <a:gd name="connsiteX2" fmla="*/ 144497 w 144497"/>
              <a:gd name="connsiteY2" fmla="*/ 103515 h 103212"/>
              <a:gd name="connsiteX3" fmla="*/ 0 w 144497"/>
              <a:gd name="connsiteY3" fmla="*/ 103515 h 10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497" h="103212">
                <a:moveTo>
                  <a:pt x="0" y="303"/>
                </a:moveTo>
                <a:lnTo>
                  <a:pt x="144497" y="303"/>
                </a:lnTo>
                <a:lnTo>
                  <a:pt x="144497" y="103515"/>
                </a:lnTo>
                <a:lnTo>
                  <a:pt x="0" y="103515"/>
                </a:lnTo>
                <a:close/>
              </a:path>
            </a:pathLst>
          </a:cu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DE986C37-F423-48A6-B0FD-B2810262617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288961" y="4444158"/>
            <a:ext cx="627591" cy="182880"/>
          </a:xfrm>
          <a:custGeom>
            <a:avLst/>
            <a:gdLst>
              <a:gd name="connsiteX0" fmla="*/ 0 w 118188"/>
              <a:gd name="connsiteY0" fmla="*/ 303 h 34440"/>
              <a:gd name="connsiteX1" fmla="*/ 118189 w 118188"/>
              <a:gd name="connsiteY1" fmla="*/ 303 h 34440"/>
              <a:gd name="connsiteX2" fmla="*/ 118189 w 118188"/>
              <a:gd name="connsiteY2" fmla="*/ 34744 h 34440"/>
              <a:gd name="connsiteX3" fmla="*/ 0 w 118188"/>
              <a:gd name="connsiteY3" fmla="*/ 34744 h 3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188" h="34440">
                <a:moveTo>
                  <a:pt x="0" y="303"/>
                </a:moveTo>
                <a:lnTo>
                  <a:pt x="118189" y="303"/>
                </a:lnTo>
                <a:lnTo>
                  <a:pt x="118189" y="34744"/>
                </a:lnTo>
                <a:lnTo>
                  <a:pt x="0" y="34744"/>
                </a:lnTo>
                <a:close/>
              </a:path>
            </a:pathLst>
          </a:cu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0BD876A5-0FC4-4387-87A0-B1FC215FA7A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367907" y="1913894"/>
            <a:ext cx="505899" cy="182880"/>
          </a:xfrm>
          <a:custGeom>
            <a:avLst/>
            <a:gdLst>
              <a:gd name="connsiteX0" fmla="*/ 0 w 147659"/>
              <a:gd name="connsiteY0" fmla="*/ 303 h 53378"/>
              <a:gd name="connsiteX1" fmla="*/ 147659 w 147659"/>
              <a:gd name="connsiteY1" fmla="*/ 303 h 53378"/>
              <a:gd name="connsiteX2" fmla="*/ 147659 w 147659"/>
              <a:gd name="connsiteY2" fmla="*/ 53682 h 53378"/>
              <a:gd name="connsiteX3" fmla="*/ 0 w 147659"/>
              <a:gd name="connsiteY3" fmla="*/ 53682 h 53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659" h="53378">
                <a:moveTo>
                  <a:pt x="0" y="303"/>
                </a:moveTo>
                <a:lnTo>
                  <a:pt x="147659" y="303"/>
                </a:lnTo>
                <a:lnTo>
                  <a:pt x="147659" y="53682"/>
                </a:lnTo>
                <a:lnTo>
                  <a:pt x="0" y="53682"/>
                </a:lnTo>
                <a:close/>
              </a:path>
            </a:pathLst>
          </a:cu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3955694D-27BD-4909-B655-BE121DAD7CF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82315" y="3724513"/>
            <a:ext cx="499332" cy="182880"/>
          </a:xfrm>
          <a:custGeom>
            <a:avLst/>
            <a:gdLst>
              <a:gd name="connsiteX0" fmla="*/ 0 w 80478"/>
              <a:gd name="connsiteY0" fmla="*/ 303 h 29475"/>
              <a:gd name="connsiteX1" fmla="*/ 80478 w 80478"/>
              <a:gd name="connsiteY1" fmla="*/ 303 h 29475"/>
              <a:gd name="connsiteX2" fmla="*/ 80478 w 80478"/>
              <a:gd name="connsiteY2" fmla="*/ 29778 h 29475"/>
              <a:gd name="connsiteX3" fmla="*/ 0 w 80478"/>
              <a:gd name="connsiteY3" fmla="*/ 29778 h 2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478" h="29475">
                <a:moveTo>
                  <a:pt x="0" y="303"/>
                </a:moveTo>
                <a:lnTo>
                  <a:pt x="80478" y="303"/>
                </a:lnTo>
                <a:lnTo>
                  <a:pt x="80478" y="29778"/>
                </a:lnTo>
                <a:lnTo>
                  <a:pt x="0" y="29778"/>
                </a:lnTo>
                <a:close/>
              </a:path>
            </a:pathLst>
          </a:cu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18A6E0E-A9E8-4143-93A2-A8532A61478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67905" y="3565280"/>
            <a:ext cx="414465" cy="182880"/>
          </a:xfrm>
          <a:custGeom>
            <a:avLst/>
            <a:gdLst>
              <a:gd name="connsiteX0" fmla="*/ 0 w 78544"/>
              <a:gd name="connsiteY0" fmla="*/ 303 h 34657"/>
              <a:gd name="connsiteX1" fmla="*/ 78545 w 78544"/>
              <a:gd name="connsiteY1" fmla="*/ 303 h 34657"/>
              <a:gd name="connsiteX2" fmla="*/ 78545 w 78544"/>
              <a:gd name="connsiteY2" fmla="*/ 34961 h 34657"/>
              <a:gd name="connsiteX3" fmla="*/ 0 w 78544"/>
              <a:gd name="connsiteY3" fmla="*/ 34961 h 3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544" h="34657">
                <a:moveTo>
                  <a:pt x="0" y="303"/>
                </a:moveTo>
                <a:lnTo>
                  <a:pt x="78545" y="303"/>
                </a:lnTo>
                <a:lnTo>
                  <a:pt x="78545" y="34961"/>
                </a:lnTo>
                <a:lnTo>
                  <a:pt x="0" y="34961"/>
                </a:lnTo>
                <a:close/>
              </a:path>
            </a:pathLst>
          </a:cu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5E6DEE0B-3C13-4312-A378-50F375036B2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29928" y="3726884"/>
            <a:ext cx="499332" cy="182880"/>
          </a:xfrm>
          <a:custGeom>
            <a:avLst/>
            <a:gdLst>
              <a:gd name="connsiteX0" fmla="*/ 0 w 80478"/>
              <a:gd name="connsiteY0" fmla="*/ 303 h 29475"/>
              <a:gd name="connsiteX1" fmla="*/ 80478 w 80478"/>
              <a:gd name="connsiteY1" fmla="*/ 303 h 29475"/>
              <a:gd name="connsiteX2" fmla="*/ 80478 w 80478"/>
              <a:gd name="connsiteY2" fmla="*/ 29778 h 29475"/>
              <a:gd name="connsiteX3" fmla="*/ 0 w 80478"/>
              <a:gd name="connsiteY3" fmla="*/ 29778 h 2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478" h="29475">
                <a:moveTo>
                  <a:pt x="0" y="303"/>
                </a:moveTo>
                <a:lnTo>
                  <a:pt x="80478" y="303"/>
                </a:lnTo>
                <a:lnTo>
                  <a:pt x="80478" y="29778"/>
                </a:lnTo>
                <a:lnTo>
                  <a:pt x="0" y="29778"/>
                </a:lnTo>
                <a:close/>
              </a:path>
            </a:pathLst>
          </a:cu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AEC8792-DF74-4A3F-B578-6319AA008DA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59554" y="1570424"/>
            <a:ext cx="640080" cy="457200"/>
          </a:xfrm>
          <a:custGeom>
            <a:avLst/>
            <a:gdLst>
              <a:gd name="connsiteX0" fmla="*/ 0 w 144497"/>
              <a:gd name="connsiteY0" fmla="*/ 303 h 103212"/>
              <a:gd name="connsiteX1" fmla="*/ 144497 w 144497"/>
              <a:gd name="connsiteY1" fmla="*/ 303 h 103212"/>
              <a:gd name="connsiteX2" fmla="*/ 144497 w 144497"/>
              <a:gd name="connsiteY2" fmla="*/ 103515 h 103212"/>
              <a:gd name="connsiteX3" fmla="*/ 0 w 144497"/>
              <a:gd name="connsiteY3" fmla="*/ 103515 h 10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497" h="103212">
                <a:moveTo>
                  <a:pt x="0" y="303"/>
                </a:moveTo>
                <a:lnTo>
                  <a:pt x="144497" y="303"/>
                </a:lnTo>
                <a:lnTo>
                  <a:pt x="144497" y="103515"/>
                </a:lnTo>
                <a:lnTo>
                  <a:pt x="0" y="103515"/>
                </a:lnTo>
                <a:close/>
              </a:path>
            </a:pathLst>
          </a:custGeom>
        </p:spPr>
      </p:pic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E74E177-316F-47C0-84B9-858D27752BC5}"/>
              </a:ext>
            </a:extLst>
          </p:cNvPr>
          <p:cNvCxnSpPr>
            <a:cxnSpLocks/>
          </p:cNvCxnSpPr>
          <p:nvPr/>
        </p:nvCxnSpPr>
        <p:spPr>
          <a:xfrm flipH="1">
            <a:off x="1912426" y="2807237"/>
            <a:ext cx="1" cy="91440"/>
          </a:xfrm>
          <a:prstGeom prst="line">
            <a:avLst/>
          </a:prstGeom>
          <a:ln w="12700">
            <a:solidFill>
              <a:srgbClr val="355E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F37FFA0-CB06-482B-9753-27BDE1C2D06C}"/>
              </a:ext>
            </a:extLst>
          </p:cNvPr>
          <p:cNvCxnSpPr>
            <a:cxnSpLocks/>
          </p:cNvCxnSpPr>
          <p:nvPr/>
        </p:nvCxnSpPr>
        <p:spPr>
          <a:xfrm flipH="1">
            <a:off x="3474310" y="2807089"/>
            <a:ext cx="1" cy="91440"/>
          </a:xfrm>
          <a:prstGeom prst="line">
            <a:avLst/>
          </a:prstGeom>
          <a:ln w="12700">
            <a:solidFill>
              <a:srgbClr val="355E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B321B32-B375-4346-AE4A-B078F33166B6}"/>
              </a:ext>
            </a:extLst>
          </p:cNvPr>
          <p:cNvCxnSpPr>
            <a:cxnSpLocks/>
          </p:cNvCxnSpPr>
          <p:nvPr/>
        </p:nvCxnSpPr>
        <p:spPr>
          <a:xfrm flipH="1">
            <a:off x="5037818" y="2807237"/>
            <a:ext cx="1" cy="91440"/>
          </a:xfrm>
          <a:prstGeom prst="line">
            <a:avLst/>
          </a:prstGeom>
          <a:ln w="12700">
            <a:solidFill>
              <a:srgbClr val="355E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77D9106-0940-4F9E-9F53-18365D528974}"/>
              </a:ext>
            </a:extLst>
          </p:cNvPr>
          <p:cNvCxnSpPr>
            <a:cxnSpLocks/>
          </p:cNvCxnSpPr>
          <p:nvPr/>
        </p:nvCxnSpPr>
        <p:spPr>
          <a:xfrm flipH="1">
            <a:off x="6657638" y="2810111"/>
            <a:ext cx="1" cy="91440"/>
          </a:xfrm>
          <a:prstGeom prst="line">
            <a:avLst/>
          </a:prstGeom>
          <a:ln w="12700">
            <a:solidFill>
              <a:srgbClr val="355E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0891FBAC-F3D2-4719-B96C-359CB5C1D156}"/>
              </a:ext>
            </a:extLst>
          </p:cNvPr>
          <p:cNvSpPr txBox="1"/>
          <p:nvPr/>
        </p:nvSpPr>
        <p:spPr>
          <a:xfrm>
            <a:off x="3208857" y="2898677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SRR-2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5EE36F2-485B-458F-B934-DA22C84BC85B}"/>
              </a:ext>
            </a:extLst>
          </p:cNvPr>
          <p:cNvSpPr txBox="1"/>
          <p:nvPr/>
        </p:nvSpPr>
        <p:spPr>
          <a:xfrm>
            <a:off x="4781281" y="2888851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SRR-3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04DABCF-DD90-4C74-9551-F89B71359BED}"/>
              </a:ext>
            </a:extLst>
          </p:cNvPr>
          <p:cNvSpPr txBox="1"/>
          <p:nvPr/>
        </p:nvSpPr>
        <p:spPr>
          <a:xfrm>
            <a:off x="6401968" y="2885744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SRR-4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F99BC56-8610-45AB-BFBE-06215E0BCF16}"/>
              </a:ext>
            </a:extLst>
          </p:cNvPr>
          <p:cNvSpPr txBox="1"/>
          <p:nvPr/>
        </p:nvSpPr>
        <p:spPr>
          <a:xfrm>
            <a:off x="1636434" y="2883011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SRR-1</a:t>
            </a:r>
          </a:p>
        </p:txBody>
      </p:sp>
      <p:pic>
        <p:nvPicPr>
          <p:cNvPr id="62" name="Picture 2" descr="Planetek Italia">
            <a:extLst>
              <a:ext uri="{FF2B5EF4-FFF2-40B4-BE49-F238E27FC236}">
                <a16:creationId xmlns:a16="http://schemas.microsoft.com/office/drawing/2014/main" id="{0145D11E-106A-4269-BE07-D6EFC4353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404" y="967817"/>
            <a:ext cx="369824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34159411-9E5E-4F91-AFA9-CA6F04A35EF4}"/>
              </a:ext>
            </a:extLst>
          </p:cNvPr>
          <p:cNvCxnSpPr>
            <a:cxnSpLocks/>
          </p:cNvCxnSpPr>
          <p:nvPr/>
        </p:nvCxnSpPr>
        <p:spPr>
          <a:xfrm flipH="1">
            <a:off x="424208" y="2809293"/>
            <a:ext cx="1" cy="91440"/>
          </a:xfrm>
          <a:prstGeom prst="line">
            <a:avLst/>
          </a:prstGeom>
          <a:ln w="12700">
            <a:solidFill>
              <a:srgbClr val="355E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A1F9088A-86A2-439E-8C79-C16A2075DF48}"/>
              </a:ext>
            </a:extLst>
          </p:cNvPr>
          <p:cNvSpPr txBox="1"/>
          <p:nvPr/>
        </p:nvSpPr>
        <p:spPr>
          <a:xfrm>
            <a:off x="288737" y="2876173"/>
            <a:ext cx="3690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KO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95D3DE62-8EA4-400D-B1E1-B5EC13E1935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90847" y="3813977"/>
            <a:ext cx="640080" cy="457200"/>
          </a:xfrm>
          <a:custGeom>
            <a:avLst/>
            <a:gdLst>
              <a:gd name="connsiteX0" fmla="*/ 0 w 144497"/>
              <a:gd name="connsiteY0" fmla="*/ 303 h 103212"/>
              <a:gd name="connsiteX1" fmla="*/ 144497 w 144497"/>
              <a:gd name="connsiteY1" fmla="*/ 303 h 103212"/>
              <a:gd name="connsiteX2" fmla="*/ 144497 w 144497"/>
              <a:gd name="connsiteY2" fmla="*/ 103515 h 103212"/>
              <a:gd name="connsiteX3" fmla="*/ 0 w 144497"/>
              <a:gd name="connsiteY3" fmla="*/ 103515 h 10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497" h="103212">
                <a:moveTo>
                  <a:pt x="0" y="303"/>
                </a:moveTo>
                <a:lnTo>
                  <a:pt x="144497" y="303"/>
                </a:lnTo>
                <a:lnTo>
                  <a:pt x="144497" y="103515"/>
                </a:lnTo>
                <a:lnTo>
                  <a:pt x="0" y="10351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2537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1F33B-ADF4-4F78-AE10-62B742EA2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Case 1: Analysis Ready Data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FADA64-AE14-4CF8-828D-BED584F91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EGI Conference 2020, OpenEO Platform, 04.11.2020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84BD16-0C8D-4BC3-BBB0-2C71972D4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A8F9-830E-4F52-8C23-8A4D909D1C49}" type="slidenum">
              <a:rPr lang="en-GB" smtClean="0"/>
              <a:t>12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BEB6307-88E7-43D0-BA2E-26AA36BF732F}"/>
              </a:ext>
            </a:extLst>
          </p:cNvPr>
          <p:cNvGrpSpPr/>
          <p:nvPr/>
        </p:nvGrpSpPr>
        <p:grpSpPr>
          <a:xfrm>
            <a:off x="181366" y="536295"/>
            <a:ext cx="511679" cy="737407"/>
            <a:chOff x="3279162" y="3411845"/>
            <a:chExt cx="511679" cy="73740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B9ECC5E-1CB7-4491-904E-17E13699BF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11355" y="3411845"/>
              <a:ext cx="373756" cy="373756"/>
            </a:xfrm>
            <a:custGeom>
              <a:avLst/>
              <a:gdLst>
                <a:gd name="connsiteX0" fmla="*/ 0 w 76674"/>
                <a:gd name="connsiteY0" fmla="*/ 303 h 76674"/>
                <a:gd name="connsiteX1" fmla="*/ 76675 w 76674"/>
                <a:gd name="connsiteY1" fmla="*/ 303 h 76674"/>
                <a:gd name="connsiteX2" fmla="*/ 76675 w 76674"/>
                <a:gd name="connsiteY2" fmla="*/ 76978 h 76674"/>
                <a:gd name="connsiteX3" fmla="*/ 0 w 76674"/>
                <a:gd name="connsiteY3" fmla="*/ 76978 h 76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674" h="76674">
                  <a:moveTo>
                    <a:pt x="0" y="303"/>
                  </a:moveTo>
                  <a:lnTo>
                    <a:pt x="76675" y="303"/>
                  </a:lnTo>
                  <a:lnTo>
                    <a:pt x="76675" y="76978"/>
                  </a:lnTo>
                  <a:lnTo>
                    <a:pt x="0" y="76978"/>
                  </a:lnTo>
                  <a:close/>
                </a:path>
              </a:pathLst>
            </a:cu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1AF62AB-9857-4F02-9D50-D027B12C78DE}"/>
                </a:ext>
              </a:extLst>
            </p:cNvPr>
            <p:cNvSpPr txBox="1"/>
            <p:nvPr/>
          </p:nvSpPr>
          <p:spPr>
            <a:xfrm>
              <a:off x="3279162" y="3749142"/>
              <a:ext cx="5116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UC1: </a:t>
              </a:r>
            </a:p>
            <a:p>
              <a:pPr algn="ctr"/>
              <a:r>
                <a:rPr lang="en-US" sz="100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ARD</a:t>
              </a:r>
              <a:endParaRPr lang="en-US" sz="1000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D393D95-676A-4B13-9D49-5D341DB18C59}"/>
              </a:ext>
            </a:extLst>
          </p:cNvPr>
          <p:cNvGrpSpPr/>
          <p:nvPr/>
        </p:nvGrpSpPr>
        <p:grpSpPr>
          <a:xfrm>
            <a:off x="2500066" y="1965816"/>
            <a:ext cx="758541" cy="596275"/>
            <a:chOff x="6035256" y="2883305"/>
            <a:chExt cx="758541" cy="59627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66C14EF-3FF8-41E1-9880-32C9E1CD2E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0546" y="2883305"/>
              <a:ext cx="513555" cy="374904"/>
            </a:xfrm>
            <a:custGeom>
              <a:avLst/>
              <a:gdLst>
                <a:gd name="connsiteX0" fmla="*/ 0 w 83787"/>
                <a:gd name="connsiteY0" fmla="*/ 303 h 61166"/>
                <a:gd name="connsiteX1" fmla="*/ 83788 w 83787"/>
                <a:gd name="connsiteY1" fmla="*/ 303 h 61166"/>
                <a:gd name="connsiteX2" fmla="*/ 83788 w 83787"/>
                <a:gd name="connsiteY2" fmla="*/ 61469 h 61166"/>
                <a:gd name="connsiteX3" fmla="*/ 0 w 83787"/>
                <a:gd name="connsiteY3" fmla="*/ 61469 h 61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787" h="61166">
                  <a:moveTo>
                    <a:pt x="0" y="303"/>
                  </a:moveTo>
                  <a:lnTo>
                    <a:pt x="83788" y="303"/>
                  </a:lnTo>
                  <a:lnTo>
                    <a:pt x="83788" y="61469"/>
                  </a:lnTo>
                  <a:lnTo>
                    <a:pt x="0" y="61469"/>
                  </a:lnTo>
                  <a:close/>
                </a:path>
              </a:pathLst>
            </a:cu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954F9BE-F9DC-4514-842D-93C478BA1F56}"/>
                </a:ext>
              </a:extLst>
            </p:cNvPr>
            <p:cNvSpPr txBox="1"/>
            <p:nvPr/>
          </p:nvSpPr>
          <p:spPr>
            <a:xfrm>
              <a:off x="6035256" y="3233359"/>
              <a:ext cx="75854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0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Sentinel-1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FB82052-89B6-4723-8B21-9EDEEA3AE3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2631" y="2338884"/>
            <a:ext cx="374904" cy="374904"/>
          </a:xfrm>
          <a:custGeom>
            <a:avLst/>
            <a:gdLst>
              <a:gd name="connsiteX0" fmla="*/ 0 w 81364"/>
              <a:gd name="connsiteY0" fmla="*/ 303 h 81364"/>
              <a:gd name="connsiteX1" fmla="*/ 81364 w 81364"/>
              <a:gd name="connsiteY1" fmla="*/ 303 h 81364"/>
              <a:gd name="connsiteX2" fmla="*/ 81364 w 81364"/>
              <a:gd name="connsiteY2" fmla="*/ 81667 h 81364"/>
              <a:gd name="connsiteX3" fmla="*/ 0 w 81364"/>
              <a:gd name="connsiteY3" fmla="*/ 81667 h 81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364" h="81364">
                <a:moveTo>
                  <a:pt x="0" y="303"/>
                </a:moveTo>
                <a:lnTo>
                  <a:pt x="81364" y="303"/>
                </a:lnTo>
                <a:lnTo>
                  <a:pt x="81364" y="81667"/>
                </a:lnTo>
                <a:lnTo>
                  <a:pt x="0" y="81667"/>
                </a:lnTo>
                <a:close/>
              </a:path>
            </a:pathLst>
          </a:cu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DF75390-9C31-4A3B-A034-326F8DDE5493}"/>
              </a:ext>
            </a:extLst>
          </p:cNvPr>
          <p:cNvGrpSpPr/>
          <p:nvPr/>
        </p:nvGrpSpPr>
        <p:grpSpPr>
          <a:xfrm>
            <a:off x="7329657" y="2699401"/>
            <a:ext cx="511679" cy="773866"/>
            <a:chOff x="3279162" y="3375386"/>
            <a:chExt cx="511679" cy="77386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D03CE48-570F-48E8-AF03-53D47685D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48123" y="3375386"/>
              <a:ext cx="373756" cy="373756"/>
            </a:xfrm>
            <a:custGeom>
              <a:avLst/>
              <a:gdLst>
                <a:gd name="connsiteX0" fmla="*/ 0 w 76674"/>
                <a:gd name="connsiteY0" fmla="*/ 303 h 76674"/>
                <a:gd name="connsiteX1" fmla="*/ 76675 w 76674"/>
                <a:gd name="connsiteY1" fmla="*/ 303 h 76674"/>
                <a:gd name="connsiteX2" fmla="*/ 76675 w 76674"/>
                <a:gd name="connsiteY2" fmla="*/ 76978 h 76674"/>
                <a:gd name="connsiteX3" fmla="*/ 0 w 76674"/>
                <a:gd name="connsiteY3" fmla="*/ 76978 h 76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674" h="76674">
                  <a:moveTo>
                    <a:pt x="0" y="303"/>
                  </a:moveTo>
                  <a:lnTo>
                    <a:pt x="76675" y="303"/>
                  </a:lnTo>
                  <a:lnTo>
                    <a:pt x="76675" y="76978"/>
                  </a:lnTo>
                  <a:lnTo>
                    <a:pt x="0" y="76978"/>
                  </a:lnTo>
                  <a:close/>
                </a:path>
              </a:pathLst>
            </a:cu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FC25381-5D2D-4515-8D6A-20398A9C9B79}"/>
                </a:ext>
              </a:extLst>
            </p:cNvPr>
            <p:cNvSpPr txBox="1"/>
            <p:nvPr/>
          </p:nvSpPr>
          <p:spPr>
            <a:xfrm>
              <a:off x="3279162" y="3749142"/>
              <a:ext cx="5116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UC1: </a:t>
              </a:r>
            </a:p>
            <a:p>
              <a:pPr algn="ctr"/>
              <a:r>
                <a:rPr lang="en-US" sz="100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ARD</a:t>
              </a:r>
              <a:endParaRPr lang="en-US" sz="1000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7BEB4830-1636-42CD-BFAE-AA662BD878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6909" y="2108433"/>
            <a:ext cx="744346" cy="182880"/>
          </a:xfrm>
          <a:custGeom>
            <a:avLst/>
            <a:gdLst>
              <a:gd name="connsiteX0" fmla="*/ 0 w 131742"/>
              <a:gd name="connsiteY0" fmla="*/ 303 h 32368"/>
              <a:gd name="connsiteX1" fmla="*/ 131742 w 131742"/>
              <a:gd name="connsiteY1" fmla="*/ 303 h 32368"/>
              <a:gd name="connsiteX2" fmla="*/ 131742 w 131742"/>
              <a:gd name="connsiteY2" fmla="*/ 32672 h 32368"/>
              <a:gd name="connsiteX3" fmla="*/ 0 w 131742"/>
              <a:gd name="connsiteY3" fmla="*/ 32672 h 3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742" h="32368">
                <a:moveTo>
                  <a:pt x="0" y="303"/>
                </a:moveTo>
                <a:lnTo>
                  <a:pt x="131742" y="303"/>
                </a:lnTo>
                <a:lnTo>
                  <a:pt x="131742" y="32672"/>
                </a:lnTo>
                <a:lnTo>
                  <a:pt x="0" y="32672"/>
                </a:lnTo>
                <a:close/>
              </a:path>
            </a:pathLst>
          </a:cu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7183D08-7D1B-4F72-986F-F6AAF1D8A12F}"/>
              </a:ext>
            </a:extLst>
          </p:cNvPr>
          <p:cNvGrpSpPr/>
          <p:nvPr/>
        </p:nvGrpSpPr>
        <p:grpSpPr>
          <a:xfrm>
            <a:off x="2482862" y="2771707"/>
            <a:ext cx="758541" cy="596275"/>
            <a:chOff x="6035256" y="2883305"/>
            <a:chExt cx="758541" cy="59627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ACC7D43-EE03-4D6D-9CB2-A00E02AA8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0546" y="2883305"/>
              <a:ext cx="513555" cy="374904"/>
            </a:xfrm>
            <a:custGeom>
              <a:avLst/>
              <a:gdLst>
                <a:gd name="connsiteX0" fmla="*/ 0 w 83787"/>
                <a:gd name="connsiteY0" fmla="*/ 303 h 61166"/>
                <a:gd name="connsiteX1" fmla="*/ 83788 w 83787"/>
                <a:gd name="connsiteY1" fmla="*/ 303 h 61166"/>
                <a:gd name="connsiteX2" fmla="*/ 83788 w 83787"/>
                <a:gd name="connsiteY2" fmla="*/ 61469 h 61166"/>
                <a:gd name="connsiteX3" fmla="*/ 0 w 83787"/>
                <a:gd name="connsiteY3" fmla="*/ 61469 h 61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787" h="61166">
                  <a:moveTo>
                    <a:pt x="0" y="303"/>
                  </a:moveTo>
                  <a:lnTo>
                    <a:pt x="83788" y="303"/>
                  </a:lnTo>
                  <a:lnTo>
                    <a:pt x="83788" y="61469"/>
                  </a:lnTo>
                  <a:lnTo>
                    <a:pt x="0" y="61469"/>
                  </a:lnTo>
                  <a:close/>
                </a:path>
              </a:pathLst>
            </a:cu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1619EBB-43E4-475F-B69B-2B573FB8EF6F}"/>
                </a:ext>
              </a:extLst>
            </p:cNvPr>
            <p:cNvSpPr txBox="1"/>
            <p:nvPr/>
          </p:nvSpPr>
          <p:spPr>
            <a:xfrm>
              <a:off x="6035256" y="3233359"/>
              <a:ext cx="75854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0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Sentinel-2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A14AC21-EB32-46DE-831C-5D290CA06B66}"/>
              </a:ext>
            </a:extLst>
          </p:cNvPr>
          <p:cNvGrpSpPr/>
          <p:nvPr/>
        </p:nvGrpSpPr>
        <p:grpSpPr>
          <a:xfrm>
            <a:off x="2482861" y="3638165"/>
            <a:ext cx="750526" cy="596275"/>
            <a:chOff x="6035256" y="2883305"/>
            <a:chExt cx="750526" cy="596275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9C4B695-4A18-4105-A0D2-8B59BF51F2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0546" y="2883305"/>
              <a:ext cx="513555" cy="374904"/>
            </a:xfrm>
            <a:custGeom>
              <a:avLst/>
              <a:gdLst>
                <a:gd name="connsiteX0" fmla="*/ 0 w 83787"/>
                <a:gd name="connsiteY0" fmla="*/ 303 h 61166"/>
                <a:gd name="connsiteX1" fmla="*/ 83788 w 83787"/>
                <a:gd name="connsiteY1" fmla="*/ 303 h 61166"/>
                <a:gd name="connsiteX2" fmla="*/ 83788 w 83787"/>
                <a:gd name="connsiteY2" fmla="*/ 61469 h 61166"/>
                <a:gd name="connsiteX3" fmla="*/ 0 w 83787"/>
                <a:gd name="connsiteY3" fmla="*/ 61469 h 61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787" h="61166">
                  <a:moveTo>
                    <a:pt x="0" y="303"/>
                  </a:moveTo>
                  <a:lnTo>
                    <a:pt x="83788" y="303"/>
                  </a:lnTo>
                  <a:lnTo>
                    <a:pt x="83788" y="61469"/>
                  </a:lnTo>
                  <a:lnTo>
                    <a:pt x="0" y="61469"/>
                  </a:lnTo>
                  <a:close/>
                </a:path>
              </a:pathLst>
            </a:cu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EA720B1-5604-44B4-BAAB-8DCA307D341A}"/>
                </a:ext>
              </a:extLst>
            </p:cNvPr>
            <p:cNvSpPr txBox="1"/>
            <p:nvPr/>
          </p:nvSpPr>
          <p:spPr>
            <a:xfrm>
              <a:off x="6035256" y="3233359"/>
              <a:ext cx="7505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0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Landsat-8</a:t>
              </a:r>
            </a:p>
          </p:txBody>
        </p: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596E6AE-ED94-43FE-AD1D-0A91B7FDD680}"/>
              </a:ext>
            </a:extLst>
          </p:cNvPr>
          <p:cNvCxnSpPr>
            <a:cxnSpLocks/>
          </p:cNvCxnSpPr>
          <p:nvPr/>
        </p:nvCxnSpPr>
        <p:spPr>
          <a:xfrm>
            <a:off x="3608560" y="2983563"/>
            <a:ext cx="965200" cy="0"/>
          </a:xfrm>
          <a:prstGeom prst="straightConnector1">
            <a:avLst/>
          </a:prstGeom>
          <a:ln w="25400">
            <a:solidFill>
              <a:srgbClr val="355EA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A4ACE72-FA6A-474C-9A65-F72CADD23AEF}"/>
              </a:ext>
            </a:extLst>
          </p:cNvPr>
          <p:cNvCxnSpPr>
            <a:cxnSpLocks/>
          </p:cNvCxnSpPr>
          <p:nvPr/>
        </p:nvCxnSpPr>
        <p:spPr>
          <a:xfrm flipV="1">
            <a:off x="3608560" y="2176109"/>
            <a:ext cx="0" cy="1649509"/>
          </a:xfrm>
          <a:prstGeom prst="line">
            <a:avLst/>
          </a:prstGeom>
          <a:ln w="25400">
            <a:solidFill>
              <a:srgbClr val="355EAA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3FC7F08-8EBB-423D-A004-71F064CDE0EC}"/>
              </a:ext>
            </a:extLst>
          </p:cNvPr>
          <p:cNvCxnSpPr>
            <a:cxnSpLocks/>
          </p:cNvCxnSpPr>
          <p:nvPr/>
        </p:nvCxnSpPr>
        <p:spPr>
          <a:xfrm flipH="1">
            <a:off x="3354560" y="2179376"/>
            <a:ext cx="266700" cy="1"/>
          </a:xfrm>
          <a:prstGeom prst="line">
            <a:avLst/>
          </a:prstGeom>
          <a:ln w="25400">
            <a:solidFill>
              <a:srgbClr val="355EAA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3A51F79-029E-4C2E-AC76-019B4A75C4ED}"/>
              </a:ext>
            </a:extLst>
          </p:cNvPr>
          <p:cNvCxnSpPr>
            <a:cxnSpLocks/>
          </p:cNvCxnSpPr>
          <p:nvPr/>
        </p:nvCxnSpPr>
        <p:spPr>
          <a:xfrm flipH="1">
            <a:off x="3354560" y="2984559"/>
            <a:ext cx="266700" cy="1"/>
          </a:xfrm>
          <a:prstGeom prst="line">
            <a:avLst/>
          </a:prstGeom>
          <a:ln w="25400">
            <a:solidFill>
              <a:srgbClr val="355EAA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A280002-B61B-4584-9973-37194368F334}"/>
              </a:ext>
            </a:extLst>
          </p:cNvPr>
          <p:cNvCxnSpPr>
            <a:cxnSpLocks/>
          </p:cNvCxnSpPr>
          <p:nvPr/>
        </p:nvCxnSpPr>
        <p:spPr>
          <a:xfrm flipH="1">
            <a:off x="3349237" y="3825617"/>
            <a:ext cx="266700" cy="1"/>
          </a:xfrm>
          <a:prstGeom prst="line">
            <a:avLst/>
          </a:prstGeom>
          <a:ln w="25400">
            <a:solidFill>
              <a:srgbClr val="355EAA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27C8BAA2-08BE-49FE-AF68-DC412542B8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7323" y="1600352"/>
            <a:ext cx="2470200" cy="493923"/>
          </a:xfrm>
          <a:prstGeom prst="rect">
            <a:avLst/>
          </a:prstGeom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D6BE7517-4169-48E0-98EF-FFD03A8D5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950" y="1918452"/>
            <a:ext cx="568965" cy="56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>
            <a:extLst>
              <a:ext uri="{FF2B5EF4-FFF2-40B4-BE49-F238E27FC236}">
                <a16:creationId xmlns:a16="http://schemas.microsoft.com/office/drawing/2014/main" id="{E86145C6-569F-4871-91B0-A485CF487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246" y="2697759"/>
            <a:ext cx="507838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Landsat 8 satellite">
            <a:extLst>
              <a:ext uri="{FF2B5EF4-FFF2-40B4-BE49-F238E27FC236}">
                <a16:creationId xmlns:a16="http://schemas.microsoft.com/office/drawing/2014/main" id="{C5513DF4-73A4-4D7F-A98F-5B5539D8B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349" y="3738972"/>
            <a:ext cx="890166" cy="49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8A70B2CD-4711-405C-B709-901345E4370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859908" y="2642521"/>
            <a:ext cx="991585" cy="276138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DFAC486-86AC-486C-8E81-15BB46F891D6}"/>
              </a:ext>
            </a:extLst>
          </p:cNvPr>
          <p:cNvCxnSpPr>
            <a:cxnSpLocks/>
          </p:cNvCxnSpPr>
          <p:nvPr/>
        </p:nvCxnSpPr>
        <p:spPr>
          <a:xfrm>
            <a:off x="6001566" y="2998258"/>
            <a:ext cx="965200" cy="0"/>
          </a:xfrm>
          <a:prstGeom prst="straightConnector1">
            <a:avLst/>
          </a:prstGeom>
          <a:ln w="25400">
            <a:solidFill>
              <a:srgbClr val="355EA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A picture containing drawing, food, plate&#10;&#10;Description automatically generated">
            <a:extLst>
              <a:ext uri="{FF2B5EF4-FFF2-40B4-BE49-F238E27FC236}">
                <a16:creationId xmlns:a16="http://schemas.microsoft.com/office/drawing/2014/main" id="{A04305E7-ADC1-4106-BAF6-2E5902ACC61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74476" y="3216471"/>
            <a:ext cx="790575" cy="513592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47154A4-2CB2-4B82-944B-4BFBA6AEFB0D}"/>
              </a:ext>
            </a:extLst>
          </p:cNvPr>
          <p:cNvSpPr txBox="1"/>
          <p:nvPr/>
        </p:nvSpPr>
        <p:spPr>
          <a:xfrm>
            <a:off x="6327535" y="2388751"/>
            <a:ext cx="583814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WP-2</a:t>
            </a:r>
            <a:endParaRPr lang="en-US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E6714865-18E0-4CE0-B2FE-4E7A6A12611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22305" y="1842472"/>
            <a:ext cx="914400" cy="914400"/>
          </a:xfrm>
          <a:custGeom>
            <a:avLst/>
            <a:gdLst>
              <a:gd name="connsiteX0" fmla="*/ 0 w 131246"/>
              <a:gd name="connsiteY0" fmla="*/ 303 h 131246"/>
              <a:gd name="connsiteX1" fmla="*/ 131247 w 131246"/>
              <a:gd name="connsiteY1" fmla="*/ 303 h 131246"/>
              <a:gd name="connsiteX2" fmla="*/ 131247 w 131246"/>
              <a:gd name="connsiteY2" fmla="*/ 131550 h 131246"/>
              <a:gd name="connsiteX3" fmla="*/ 0 w 131246"/>
              <a:gd name="connsiteY3" fmla="*/ 131550 h 131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246" h="131246">
                <a:moveTo>
                  <a:pt x="0" y="303"/>
                </a:moveTo>
                <a:lnTo>
                  <a:pt x="131247" y="303"/>
                </a:lnTo>
                <a:lnTo>
                  <a:pt x="131247" y="131550"/>
                </a:lnTo>
                <a:lnTo>
                  <a:pt x="0" y="131550"/>
                </a:lnTo>
                <a:close/>
              </a:path>
            </a:pathLst>
          </a:cu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B19A6BE-55EA-485F-8DC1-FBD252B90B0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97635" y="2780848"/>
            <a:ext cx="914400" cy="914400"/>
          </a:xfrm>
          <a:custGeom>
            <a:avLst/>
            <a:gdLst>
              <a:gd name="connsiteX0" fmla="*/ 0 w 131246"/>
              <a:gd name="connsiteY0" fmla="*/ 303 h 131246"/>
              <a:gd name="connsiteX1" fmla="*/ 131247 w 131246"/>
              <a:gd name="connsiteY1" fmla="*/ 303 h 131246"/>
              <a:gd name="connsiteX2" fmla="*/ 131247 w 131246"/>
              <a:gd name="connsiteY2" fmla="*/ 131550 h 131246"/>
              <a:gd name="connsiteX3" fmla="*/ 0 w 131246"/>
              <a:gd name="connsiteY3" fmla="*/ 131550 h 131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246" h="131246">
                <a:moveTo>
                  <a:pt x="0" y="303"/>
                </a:moveTo>
                <a:lnTo>
                  <a:pt x="131247" y="303"/>
                </a:lnTo>
                <a:lnTo>
                  <a:pt x="131247" y="131550"/>
                </a:lnTo>
                <a:lnTo>
                  <a:pt x="0" y="131550"/>
                </a:lnTo>
                <a:close/>
              </a:path>
            </a:pathLst>
          </a:cu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1F3F5AA-EF2B-42E0-8768-0DB55215B7F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97635" y="3725957"/>
            <a:ext cx="914400" cy="914400"/>
          </a:xfrm>
          <a:custGeom>
            <a:avLst/>
            <a:gdLst>
              <a:gd name="connsiteX0" fmla="*/ 0 w 131246"/>
              <a:gd name="connsiteY0" fmla="*/ 303 h 131246"/>
              <a:gd name="connsiteX1" fmla="*/ 131247 w 131246"/>
              <a:gd name="connsiteY1" fmla="*/ 303 h 131246"/>
              <a:gd name="connsiteX2" fmla="*/ 131247 w 131246"/>
              <a:gd name="connsiteY2" fmla="*/ 131550 h 131246"/>
              <a:gd name="connsiteX3" fmla="*/ 0 w 131246"/>
              <a:gd name="connsiteY3" fmla="*/ 131550 h 131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246" h="131246">
                <a:moveTo>
                  <a:pt x="0" y="303"/>
                </a:moveTo>
                <a:lnTo>
                  <a:pt x="131247" y="303"/>
                </a:lnTo>
                <a:lnTo>
                  <a:pt x="131247" y="131550"/>
                </a:lnTo>
                <a:lnTo>
                  <a:pt x="0" y="131550"/>
                </a:lnTo>
                <a:close/>
              </a:path>
            </a:pathLst>
          </a:cu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265F48F-436A-4B7C-A09A-093186E4B54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97257" y="3599104"/>
            <a:ext cx="414465" cy="182880"/>
          </a:xfrm>
          <a:custGeom>
            <a:avLst/>
            <a:gdLst>
              <a:gd name="connsiteX0" fmla="*/ 0 w 78544"/>
              <a:gd name="connsiteY0" fmla="*/ 303 h 34657"/>
              <a:gd name="connsiteX1" fmla="*/ 78545 w 78544"/>
              <a:gd name="connsiteY1" fmla="*/ 303 h 34657"/>
              <a:gd name="connsiteX2" fmla="*/ 78545 w 78544"/>
              <a:gd name="connsiteY2" fmla="*/ 34961 h 34657"/>
              <a:gd name="connsiteX3" fmla="*/ 0 w 78544"/>
              <a:gd name="connsiteY3" fmla="*/ 34961 h 3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544" h="34657">
                <a:moveTo>
                  <a:pt x="0" y="303"/>
                </a:moveTo>
                <a:lnTo>
                  <a:pt x="78545" y="303"/>
                </a:lnTo>
                <a:lnTo>
                  <a:pt x="78545" y="34961"/>
                </a:lnTo>
                <a:lnTo>
                  <a:pt x="0" y="34961"/>
                </a:lnTo>
                <a:close/>
              </a:path>
            </a:pathLst>
          </a:cu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7EBD415-07E8-4106-A2C6-A683DD37DFD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00425" y="3146758"/>
            <a:ext cx="414465" cy="182880"/>
          </a:xfrm>
          <a:custGeom>
            <a:avLst/>
            <a:gdLst>
              <a:gd name="connsiteX0" fmla="*/ 0 w 78544"/>
              <a:gd name="connsiteY0" fmla="*/ 303 h 34657"/>
              <a:gd name="connsiteX1" fmla="*/ 78545 w 78544"/>
              <a:gd name="connsiteY1" fmla="*/ 303 h 34657"/>
              <a:gd name="connsiteX2" fmla="*/ 78545 w 78544"/>
              <a:gd name="connsiteY2" fmla="*/ 34961 h 34657"/>
              <a:gd name="connsiteX3" fmla="*/ 0 w 78544"/>
              <a:gd name="connsiteY3" fmla="*/ 34961 h 3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544" h="34657">
                <a:moveTo>
                  <a:pt x="0" y="303"/>
                </a:moveTo>
                <a:lnTo>
                  <a:pt x="78545" y="303"/>
                </a:lnTo>
                <a:lnTo>
                  <a:pt x="78545" y="34961"/>
                </a:lnTo>
                <a:lnTo>
                  <a:pt x="0" y="34961"/>
                </a:lnTo>
                <a:close/>
              </a:path>
            </a:pathLst>
          </a:cu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5E87A74-4E05-4E44-A5AE-DA26C163BE1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87617" y="3995850"/>
            <a:ext cx="640080" cy="457200"/>
          </a:xfrm>
          <a:custGeom>
            <a:avLst/>
            <a:gdLst>
              <a:gd name="connsiteX0" fmla="*/ 0 w 144497"/>
              <a:gd name="connsiteY0" fmla="*/ 303 h 103212"/>
              <a:gd name="connsiteX1" fmla="*/ 144497 w 144497"/>
              <a:gd name="connsiteY1" fmla="*/ 303 h 103212"/>
              <a:gd name="connsiteX2" fmla="*/ 144497 w 144497"/>
              <a:gd name="connsiteY2" fmla="*/ 103515 h 103212"/>
              <a:gd name="connsiteX3" fmla="*/ 0 w 144497"/>
              <a:gd name="connsiteY3" fmla="*/ 103515 h 10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497" h="103212">
                <a:moveTo>
                  <a:pt x="0" y="303"/>
                </a:moveTo>
                <a:lnTo>
                  <a:pt x="144497" y="303"/>
                </a:lnTo>
                <a:lnTo>
                  <a:pt x="144497" y="103515"/>
                </a:lnTo>
                <a:lnTo>
                  <a:pt x="0" y="103515"/>
                </a:lnTo>
                <a:close/>
              </a:path>
            </a:pathLst>
          </a:cu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9F3B9F51-DE5D-47DE-BBCB-600C230CDA41}"/>
              </a:ext>
            </a:extLst>
          </p:cNvPr>
          <p:cNvGrpSpPr/>
          <p:nvPr/>
        </p:nvGrpSpPr>
        <p:grpSpPr>
          <a:xfrm>
            <a:off x="1242849" y="2386173"/>
            <a:ext cx="829073" cy="596275"/>
            <a:chOff x="6035256" y="2883305"/>
            <a:chExt cx="829073" cy="596275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7B1FCCF0-57E9-4C47-BC4D-19761DE86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0546" y="2883305"/>
              <a:ext cx="513555" cy="374904"/>
            </a:xfrm>
            <a:custGeom>
              <a:avLst/>
              <a:gdLst>
                <a:gd name="connsiteX0" fmla="*/ 0 w 83787"/>
                <a:gd name="connsiteY0" fmla="*/ 303 h 61166"/>
                <a:gd name="connsiteX1" fmla="*/ 83788 w 83787"/>
                <a:gd name="connsiteY1" fmla="*/ 303 h 61166"/>
                <a:gd name="connsiteX2" fmla="*/ 83788 w 83787"/>
                <a:gd name="connsiteY2" fmla="*/ 61469 h 61166"/>
                <a:gd name="connsiteX3" fmla="*/ 0 w 83787"/>
                <a:gd name="connsiteY3" fmla="*/ 61469 h 61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787" h="61166">
                  <a:moveTo>
                    <a:pt x="0" y="303"/>
                  </a:moveTo>
                  <a:lnTo>
                    <a:pt x="83788" y="303"/>
                  </a:lnTo>
                  <a:lnTo>
                    <a:pt x="83788" y="61469"/>
                  </a:lnTo>
                  <a:lnTo>
                    <a:pt x="0" y="61469"/>
                  </a:lnTo>
                  <a:close/>
                </a:path>
              </a:pathLst>
            </a:cu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E39623C-6A2D-446E-9DD0-03544C2D828B}"/>
                </a:ext>
              </a:extLst>
            </p:cNvPr>
            <p:cNvSpPr txBox="1"/>
            <p:nvPr/>
          </p:nvSpPr>
          <p:spPr>
            <a:xfrm>
              <a:off x="6035256" y="3233359"/>
              <a:ext cx="82907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0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Sentinel-5p</a:t>
              </a:r>
            </a:p>
          </p:txBody>
        </p:sp>
      </p:grpSp>
      <p:pic>
        <p:nvPicPr>
          <p:cNvPr id="45" name="Picture 2" descr="Sentinel-5 Precursor - Wikipedia">
            <a:extLst>
              <a:ext uri="{FF2B5EF4-FFF2-40B4-BE49-F238E27FC236}">
                <a16:creationId xmlns:a16="http://schemas.microsoft.com/office/drawing/2014/main" id="{5C4FD940-CF9E-4A97-8FB1-E44513C31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89" y="2429079"/>
            <a:ext cx="578358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F7A97934-7FE9-4BC9-9109-0EAD18658CAD}"/>
              </a:ext>
            </a:extLst>
          </p:cNvPr>
          <p:cNvGrpSpPr/>
          <p:nvPr/>
        </p:nvGrpSpPr>
        <p:grpSpPr>
          <a:xfrm>
            <a:off x="1201239" y="3221697"/>
            <a:ext cx="792205" cy="615244"/>
            <a:chOff x="5996658" y="2883305"/>
            <a:chExt cx="792205" cy="615244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F6A7C91B-CBEB-4190-AA35-427B1BDCE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0546" y="2883305"/>
              <a:ext cx="513555" cy="374904"/>
            </a:xfrm>
            <a:custGeom>
              <a:avLst/>
              <a:gdLst>
                <a:gd name="connsiteX0" fmla="*/ 0 w 83787"/>
                <a:gd name="connsiteY0" fmla="*/ 303 h 61166"/>
                <a:gd name="connsiteX1" fmla="*/ 83788 w 83787"/>
                <a:gd name="connsiteY1" fmla="*/ 303 h 61166"/>
                <a:gd name="connsiteX2" fmla="*/ 83788 w 83787"/>
                <a:gd name="connsiteY2" fmla="*/ 61469 h 61166"/>
                <a:gd name="connsiteX3" fmla="*/ 0 w 83787"/>
                <a:gd name="connsiteY3" fmla="*/ 61469 h 61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787" h="61166">
                  <a:moveTo>
                    <a:pt x="0" y="303"/>
                  </a:moveTo>
                  <a:lnTo>
                    <a:pt x="83788" y="303"/>
                  </a:lnTo>
                  <a:lnTo>
                    <a:pt x="83788" y="61469"/>
                  </a:lnTo>
                  <a:lnTo>
                    <a:pt x="0" y="61469"/>
                  </a:lnTo>
                  <a:close/>
                </a:path>
              </a:pathLst>
            </a:cu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EFBABD6-660A-47C0-876D-EACBDEBFFFFA}"/>
                </a:ext>
              </a:extLst>
            </p:cNvPr>
            <p:cNvSpPr txBox="1"/>
            <p:nvPr/>
          </p:nvSpPr>
          <p:spPr>
            <a:xfrm>
              <a:off x="5996658" y="3252328"/>
              <a:ext cx="79220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de-DE" sz="100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Planet Lab</a:t>
              </a:r>
              <a:endParaRPr lang="en-US" sz="1000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D9429FF-47E7-466F-BF27-275BBC6CC71D}"/>
              </a:ext>
            </a:extLst>
          </p:cNvPr>
          <p:cNvGrpSpPr/>
          <p:nvPr/>
        </p:nvGrpSpPr>
        <p:grpSpPr>
          <a:xfrm>
            <a:off x="655213" y="3277703"/>
            <a:ext cx="630632" cy="391127"/>
            <a:chOff x="8102198" y="2347885"/>
            <a:chExt cx="630632" cy="391127"/>
          </a:xfrm>
        </p:grpSpPr>
        <p:pic>
          <p:nvPicPr>
            <p:cNvPr id="50" name="Picture 2" descr="Planet Labs Earth Observation Satellite burns up over English Channel –  Spaceflight101">
              <a:extLst>
                <a:ext uri="{FF2B5EF4-FFF2-40B4-BE49-F238E27FC236}">
                  <a16:creationId xmlns:a16="http://schemas.microsoft.com/office/drawing/2014/main" id="{245284B3-742F-4559-8E95-0C9AD09E17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2198" y="2347885"/>
              <a:ext cx="157294" cy="863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2" descr="Planet Labs Earth Observation Satellite burns up over English Channel –  Spaceflight101">
              <a:extLst>
                <a:ext uri="{FF2B5EF4-FFF2-40B4-BE49-F238E27FC236}">
                  <a16:creationId xmlns:a16="http://schemas.microsoft.com/office/drawing/2014/main" id="{C57C3925-325A-457A-A5C4-5CB7CB9AD8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4598" y="2500285"/>
              <a:ext cx="157294" cy="863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2" descr="Planet Labs Earth Observation Satellite burns up over English Channel –  Spaceflight101">
              <a:extLst>
                <a:ext uri="{FF2B5EF4-FFF2-40B4-BE49-F238E27FC236}">
                  <a16:creationId xmlns:a16="http://schemas.microsoft.com/office/drawing/2014/main" id="{B2A199CC-EB9E-4965-B800-9CA1F8ED0B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6998" y="2652685"/>
              <a:ext cx="157294" cy="863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2" descr="Planet Labs Earth Observation Satellite burns up over English Channel –  Spaceflight101">
              <a:extLst>
                <a:ext uri="{FF2B5EF4-FFF2-40B4-BE49-F238E27FC236}">
                  <a16:creationId xmlns:a16="http://schemas.microsoft.com/office/drawing/2014/main" id="{CEC4FCBD-1206-4A0A-A345-7B8FC3FD0C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5350" y="2503419"/>
              <a:ext cx="157294" cy="863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2" descr="Planet Labs Earth Observation Satellite burns up over English Channel –  Spaceflight101">
              <a:extLst>
                <a:ext uri="{FF2B5EF4-FFF2-40B4-BE49-F238E27FC236}">
                  <a16:creationId xmlns:a16="http://schemas.microsoft.com/office/drawing/2014/main" id="{412F1BD4-DDC3-4635-A4AE-2F71C3CF07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8056" y="2385817"/>
              <a:ext cx="157294" cy="863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2" descr="Planet Labs Earth Observation Satellite burns up over English Channel –  Spaceflight101">
              <a:extLst>
                <a:ext uri="{FF2B5EF4-FFF2-40B4-BE49-F238E27FC236}">
                  <a16:creationId xmlns:a16="http://schemas.microsoft.com/office/drawing/2014/main" id="{2652FB79-B424-4284-9D1A-50F776D85E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5536" y="2364371"/>
              <a:ext cx="157294" cy="863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>
            <a:extLst>
              <a:ext uri="{FF2B5EF4-FFF2-40B4-BE49-F238E27FC236}">
                <a16:creationId xmlns:a16="http://schemas.microsoft.com/office/drawing/2014/main" id="{684149D0-47F8-49C2-83A3-753C578F8CD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809672" y="4533075"/>
            <a:ext cx="989633" cy="21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96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49B5C-4B93-4C1A-9344-6BCC8FC8B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openEO</a:t>
            </a:r>
            <a:r>
              <a:rPr lang="en-GB" dirty="0"/>
              <a:t> platform business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7771F-7214-4E9C-AC4C-2DC31D416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Consider user demands from the </a:t>
            </a:r>
            <a:r>
              <a:rPr lang="en-GB" dirty="0" err="1"/>
              <a:t>beginnig</a:t>
            </a:r>
            <a:endParaRPr lang="en-GB" dirty="0"/>
          </a:p>
          <a:p>
            <a:r>
              <a:rPr lang="en-GB" dirty="0"/>
              <a:t>Setup a transparent billing system</a:t>
            </a:r>
          </a:p>
          <a:p>
            <a:r>
              <a:rPr lang="en-GB" dirty="0"/>
              <a:t>Iterate and evaluate the model together with the users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E3E7B6-6B5E-4413-BFC3-17A6B144C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EGI Conference 2020, OpenEO Platform, 04.11.2020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3C5A0A-BA2C-4F2D-9146-B55254CF0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A8F9-830E-4F52-8C23-8A4D909D1C49}" type="slidenum">
              <a:rPr lang="en-GB" smtClean="0"/>
              <a:t>13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004731-D7CA-4A5B-AE2D-299B8D123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922" y="3127575"/>
            <a:ext cx="3928730" cy="213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680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E0A47E-1B50-4890-AEDC-382C89F80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EGI Conference 2020, OpenEO Platform, 04.11.2020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4EB051-EFA8-45DE-8502-5A15EEC70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A8F9-830E-4F52-8C23-8A4D909D1C49}" type="slidenum">
              <a:rPr lang="en-GB" smtClean="0"/>
              <a:t>14</a:t>
            </a:fld>
            <a:endParaRPr lang="en-GB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8216D62-E9DC-4F5A-8CC1-2E20216EBA64}"/>
              </a:ext>
            </a:extLst>
          </p:cNvPr>
          <p:cNvGrpSpPr/>
          <p:nvPr/>
        </p:nvGrpSpPr>
        <p:grpSpPr>
          <a:xfrm>
            <a:off x="2480984" y="599338"/>
            <a:ext cx="4572000" cy="1333176"/>
            <a:chOff x="2286000" y="1228902"/>
            <a:chExt cx="4572000" cy="1333176"/>
          </a:xfrm>
        </p:grpSpPr>
        <p:pic>
          <p:nvPicPr>
            <p:cNvPr id="3" name="image3.png">
              <a:extLst>
                <a:ext uri="{FF2B5EF4-FFF2-40B4-BE49-F238E27FC236}">
                  <a16:creationId xmlns:a16="http://schemas.microsoft.com/office/drawing/2014/main" id="{27BA3422-7533-4EFA-9CF0-DC09D03BE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2854418" y="1228902"/>
              <a:ext cx="3435164" cy="1095927"/>
            </a:xfrm>
            <a:prstGeom prst="rect">
              <a:avLst/>
            </a:prstGeom>
            <a:ln/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7BEC946-05EF-4F72-9A69-0E26A54A1345}"/>
                </a:ext>
              </a:extLst>
            </p:cNvPr>
            <p:cNvSpPr txBox="1"/>
            <p:nvPr/>
          </p:nvSpPr>
          <p:spPr>
            <a:xfrm>
              <a:off x="2286000" y="2223524"/>
              <a:ext cx="45720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600" dirty="0">
                  <a:solidFill>
                    <a:srgbClr val="00B0F0"/>
                  </a:solidFill>
                </a:rPr>
                <a:t>A Federated Open Earth Observation Platform</a:t>
              </a:r>
              <a:endParaRPr lang="en-GB" dirty="0">
                <a:solidFill>
                  <a:srgbClr val="00B0F0"/>
                </a:solidFill>
              </a:endParaRPr>
            </a:p>
          </p:txBody>
        </p:sp>
      </p:grpSp>
      <p:pic>
        <p:nvPicPr>
          <p:cNvPr id="12" name="image9.png">
            <a:extLst>
              <a:ext uri="{FF2B5EF4-FFF2-40B4-BE49-F238E27FC236}">
                <a16:creationId xmlns:a16="http://schemas.microsoft.com/office/drawing/2014/main" id="{12F3F18E-57F7-4789-A2CB-E2EF7C2DA63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78318" y="3662531"/>
            <a:ext cx="5204233" cy="1249665"/>
          </a:xfrm>
          <a:prstGeom prst="rect">
            <a:avLst/>
          </a:prstGeom>
          <a:ln/>
        </p:spPr>
      </p:pic>
      <p:pic>
        <p:nvPicPr>
          <p:cNvPr id="14" name="image6.gif">
            <a:extLst>
              <a:ext uri="{FF2B5EF4-FFF2-40B4-BE49-F238E27FC236}">
                <a16:creationId xmlns:a16="http://schemas.microsoft.com/office/drawing/2014/main" id="{81CB54C5-9954-420E-B81B-7B175FB1A765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6857999" y="251620"/>
            <a:ext cx="1914999" cy="695437"/>
          </a:xfrm>
          <a:prstGeom prst="rect">
            <a:avLst/>
          </a:prstGeom>
          <a:ln/>
        </p:spPr>
      </p:pic>
      <p:pic>
        <p:nvPicPr>
          <p:cNvPr id="16" name="image1.png">
            <a:extLst>
              <a:ext uri="{FF2B5EF4-FFF2-40B4-BE49-F238E27FC236}">
                <a16:creationId xmlns:a16="http://schemas.microsoft.com/office/drawing/2014/main" id="{13A4A29A-B4A5-4AD1-AFDB-7020848835BD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565006" y="3777533"/>
            <a:ext cx="957081" cy="420929"/>
          </a:xfrm>
          <a:prstGeom prst="rect">
            <a:avLst/>
          </a:prstGeom>
          <a:ln/>
        </p:spPr>
      </p:pic>
      <p:pic>
        <p:nvPicPr>
          <p:cNvPr id="18" name="Immagine 4">
            <a:extLst>
              <a:ext uri="{FF2B5EF4-FFF2-40B4-BE49-F238E27FC236}">
                <a16:creationId xmlns:a16="http://schemas.microsoft.com/office/drawing/2014/main" id="{C1E25B39-83AC-49C3-87BB-B6E2E6582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501" y="3700558"/>
            <a:ext cx="1023512" cy="507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CB62AA7-B412-43A6-B5E1-080430A2EE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3767" y="4354319"/>
            <a:ext cx="1652333" cy="59195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10574ED-A984-4C29-9063-E4A46B7919B9}"/>
              </a:ext>
            </a:extLst>
          </p:cNvPr>
          <p:cNvSpPr txBox="1"/>
          <p:nvPr/>
        </p:nvSpPr>
        <p:spPr>
          <a:xfrm>
            <a:off x="744015" y="2285112"/>
            <a:ext cx="8028983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100" dirty="0">
                <a:solidFill>
                  <a:srgbClr val="00B0F0"/>
                </a:solidFill>
              </a:rPr>
              <a:t>Stay in touch:</a:t>
            </a:r>
          </a:p>
          <a:p>
            <a:r>
              <a:rPr lang="en-GB" sz="2100" dirty="0">
                <a:solidFill>
                  <a:schemeClr val="bg1">
                    <a:lumMod val="50000"/>
                  </a:schemeClr>
                </a:solidFill>
              </a:rPr>
              <a:t>Subscribe to our mailing list: </a:t>
            </a:r>
            <a:r>
              <a:rPr lang="en-GB" sz="2100" u="sng" dirty="0">
                <a:solidFill>
                  <a:srgbClr val="00B0F0"/>
                </a:solidFill>
              </a:rPr>
              <a:t>https://eodc.eu/register-openeoplatform</a:t>
            </a:r>
          </a:p>
          <a:p>
            <a:r>
              <a:rPr lang="en-GB" sz="2100" dirty="0">
                <a:solidFill>
                  <a:schemeClr val="bg1">
                    <a:lumMod val="50000"/>
                  </a:schemeClr>
                </a:solidFill>
              </a:rPr>
              <a:t>Follow us on twitter: </a:t>
            </a:r>
            <a:r>
              <a:rPr lang="en-GB" sz="2100" dirty="0">
                <a:solidFill>
                  <a:srgbClr val="00B0F0"/>
                </a:solidFill>
              </a:rPr>
              <a:t>#OpenEOplatform, </a:t>
            </a:r>
            <a:r>
              <a:rPr lang="en-GB" sz="2100" i="0" u="none" strike="noStrike" dirty="0">
                <a:solidFill>
                  <a:srgbClr val="00B0F0"/>
                </a:solidFill>
                <a:effectLst/>
              </a:rPr>
              <a:t>@open_EO</a:t>
            </a:r>
            <a:endParaRPr lang="en-GB" sz="21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479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CC21A-0C78-4577-94A2-C983662EC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OpenEO</a:t>
            </a:r>
            <a:r>
              <a:rPr lang="en-GB" dirty="0"/>
              <a:t> Platform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36B51-2E2C-427B-9479-C66EA8A2B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ESA ITT “open Earth Engine”</a:t>
            </a:r>
            <a:br>
              <a:rPr lang="en-GB" dirty="0"/>
            </a:br>
            <a:r>
              <a:rPr lang="en-GB" sz="1600" dirty="0"/>
              <a:t>calls for the realisation of a federated open infrastructure (open source software, data, compute platform)</a:t>
            </a:r>
          </a:p>
          <a:p>
            <a:r>
              <a:rPr lang="en-GB" dirty="0"/>
              <a:t>Extremely ambitious goal, only possible by</a:t>
            </a:r>
          </a:p>
          <a:p>
            <a:pPr lvl="1"/>
            <a:r>
              <a:rPr lang="en-GB" sz="1600" dirty="0"/>
              <a:t>reusing modern and relevant existing components and by</a:t>
            </a:r>
          </a:p>
          <a:p>
            <a:pPr lvl="1"/>
            <a:r>
              <a:rPr lang="en-GB" sz="1600" dirty="0"/>
              <a:t>full support from a consortium that is not just skilful and dedicated but also experienced in running operational services</a:t>
            </a:r>
          </a:p>
          <a:p>
            <a:r>
              <a:rPr lang="en-GB" dirty="0"/>
              <a:t>Proposed solution: </a:t>
            </a:r>
            <a:r>
              <a:rPr lang="en-GB" dirty="0" err="1">
                <a:solidFill>
                  <a:srgbClr val="00B0F0"/>
                </a:solidFill>
              </a:rPr>
              <a:t>openEO</a:t>
            </a:r>
            <a:r>
              <a:rPr lang="en-GB" dirty="0">
                <a:solidFill>
                  <a:srgbClr val="00B0F0"/>
                </a:solidFill>
              </a:rPr>
              <a:t> Platform</a:t>
            </a:r>
          </a:p>
          <a:p>
            <a:pPr lvl="1"/>
            <a:r>
              <a:rPr lang="en-GB" sz="1600" dirty="0"/>
              <a:t>Builds upon the EO cloud processing platforms managed by VITO, </a:t>
            </a:r>
            <a:r>
              <a:rPr lang="en-GB" sz="1600" dirty="0" err="1"/>
              <a:t>Sinergise</a:t>
            </a:r>
            <a:r>
              <a:rPr lang="en-GB" sz="1600" dirty="0"/>
              <a:t>, EODC and EURAC and the experience</a:t>
            </a:r>
          </a:p>
          <a:p>
            <a:pPr lvl="1"/>
            <a:r>
              <a:rPr lang="en-GB" sz="1600" dirty="0"/>
              <a:t>In management of the platforms</a:t>
            </a:r>
          </a:p>
          <a:p>
            <a:pPr lvl="1"/>
            <a:r>
              <a:rPr lang="en-GB" sz="1600" dirty="0"/>
              <a:t>Software development experience of these partners</a:t>
            </a:r>
          </a:p>
          <a:p>
            <a:pPr lvl="1"/>
            <a:r>
              <a:rPr lang="en-GB" sz="1600" dirty="0"/>
              <a:t>Based on the </a:t>
            </a:r>
            <a:r>
              <a:rPr lang="en-GB" sz="1600" dirty="0" err="1"/>
              <a:t>openEO</a:t>
            </a:r>
            <a:r>
              <a:rPr lang="en-GB" sz="1600" dirty="0"/>
              <a:t> API, a community project that started with H2020 funding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DACDB0-E5BD-45E3-94C2-C719E1DD8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EGI Conference 2020, OpenEO Platform, 04.11.2020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68677C-D553-464F-BFEB-C2D4A496A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A8F9-830E-4F52-8C23-8A4D909D1C49}" type="slidenum">
              <a:rPr lang="en-GB" smtClean="0"/>
              <a:t>2</a:t>
            </a:fld>
            <a:endParaRPr lang="en-GB"/>
          </a:p>
        </p:txBody>
      </p:sp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86BBCD1D-C34F-4246-998A-90634B325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2365" y="1155242"/>
            <a:ext cx="834406" cy="5531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E9932E-E798-42E2-8BCF-9BEAF1AE6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506" y="1155242"/>
            <a:ext cx="1160899" cy="553180"/>
          </a:xfrm>
          <a:prstGeom prst="rect">
            <a:avLst/>
          </a:prstGeom>
        </p:spPr>
      </p:pic>
      <p:pic>
        <p:nvPicPr>
          <p:cNvPr id="10" name="image3.png">
            <a:extLst>
              <a:ext uri="{FF2B5EF4-FFF2-40B4-BE49-F238E27FC236}">
                <a16:creationId xmlns:a16="http://schemas.microsoft.com/office/drawing/2014/main" id="{BE60621F-DB8D-44C2-897E-CC1B0C7FCD5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389189" y="114300"/>
            <a:ext cx="3435164" cy="1095927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190546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215F9-1F75-41AF-B65A-946896F11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Wide ESA EO Platform Ecosystem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E0A47E-1B50-4890-AEDC-382C89F80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EGI Conference 2020, OpenEO Platform, 04.11.2020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4EB051-EFA8-45DE-8502-5A15EEC70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A8F9-830E-4F52-8C23-8A4D909D1C49}" type="slidenum">
              <a:rPr lang="en-GB" smtClean="0"/>
              <a:t>3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F77A8F-1478-4EDC-9931-387A1F1CD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415" y="1217832"/>
            <a:ext cx="6949169" cy="38449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6EF702-8DDE-4F4B-956C-FE2B2A53D6B4}"/>
              </a:ext>
            </a:extLst>
          </p:cNvPr>
          <p:cNvSpPr txBox="1"/>
          <p:nvPr/>
        </p:nvSpPr>
        <p:spPr>
          <a:xfrm>
            <a:off x="703325" y="1234218"/>
            <a:ext cx="39870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800" dirty="0"/>
              <a:t> 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8C24FF-A8BB-4D1F-9DA7-5ACEE06E39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43" b="22191"/>
          <a:stretch/>
        </p:blipFill>
        <p:spPr>
          <a:xfrm>
            <a:off x="4306423" y="2671200"/>
            <a:ext cx="767911" cy="5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9368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022EA-7754-4D21-9B9D-460060AC9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openEO</a:t>
            </a:r>
            <a:r>
              <a:rPr lang="en-GB" dirty="0"/>
              <a:t> 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A2497-479D-4837-93CA-F0AFEB151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520825"/>
            <a:ext cx="8238903" cy="36274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/>
              <a:t>Aim:</a:t>
            </a:r>
            <a:r>
              <a:rPr lang="en-GB" dirty="0"/>
              <a:t> serve the user with a large scale </a:t>
            </a:r>
            <a:r>
              <a:rPr lang="en" dirty="0"/>
              <a:t>continental scale Earth observation data analytics solution that allows:</a:t>
            </a:r>
          </a:p>
          <a:p>
            <a:pPr marL="0" indent="0">
              <a:buNone/>
            </a:pPr>
            <a:endParaRPr lang="en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Run a script locally, in a browser, notebook, or </a:t>
            </a:r>
            <a:r>
              <a:rPr lang="en-GB" dirty="0" err="1"/>
              <a:t>Rstudio</a:t>
            </a:r>
            <a:endParaRPr lang="en-GB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Have it connect to cloud platforms to carry out computations remotely: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dirty="0"/>
              <a:t>Discover which image collections are available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dirty="0"/>
              <a:t>Discover processes, compose processes, execute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Show the results, responsive (low res), or download (batch/high res)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Using an interface that doesn’t mind what the cloud platform runs, so that we can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dirty="0"/>
              <a:t>Compare the costs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dirty="0"/>
              <a:t>Compare and validate the results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Insert custom Python / R / … scripts for e.g. time series modelling, to be executed close to the data (user-defined functions)</a:t>
            </a:r>
          </a:p>
          <a:p>
            <a:pPr marL="114300" indent="0">
              <a:spcBef>
                <a:spcPts val="0"/>
              </a:spcBef>
              <a:buSzPts val="1800"/>
              <a:buNone/>
            </a:pPr>
            <a:endParaRPr lang="en-GB" dirty="0"/>
          </a:p>
          <a:p>
            <a:pPr marL="114300" indent="0">
              <a:spcBef>
                <a:spcPts val="0"/>
              </a:spcBef>
              <a:buSzPts val="1800"/>
              <a:buNone/>
            </a:pPr>
            <a:r>
              <a:rPr lang="en-GB" b="1" dirty="0"/>
              <a:t>To make this easy, an API is needed. We made this, and named it </a:t>
            </a:r>
            <a:r>
              <a:rPr lang="en-GB" b="1" dirty="0" err="1"/>
              <a:t>openEO</a:t>
            </a:r>
            <a:r>
              <a:rPr lang="en-GB" b="1" dirty="0"/>
              <a:t>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E4F78-1260-4B7E-A6DD-6CB91389B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EGI Conference 2020, OpenEO Platform, 04.11.2020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46D25B-658F-40EB-99A0-60E0BBF1F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A8F9-830E-4F52-8C23-8A4D909D1C49}" type="slidenum">
              <a:rPr lang="en-GB" smtClean="0"/>
              <a:t>4</a:t>
            </a:fld>
            <a:endParaRPr lang="en-GB"/>
          </a:p>
        </p:txBody>
      </p:sp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E9D70A23-1BAD-4FA0-B10B-C10775D15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5770" y="464126"/>
            <a:ext cx="834406" cy="5531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23FFEA-B281-46DC-A084-9C83C2FEE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0911" y="464126"/>
            <a:ext cx="1160899" cy="55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700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19123-248D-4E4F-BBBD-BE6E59A8C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next step: </a:t>
            </a:r>
            <a:r>
              <a:rPr lang="en-GB" dirty="0" err="1"/>
              <a:t>openEO</a:t>
            </a:r>
            <a:r>
              <a:rPr lang="en-GB" dirty="0"/>
              <a:t> platform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517EE-9D45-49EE-9528-C8889CD02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438DCC"/>
                </a:solidFill>
              </a:rPr>
              <a:t>The </a:t>
            </a:r>
            <a:r>
              <a:rPr lang="en-GB" dirty="0" err="1">
                <a:solidFill>
                  <a:srgbClr val="438DCC"/>
                </a:solidFill>
              </a:rPr>
              <a:t>openEO</a:t>
            </a:r>
            <a:r>
              <a:rPr lang="en-GB" dirty="0">
                <a:solidFill>
                  <a:srgbClr val="438DCC"/>
                </a:solidFill>
              </a:rPr>
              <a:t> API’s original goal (https://openeo.org/)</a:t>
            </a:r>
          </a:p>
          <a:p>
            <a:pPr marL="457200" lvl="1" indent="0">
              <a:buNone/>
            </a:pPr>
            <a:r>
              <a:rPr lang="en-GB" dirty="0"/>
              <a:t>fostering the current heterogeneity in interfaces of cloud-based EO processing back-ends</a:t>
            </a:r>
          </a:p>
          <a:p>
            <a:pPr marL="0" indent="0">
              <a:buNone/>
            </a:pPr>
            <a:r>
              <a:rPr lang="en-GB" dirty="0">
                <a:solidFill>
                  <a:srgbClr val="438DCC"/>
                </a:solidFill>
              </a:rPr>
              <a:t>matches the ESA requirement of </a:t>
            </a:r>
          </a:p>
          <a:p>
            <a:pPr marL="457200" lvl="1" indent="0">
              <a:buNone/>
            </a:pPr>
            <a:r>
              <a:rPr lang="en-GB" dirty="0"/>
              <a:t>realizing a federated infrastructure and matches the current situation that no single processing back-end serves (or will any time soon serve) all datasets of interest.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C55083-F8CD-4D1A-A060-4B3E69934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EGI Conference 2020, OpenEO Platform, 04.11.2020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CACE4-FBA5-4AAC-BFDF-A11524328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A8F9-830E-4F52-8C23-8A4D909D1C4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752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5AFCB-6945-4DE3-A03D-8FF9CC523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openEO</a:t>
            </a:r>
            <a:r>
              <a:rPr lang="en-GB" dirty="0"/>
              <a:t> Platform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84EC5C-81D6-4FC9-988A-022735E56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EGI Conference 2020, OpenEO Platform, 04.11.2020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D536AF-4C95-4137-8B32-CD8B0AE1D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A8F9-830E-4F52-8C23-8A4D909D1C49}" type="slidenum">
              <a:rPr lang="en-GB" smtClean="0"/>
              <a:t>6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737C48-0132-4205-8335-F35092CDB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739" y="1593434"/>
            <a:ext cx="2727382" cy="14937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E3889B-7BA1-4B30-8E00-D1237771C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263" y="3171465"/>
            <a:ext cx="2038306" cy="1064593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66A415BB-489F-43D1-BF6A-534D4C6D5F5B}"/>
              </a:ext>
            </a:extLst>
          </p:cNvPr>
          <p:cNvSpPr/>
          <p:nvPr/>
        </p:nvSpPr>
        <p:spPr>
          <a:xfrm>
            <a:off x="4212685" y="1984824"/>
            <a:ext cx="676101" cy="268085"/>
          </a:xfrm>
          <a:prstGeom prst="rightArrow">
            <a:avLst/>
          </a:prstGeom>
          <a:solidFill>
            <a:srgbClr val="00B0F0"/>
          </a:solidFill>
          <a:ln>
            <a:solidFill>
              <a:srgbClr val="438D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F0"/>
              </a:solidFill>
            </a:endParaRPr>
          </a:p>
        </p:txBody>
      </p:sp>
      <p:pic>
        <p:nvPicPr>
          <p:cNvPr id="13" name="image3.png">
            <a:extLst>
              <a:ext uri="{FF2B5EF4-FFF2-40B4-BE49-F238E27FC236}">
                <a16:creationId xmlns:a16="http://schemas.microsoft.com/office/drawing/2014/main" id="{546A4B7B-1B1E-48B8-8223-F6FCE714468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500351" y="1593434"/>
            <a:ext cx="3293925" cy="1050867"/>
          </a:xfrm>
          <a:prstGeom prst="rect">
            <a:avLst/>
          </a:prstGeom>
          <a:ln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64DA49C-1B28-4068-8C14-3F691F5B10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9875" y="2529048"/>
            <a:ext cx="2973812" cy="173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751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C1234-C58C-4C23-81B8-88C68B7CB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 level overview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D3EDD4-2B84-44B2-944A-E29F86EE4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EGI Conference 2020, OpenEO Platform, 04.11.2020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557B17-B2CA-40E7-B386-272D95964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A8F9-830E-4F52-8C23-8A4D909D1C49}" type="slidenum">
              <a:rPr lang="en-GB" smtClean="0"/>
              <a:t>7</a:t>
            </a:fld>
            <a:endParaRPr lang="en-GB"/>
          </a:p>
        </p:txBody>
      </p:sp>
      <p:pic>
        <p:nvPicPr>
          <p:cNvPr id="7" name="image3.png">
            <a:extLst>
              <a:ext uri="{FF2B5EF4-FFF2-40B4-BE49-F238E27FC236}">
                <a16:creationId xmlns:a16="http://schemas.microsoft.com/office/drawing/2014/main" id="{0900839F-55CE-4E9C-92BD-7A7707E034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89189" y="154216"/>
            <a:ext cx="3435164" cy="1095927"/>
          </a:xfrm>
          <a:prstGeom prst="rect">
            <a:avLst/>
          </a:prstGeom>
          <a:ln/>
        </p:spPr>
      </p:pic>
      <p:pic>
        <p:nvPicPr>
          <p:cNvPr id="9" name="image8.jpg">
            <a:extLst>
              <a:ext uri="{FF2B5EF4-FFF2-40B4-BE49-F238E27FC236}">
                <a16:creationId xmlns:a16="http://schemas.microsoft.com/office/drawing/2014/main" id="{6EE8BC67-0A29-4ECF-B30F-7B692C0BDEE6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781749" y="1409700"/>
            <a:ext cx="5138684" cy="3116529"/>
          </a:xfrm>
          <a:prstGeom prst="rect">
            <a:avLst/>
          </a:prstGeom>
          <a:ln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EADE5E6-B774-47EC-BE89-19B84BEB5BA3}"/>
              </a:ext>
            </a:extLst>
          </p:cNvPr>
          <p:cNvSpPr txBox="1"/>
          <p:nvPr/>
        </p:nvSpPr>
        <p:spPr>
          <a:xfrm>
            <a:off x="1223696" y="4743625"/>
            <a:ext cx="681092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500" dirty="0">
                <a:solidFill>
                  <a:schemeClr val="bg1">
                    <a:lumMod val="50000"/>
                  </a:schemeClr>
                </a:solidFill>
              </a:rPr>
              <a:t>First Service Readiness Review and initial public service offering end February 2021 !</a:t>
            </a:r>
          </a:p>
        </p:txBody>
      </p:sp>
    </p:spTree>
    <p:extLst>
      <p:ext uri="{BB962C8B-B14F-4D97-AF65-F5344CB8AC3E}">
        <p14:creationId xmlns:p14="http://schemas.microsoft.com/office/powerpoint/2010/main" val="1432304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C6DC3-6471-4360-B737-AD2B0D402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935" y="304800"/>
            <a:ext cx="8458199" cy="1104900"/>
          </a:xfrm>
        </p:spPr>
        <p:txBody>
          <a:bodyPr>
            <a:normAutofit fontScale="90000"/>
          </a:bodyPr>
          <a:lstStyle/>
          <a:p>
            <a:pPr>
              <a:tabLst>
                <a:tab pos="4035425" algn="l"/>
              </a:tabLst>
            </a:pPr>
            <a:r>
              <a:rPr lang="en-GB" dirty="0"/>
              <a:t>Different users 	Different interfaces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84B10-3B75-46FF-A70A-D1BB8C475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0825"/>
            <a:ext cx="3687856" cy="3627438"/>
          </a:xfrm>
        </p:spPr>
        <p:txBody>
          <a:bodyPr/>
          <a:lstStyle/>
          <a:p>
            <a:r>
              <a:rPr lang="en-GB" dirty="0"/>
              <a:t>EO Researcher</a:t>
            </a:r>
          </a:p>
          <a:p>
            <a:r>
              <a:rPr lang="en-GB" dirty="0"/>
              <a:t>Data analyst</a:t>
            </a:r>
          </a:p>
          <a:p>
            <a:r>
              <a:rPr lang="en-GB" dirty="0"/>
              <a:t>Data producer</a:t>
            </a:r>
          </a:p>
          <a:p>
            <a:r>
              <a:rPr lang="en-GB" dirty="0"/>
              <a:t>Application developer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A22D87-017E-4847-AE58-3A32C3DCE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EGI Conference 2020, OpenEO Platform, 04.11.2020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7FDA90-516A-40C2-970A-B73F4B89F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A8F9-830E-4F52-8C23-8A4D909D1C49}" type="slidenum">
              <a:rPr lang="en-GB" smtClean="0"/>
              <a:t>8</a:t>
            </a:fld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AECA88B-1321-4AAC-95B1-68776C91C7C6}"/>
              </a:ext>
            </a:extLst>
          </p:cNvPr>
          <p:cNvSpPr txBox="1">
            <a:spLocks/>
          </p:cNvSpPr>
          <p:nvPr/>
        </p:nvSpPr>
        <p:spPr>
          <a:xfrm>
            <a:off x="4553966" y="1520825"/>
            <a:ext cx="3687856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Notebooks, Editor</a:t>
            </a:r>
          </a:p>
          <a:p>
            <a:r>
              <a:rPr lang="en-GB" dirty="0"/>
              <a:t>Marketplace, Maps</a:t>
            </a:r>
          </a:p>
          <a:p>
            <a:r>
              <a:rPr lang="en-GB" dirty="0"/>
              <a:t>Editor</a:t>
            </a:r>
          </a:p>
          <a:p>
            <a:r>
              <a:rPr lang="en-GB" dirty="0"/>
              <a:t>Web API's</a:t>
            </a:r>
          </a:p>
        </p:txBody>
      </p:sp>
    </p:spTree>
    <p:extLst>
      <p:ext uri="{BB962C8B-B14F-4D97-AF65-F5344CB8AC3E}">
        <p14:creationId xmlns:p14="http://schemas.microsoft.com/office/powerpoint/2010/main" val="104877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0F601-9654-4ED1-8323-CDFD57FED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Web Editor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6EEBD1-693D-4937-98A3-024A19F73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EGI Conference 2020, OpenEO Platform, 04.11.2020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266CF4-6B26-4280-8D26-58C01891C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A8F9-830E-4F52-8C23-8A4D909D1C49}" type="slidenum">
              <a:rPr lang="en-GB" smtClean="0"/>
              <a:t>9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79113C-58B4-44E1-9078-C5183350A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582" y="1266160"/>
            <a:ext cx="7484835" cy="372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83340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348046E1D20E498DC000286281D8DC" ma:contentTypeVersion="11" ma:contentTypeDescription="Create a new document." ma:contentTypeScope="" ma:versionID="e7a5dbade56f4e302ac3cbc574c5f317">
  <xsd:schema xmlns:xsd="http://www.w3.org/2001/XMLSchema" xmlns:xs="http://www.w3.org/2001/XMLSchema" xmlns:p="http://schemas.microsoft.com/office/2006/metadata/properties" xmlns:ns2="c8db68b2-52af-476f-b0a6-351b7fc52d82" xmlns:ns3="332694a9-dfed-4aec-99d0-3618a2bf736c" targetNamespace="http://schemas.microsoft.com/office/2006/metadata/properties" ma:root="true" ma:fieldsID="0f3b7b3e401db2216bfda74f6e64d531" ns2:_="" ns3:_="">
    <xsd:import namespace="c8db68b2-52af-476f-b0a6-351b7fc52d82"/>
    <xsd:import namespace="332694a9-dfed-4aec-99d0-3618a2bf73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db68b2-52af-476f-b0a6-351b7fc52d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2694a9-dfed-4aec-99d0-3618a2bf736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0FBC948-5DDA-42E9-B12E-A8288FE0C8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12884C6-7E62-48DF-A179-4E5BA8B235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db68b2-52af-476f-b0a6-351b7fc52d82"/>
    <ds:schemaRef ds:uri="332694a9-dfed-4aec-99d0-3618a2bf73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93A1EBE-ED10-4EB0-9A40-721313B196BB}">
  <ds:schemaRefs>
    <ds:schemaRef ds:uri="332694a9-dfed-4aec-99d0-3618a2bf736c"/>
    <ds:schemaRef ds:uri="c8db68b2-52af-476f-b0a6-351b7fc52d8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631</Words>
  <Application>Microsoft Office PowerPoint</Application>
  <PresentationFormat>On-screen Show (16:10)</PresentationFormat>
  <Paragraphs>125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Lato Light</vt:lpstr>
      <vt:lpstr>Custom Design</vt:lpstr>
      <vt:lpstr>openEO platform</vt:lpstr>
      <vt:lpstr>OpenEO Platform</vt:lpstr>
      <vt:lpstr>Wide ESA EO Platform Ecosystem</vt:lpstr>
      <vt:lpstr>openEO vision</vt:lpstr>
      <vt:lpstr>The next step: openEO platform</vt:lpstr>
      <vt:lpstr>openEO Platform</vt:lpstr>
      <vt:lpstr>High level overview</vt:lpstr>
      <vt:lpstr>Different users  Different interfaces</vt:lpstr>
      <vt:lpstr>Web Editor</vt:lpstr>
      <vt:lpstr>Python client: Phenology</vt:lpstr>
      <vt:lpstr>9 use cases in 24 months</vt:lpstr>
      <vt:lpstr>Use Case 1: Analysis Ready Data</vt:lpstr>
      <vt:lpstr>openEO platform business model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a Federated Open Earth Observation Platform</dc:title>
  <dc:creator>Richard Kidd</dc:creator>
  <cp:lastModifiedBy>Christian Briese</cp:lastModifiedBy>
  <cp:revision>1</cp:revision>
  <dcterms:created xsi:type="dcterms:W3CDTF">2020-09-02T15:17:39Z</dcterms:created>
  <dcterms:modified xsi:type="dcterms:W3CDTF">2020-11-04T08:18:05Z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0x010100C8348046E1D20E498DC000286281D8DC</vt:lpwstr>
  </property>
</Properties>
</file>