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0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media/image29.jpeg" ContentType="image/jpeg"/>
  <Override PartName="/ppt/media/image28.png" ContentType="image/png"/>
  <Override PartName="/ppt/media/image7.jpeg" ContentType="image/jpeg"/>
  <Override PartName="/ppt/media/image35.gif" ContentType="image/gif"/>
  <Override PartName="/ppt/media/image27.png" ContentType="image/png"/>
  <Override PartName="/ppt/media/image26.png" ContentType="image/png"/>
  <Override PartName="/ppt/media/image23.png" ContentType="image/png"/>
  <Override PartName="/ppt/media/image22.png" ContentType="image/png"/>
  <Override PartName="/ppt/media/image24.jpeg" ContentType="image/jpeg"/>
  <Override PartName="/ppt/media/image21.png" ContentType="image/png"/>
  <Override PartName="/ppt/media/image19.jpeg" ContentType="image/jpeg"/>
  <Override PartName="/ppt/media/image25.png" ContentType="image/png"/>
  <Override PartName="/ppt/media/image32.gif" ContentType="image/gif"/>
  <Override PartName="/ppt/media/image17.png" ContentType="image/png"/>
  <Override PartName="/ppt/media/image16.png" ContentType="image/png"/>
  <Override PartName="/ppt/media/image14.png" ContentType="image/png"/>
  <Override PartName="/ppt/media/image1.jpeg" ContentType="image/jpeg"/>
  <Override PartName="/ppt/media/image10.png" ContentType="image/png"/>
  <Override PartName="/ppt/media/image47.png" ContentType="image/png"/>
  <Override PartName="/ppt/media/image2.jpeg" ContentType="image/jpeg"/>
  <Override PartName="/ppt/media/image20.png" ContentType="image/png"/>
  <Override PartName="/ppt/media/image57.png" ContentType="image/png"/>
  <Override PartName="/ppt/media/image15.png" ContentType="image/png"/>
  <Override PartName="/ppt/media/image3.jpeg" ContentType="image/jpeg"/>
  <Override PartName="/ppt/media/image30.png" ContentType="image/png"/>
  <Override PartName="/ppt/media/image37.jpeg" ContentType="image/jpeg"/>
  <Override PartName="/ppt/media/image4.jpeg" ContentType="image/jpeg"/>
  <Override PartName="/ppt/media/image40.png" ContentType="image/png"/>
  <Override PartName="/ppt/media/image46.png" ContentType="image/png"/>
  <Override PartName="/ppt/media/image48.png" ContentType="image/png"/>
  <Override PartName="/ppt/media/image13.png" ContentType="image/png"/>
  <Override PartName="/ppt/media/image45.png" ContentType="image/png"/>
  <Override PartName="/ppt/media/image51.jpeg" ContentType="image/jpeg"/>
  <Override PartName="/ppt/media/image52.png" ContentType="image/png"/>
  <Override PartName="/ppt/media/image41.png" ContentType="image/png"/>
  <Override PartName="/ppt/media/image53.png" ContentType="image/png"/>
  <Override PartName="/ppt/media/image42.png" ContentType="image/png"/>
  <Override PartName="/ppt/media/image54.png" ContentType="image/png"/>
  <Override PartName="/ppt/media/image43.png" ContentType="image/png"/>
  <Override PartName="/ppt/media/image55.png" ContentType="image/png"/>
  <Override PartName="/ppt/media/image34.jpeg" ContentType="image/jpeg"/>
  <Override PartName="/ppt/media/image6.jpeg" ContentType="image/jpeg"/>
  <Override PartName="/ppt/media/image18.png" ContentType="image/png"/>
  <Override PartName="/ppt/media/image44.png" ContentType="image/png"/>
  <Override PartName="/ppt/media/image56.png" ContentType="image/png"/>
  <Override PartName="/ppt/media/image36.png" ContentType="image/png"/>
  <Override PartName="/ppt/media/image33.png" ContentType="image/png"/>
  <Override PartName="/ppt/media/image31.png" ContentType="image/png"/>
  <Override PartName="/ppt/media/image49.png" ContentType="image/png"/>
  <Override PartName="/ppt/media/image12.png" ContentType="image/png"/>
  <Override PartName="/ppt/media/image39.png" ContentType="image/png"/>
  <Override PartName="/ppt/media/image9.png" ContentType="image/png"/>
  <Override PartName="/ppt/media/image11.jpeg" ContentType="image/jpeg"/>
  <Override PartName="/ppt/media/image8.png" ContentType="image/png"/>
  <Override PartName="/ppt/media/image38.png" ContentType="image/png"/>
  <Override PartName="/ppt/media/image50.png" ContentType="image/png"/>
  <Override PartName="/ppt/media/image5.jpeg" ContentType="image/jpeg"/>
  <Override PartName="/ppt/charts/chart1.xml" ContentType="application/vnd.openxmlformats-officedocument.drawingml.char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30"/>
      <c:rotY val="0"/>
      <c:rAngAx val="1"/>
      <c:perspective val="10"/>
    </c:view3D>
    <c:floor>
      <c:spPr>
        <a:solidFill>
          <a:srgbClr val="cccccc"/>
        </a:solidFill>
        <a:ln>
          <a:noFill/>
        </a:ln>
      </c:spPr>
    </c:floor>
    <c:sideWall>
      <c:spPr>
        <a:noFill/>
        <a:ln>
          <a:solidFill>
            <a:srgbClr val="b3b3b3"/>
          </a:solidFill>
        </a:ln>
      </c:spPr>
    </c:sideWall>
    <c:backWall>
      <c:spPr>
        <a:noFill/>
        <a:ln>
          <a:solidFill>
            <a:srgbClr val="b3b3b3"/>
          </a:solidFill>
        </a:ln>
      </c:spPr>
    </c:backWall>
    <c:plotArea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explosion val="0"/>
          <c:dPt>
            <c:idx val="0"/>
            <c:spPr>
              <a:solidFill>
                <a:srgbClr val="004586"/>
              </a:solidFill>
              <a:ln>
                <a:noFill/>
              </a:ln>
            </c:spPr>
          </c:dPt>
          <c:dPt>
            <c:idx val="1"/>
            <c:spPr>
              <a:solidFill>
                <a:srgbClr val="ff420e"/>
              </a:solidFill>
              <a:ln>
                <a:noFill/>
              </a:ln>
            </c:spPr>
          </c:dPt>
          <c:dPt>
            <c:idx val="2"/>
            <c:spPr>
              <a:solidFill>
                <a:srgbClr val="ffd320"/>
              </a:solidFill>
              <a:ln>
                <a:noFill/>
              </a:ln>
            </c:spPr>
          </c:dPt>
          <c:dPt>
            <c:idx val="3"/>
            <c:spPr>
              <a:solidFill>
                <a:srgbClr val="579d1c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4"/>
                <c:pt idx="0">
                  <c:v>EuroHPC = 33%</c:v>
                </c:pt>
                <c:pt idx="1">
                  <c:v>Reserve </c:v>
                </c:pt>
                <c:pt idx="2">
                  <c:v>SLING Calls = 30%</c:v>
                </c:pt>
                <c:pt idx="3">
                  <c:v>Pledges and community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0.33</c:v>
                </c:pt>
                <c:pt idx="1">
                  <c:v>0.07</c:v>
                </c:pt>
                <c:pt idx="2">
                  <c:v>0.3</c:v>
                </c:pt>
                <c:pt idx="3">
                  <c:v>0.3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rgbClr val="ff420e"/>
            </a:solidFill>
            <a:ln>
              <a:noFill/>
            </a:ln>
          </c:spPr>
          <c:explosion val="0"/>
          <c:dPt>
            <c:idx val="0"/>
            <c:spPr>
              <a:solidFill>
                <a:srgbClr val="004586"/>
              </a:solidFill>
              <a:ln>
                <a:noFill/>
              </a:ln>
            </c:spPr>
          </c:dPt>
          <c:dPt>
            <c:idx val="1"/>
            <c:spPr>
              <a:solidFill>
                <a:srgbClr val="ff420e"/>
              </a:solidFill>
              <a:ln>
                <a:noFill/>
              </a:ln>
            </c:spPr>
          </c:dPt>
          <c:dPt>
            <c:idx val="2"/>
            <c:spPr>
              <a:solidFill>
                <a:srgbClr val="ffd320"/>
              </a:solidFill>
              <a:ln>
                <a:noFill/>
              </a:ln>
            </c:spPr>
          </c:dPt>
          <c:dPt>
            <c:idx val="3"/>
            <c:spPr>
              <a:solidFill>
                <a:srgbClr val="579d1c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4"/>
                <c:pt idx="0">
                  <c:v>EuroHPC = 33%</c:v>
                </c:pt>
                <c:pt idx="1">
                  <c:v>Reserve </c:v>
                </c:pt>
                <c:pt idx="2">
                  <c:v>SLING Calls = 30%</c:v>
                </c:pt>
                <c:pt idx="3">
                  <c:v>Pledges and community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79d1c"/>
            </a:solidFill>
            <a:ln>
              <a:noFill/>
            </a:ln>
          </c:spPr>
          <c:explosion val="0"/>
          <c:dPt>
            <c:idx val="0"/>
            <c:spPr>
              <a:solidFill>
                <a:srgbClr val="004586"/>
              </a:solidFill>
              <a:ln>
                <a:noFill/>
              </a:ln>
            </c:spPr>
          </c:dPt>
          <c:dPt>
            <c:idx val="1"/>
            <c:spPr>
              <a:solidFill>
                <a:srgbClr val="ff420e"/>
              </a:solidFill>
              <a:ln>
                <a:noFill/>
              </a:ln>
            </c:spPr>
          </c:dPt>
          <c:dPt>
            <c:idx val="2"/>
            <c:spPr>
              <a:solidFill>
                <a:srgbClr val="ffd320"/>
              </a:solidFill>
              <a:ln>
                <a:noFill/>
              </a:ln>
            </c:spPr>
          </c:dPt>
          <c:dPt>
            <c:idx val="3"/>
            <c:spPr>
              <a:solidFill>
                <a:srgbClr val="579d1c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4"/>
                <c:pt idx="0">
                  <c:v>EuroHPC = 33%</c:v>
                </c:pt>
                <c:pt idx="1">
                  <c:v>Reserve </c:v>
                </c:pt>
                <c:pt idx="2">
                  <c:v>SLING Calls = 30%</c:v>
                </c:pt>
                <c:pt idx="3">
                  <c:v>Pledges and community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Column 3</c:v>
                </c:pt>
              </c:strCache>
            </c:strRef>
          </c:tx>
          <c:spPr>
            <a:solidFill>
              <a:srgbClr val="ffd320"/>
            </a:solidFill>
            <a:ln>
              <a:noFill/>
            </a:ln>
          </c:spPr>
          <c:explosion val="0"/>
          <c:dPt>
            <c:idx val="0"/>
            <c:spPr>
              <a:solidFill>
                <a:srgbClr val="004586"/>
              </a:solidFill>
              <a:ln>
                <a:noFill/>
              </a:ln>
            </c:spPr>
          </c:dPt>
          <c:dPt>
            <c:idx val="1"/>
            <c:spPr>
              <a:solidFill>
                <a:srgbClr val="ff420e"/>
              </a:solidFill>
              <a:ln>
                <a:noFill/>
              </a:ln>
            </c:spPr>
          </c:dPt>
          <c:dPt>
            <c:idx val="2"/>
            <c:spPr>
              <a:solidFill>
                <a:srgbClr val="ffd320"/>
              </a:solidFill>
              <a:ln>
                <a:noFill/>
              </a:ln>
            </c:spPr>
          </c:dPt>
          <c:dPt>
            <c:idx val="3"/>
            <c:spPr>
              <a:solidFill>
                <a:srgbClr val="579d1c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4"/>
                <c:pt idx="0">
                  <c:v>EuroHPC = 33%</c:v>
                </c:pt>
                <c:pt idx="1">
                  <c:v>Reserve </c:v>
                </c:pt>
                <c:pt idx="2">
                  <c:v>SLING Calls = 30%</c:v>
                </c:pt>
                <c:pt idx="3">
                  <c:v>Pledges and community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4"/>
              </c:numCache>
            </c:numRef>
          </c:val>
        </c:ser>
      </c:pie3DChart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b="0" sz="1000" spc="-1" strike="noStrike">
              <a:latin typeface="Arial"/>
            </a:defRPr>
          </a:pPr>
        </a:p>
      </c:txPr>
    </c:legend>
    <c:plotVisOnly val="1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angle 1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301" name="PlaceHolder 2"/>
          <p:cNvSpPr>
            <a:spLocks noGrp="1"/>
          </p:cNvSpPr>
          <p:nvPr>
            <p:ph type="sldImg"/>
          </p:nvPr>
        </p:nvSpPr>
        <p:spPr>
          <a:xfrm>
            <a:off x="1106280" y="812880"/>
            <a:ext cx="5343480" cy="400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1" lang="en-US" sz="4800" spc="-1" strike="noStrike">
                <a:solidFill>
                  <a:srgbClr val="333333"/>
                </a:solidFill>
                <a:latin typeface="Open Sans Semibold"/>
              </a:rPr>
              <a:t>Click to move the slide</a:t>
            </a:r>
            <a:endParaRPr b="1" lang="en-US" sz="48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755280" y="5078160"/>
            <a:ext cx="6046920" cy="4809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hdr"/>
          </p:nvPr>
        </p:nvSpPr>
        <p:spPr>
          <a:xfrm>
            <a:off x="0" y="0"/>
            <a:ext cx="3279600" cy="5335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5"/>
          <p:cNvSpPr>
            <a:spLocks noGrp="1"/>
          </p:cNvSpPr>
          <p:nvPr>
            <p:ph type="dt"/>
          </p:nvPr>
        </p:nvSpPr>
        <p:spPr>
          <a:xfrm>
            <a:off x="4277880" y="0"/>
            <a:ext cx="3279960" cy="5335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6"/>
          <p:cNvSpPr>
            <a:spLocks noGrp="1"/>
          </p:cNvSpPr>
          <p:nvPr>
            <p:ph type="ftr"/>
          </p:nvPr>
        </p:nvSpPr>
        <p:spPr>
          <a:xfrm>
            <a:off x="0" y="10156680"/>
            <a:ext cx="3279600" cy="5335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7"/>
          <p:cNvSpPr>
            <a:spLocks noGrp="1"/>
          </p:cNvSpPr>
          <p:nvPr>
            <p:ph type="sldNum"/>
          </p:nvPr>
        </p:nvSpPr>
        <p:spPr>
          <a:xfrm>
            <a:off x="4277880" y="10156680"/>
            <a:ext cx="3279960" cy="5335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384CB2DE-EF2E-420E-8086-E3627ACB2D00}" type="slidenum">
              <a:rPr b="0" lang="de-DE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409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lIns="0" rIns="0" tIns="21240" bIns="0">
            <a:noAutofit/>
          </a:bodyPr>
          <a:p>
            <a:pPr marL="215640">
              <a:lnSpc>
                <a:spcPct val="94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  <a:ea typeface="Droid Sans Fallback"/>
              </a:rPr>
              <a:t>Outlook: from current problems to future solutions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215640">
              <a:lnSpc>
                <a:spcPct val="94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  <a:ea typeface="Droid Sans Fallback"/>
              </a:rPr>
              <a:t>a "report from remote trenches"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215640">
              <a:lnSpc>
                <a:spcPct val="94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215640">
              <a:lnSpc>
                <a:spcPct val="94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  <a:ea typeface="Droid Sans Fallback"/>
              </a:rPr>
              <a:t>We support many different domains, but are to a large extent a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215640">
              <a:lnSpc>
                <a:spcPct val="94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  <a:ea typeface="Droid Sans Fallback"/>
              </a:rPr>
              <a:t>conglomerate of local solutions with imposed CERN-derived solutions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215640">
              <a:lnSpc>
                <a:spcPct val="94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  <a:ea typeface="Droid Sans Fallback"/>
              </a:rPr>
              <a:t>from the national infrastructure side.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0" name="CustomShape 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64104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6244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72000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64104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6244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720000" y="301320"/>
            <a:ext cx="8855640" cy="585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64104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56244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72000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64104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56244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720000" y="301320"/>
            <a:ext cx="8855640" cy="585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64104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56244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72000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364104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656244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720000" y="301320"/>
            <a:ext cx="8855640" cy="585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364104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656244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72000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body"/>
          </p:nvPr>
        </p:nvSpPr>
        <p:spPr>
          <a:xfrm>
            <a:off x="364104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 type="body"/>
          </p:nvPr>
        </p:nvSpPr>
        <p:spPr>
          <a:xfrm>
            <a:off x="656244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720000" y="301320"/>
            <a:ext cx="8855640" cy="585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720000" y="301320"/>
            <a:ext cx="8855640" cy="585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64104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56244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72000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364104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656244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subTitle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ubTitle"/>
          </p:nvPr>
        </p:nvSpPr>
        <p:spPr>
          <a:xfrm>
            <a:off x="720000" y="301320"/>
            <a:ext cx="8855640" cy="585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364104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656244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72000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55" name="PlaceHolder 6"/>
          <p:cNvSpPr>
            <a:spLocks noGrp="1"/>
          </p:cNvSpPr>
          <p:nvPr>
            <p:ph type="body"/>
          </p:nvPr>
        </p:nvSpPr>
        <p:spPr>
          <a:xfrm>
            <a:off x="364104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56" name="PlaceHolder 7"/>
          <p:cNvSpPr>
            <a:spLocks noGrp="1"/>
          </p:cNvSpPr>
          <p:nvPr>
            <p:ph type="body"/>
          </p:nvPr>
        </p:nvSpPr>
        <p:spPr>
          <a:xfrm>
            <a:off x="656244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ubTitle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ubTitle"/>
          </p:nvPr>
        </p:nvSpPr>
        <p:spPr>
          <a:xfrm>
            <a:off x="720000" y="301320"/>
            <a:ext cx="8855640" cy="585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364104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656244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72000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98" name="PlaceHolder 6"/>
          <p:cNvSpPr>
            <a:spLocks noGrp="1"/>
          </p:cNvSpPr>
          <p:nvPr>
            <p:ph type="body"/>
          </p:nvPr>
        </p:nvSpPr>
        <p:spPr>
          <a:xfrm>
            <a:off x="364104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99" name="PlaceHolder 7"/>
          <p:cNvSpPr>
            <a:spLocks noGrp="1"/>
          </p:cNvSpPr>
          <p:nvPr>
            <p:ph type="body"/>
          </p:nvPr>
        </p:nvSpPr>
        <p:spPr>
          <a:xfrm>
            <a:off x="656244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91640" y="4103280"/>
            <a:ext cx="8566200" cy="143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1" lang="en-US" sz="4800" spc="-1" strike="noStrike">
                <a:solidFill>
                  <a:srgbClr val="333333"/>
                </a:solidFill>
                <a:latin typeface="Open Sans Semibold"/>
              </a:rPr>
              <a:t>Click to edit the title text format</a:t>
            </a:r>
            <a:endParaRPr b="1" lang="en-US" sz="48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791640" y="5903640"/>
            <a:ext cx="8566200" cy="4383000"/>
          </a:xfrm>
          <a:prstGeom prst="rect">
            <a:avLst/>
          </a:prstGeom>
        </p:spPr>
        <p:txBody>
          <a:bodyPr lIns="0" rIns="0" tIns="51840" bIns="0">
            <a:normAutofit/>
          </a:bodyPr>
          <a:p>
            <a:pPr marL="342720" indent="-342720">
              <a:spcAft>
                <a:spcPts val="1885"/>
              </a:spcAft>
              <a:tabLst>
                <a:tab algn="l" pos="0"/>
                <a:tab algn="l" pos="106200"/>
                <a:tab algn="l" pos="555480"/>
                <a:tab algn="l" pos="1004760"/>
                <a:tab algn="l" pos="1454040"/>
                <a:tab algn="l" pos="1903320"/>
                <a:tab algn="l" pos="2352600"/>
                <a:tab algn="l" pos="2801880"/>
                <a:tab algn="l" pos="3251160"/>
                <a:tab algn="l" pos="3700440"/>
                <a:tab algn="l" pos="4149720"/>
                <a:tab algn="l" pos="4598640"/>
                <a:tab algn="l" pos="5047920"/>
                <a:tab algn="l" pos="5497200"/>
                <a:tab algn="l" pos="5946480"/>
                <a:tab algn="l" pos="6395760"/>
                <a:tab algn="l" pos="6845040"/>
                <a:tab algn="l" pos="7294320"/>
                <a:tab algn="l" pos="7743600"/>
                <a:tab algn="l" pos="8192880"/>
                <a:tab algn="l" pos="864216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Open Sans"/>
              </a:rPr>
              <a:t>Click to edit the outline text format</a:t>
            </a:r>
            <a:endParaRPr b="0" lang="en-US" sz="2400" spc="-1" strike="noStrike">
              <a:solidFill>
                <a:srgbClr val="333333"/>
              </a:solidFill>
              <a:latin typeface="Open Sans"/>
            </a:endParaRPr>
          </a:p>
          <a:p>
            <a:pPr lvl="1" marL="742680" indent="-285480">
              <a:spcAft>
                <a:spcPts val="15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55520"/>
                <a:tab algn="l" pos="604800"/>
                <a:tab algn="l" pos="1054080"/>
                <a:tab algn="l" pos="1503360"/>
                <a:tab algn="l" pos="1952280"/>
                <a:tab algn="l" pos="2401560"/>
                <a:tab algn="l" pos="2850840"/>
                <a:tab algn="l" pos="3300120"/>
                <a:tab algn="l" pos="3749400"/>
                <a:tab algn="l" pos="4198680"/>
                <a:tab algn="l" pos="4647960"/>
                <a:tab algn="l" pos="5097240"/>
                <a:tab algn="l" pos="5546520"/>
                <a:tab algn="l" pos="5995800"/>
                <a:tab algn="l" pos="6445080"/>
                <a:tab algn="l" pos="6894360"/>
                <a:tab algn="l" pos="7343640"/>
                <a:tab algn="l" pos="7792920"/>
                <a:tab algn="l" pos="8242200"/>
                <a:tab algn="l" pos="869148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Open Sans"/>
              </a:rPr>
              <a:t>Second Outline Level</a:t>
            </a:r>
            <a:endParaRPr b="0" lang="en-US" sz="2400" spc="-1" strike="noStrike">
              <a:solidFill>
                <a:srgbClr val="333333"/>
              </a:solidFill>
              <a:latin typeface="Open Sans"/>
            </a:endParaRPr>
          </a:p>
          <a:p>
            <a:pPr lvl="2" marL="1143000" indent="-228600">
              <a:spcAft>
                <a:spcPts val="1123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204480"/>
                <a:tab algn="l" pos="653760"/>
                <a:tab algn="l" pos="1103040"/>
                <a:tab algn="l" pos="1552320"/>
                <a:tab algn="l" pos="2001600"/>
                <a:tab algn="l" pos="2450880"/>
                <a:tab algn="l" pos="2900160"/>
                <a:tab algn="l" pos="3349440"/>
                <a:tab algn="l" pos="3798720"/>
                <a:tab algn="l" pos="4248000"/>
                <a:tab algn="l" pos="4697280"/>
                <a:tab algn="l" pos="5146560"/>
                <a:tab algn="l" pos="5595840"/>
                <a:tab algn="l" pos="6045120"/>
                <a:tab algn="l" pos="6494400"/>
                <a:tab algn="l" pos="6943680"/>
                <a:tab algn="l" pos="7392960"/>
                <a:tab algn="l" pos="7842240"/>
                <a:tab algn="l" pos="8291160"/>
                <a:tab algn="l" pos="874044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Open Sans"/>
              </a:rPr>
              <a:t>Third Outline Level</a:t>
            </a:r>
            <a:endParaRPr b="0" lang="en-US" sz="2400" spc="-1" strike="noStrike">
              <a:solidFill>
                <a:srgbClr val="333333"/>
              </a:solidFill>
              <a:latin typeface="Open Sans"/>
            </a:endParaRPr>
          </a:p>
          <a:p>
            <a:pPr lvl="3" marL="1600200" indent="-228600">
              <a:spcAft>
                <a:spcPts val="748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96560"/>
                <a:tab algn="l" pos="645840"/>
                <a:tab algn="l" pos="1095120"/>
                <a:tab algn="l" pos="1544400"/>
                <a:tab algn="l" pos="1993680"/>
                <a:tab algn="l" pos="2442960"/>
                <a:tab algn="l" pos="2892240"/>
                <a:tab algn="l" pos="3341520"/>
                <a:tab algn="l" pos="3790800"/>
                <a:tab algn="l" pos="4240080"/>
                <a:tab algn="l" pos="4689360"/>
                <a:tab algn="l" pos="5138640"/>
                <a:tab algn="l" pos="5587920"/>
                <a:tab algn="l" pos="6037200"/>
                <a:tab algn="l" pos="6486480"/>
                <a:tab algn="l" pos="6935760"/>
                <a:tab algn="l" pos="7385040"/>
                <a:tab algn="l" pos="7833960"/>
                <a:tab algn="l" pos="8283240"/>
                <a:tab algn="l" pos="873252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Open Sans"/>
              </a:rPr>
              <a:t>Fourth Outline Level</a:t>
            </a:r>
            <a:endParaRPr b="0" lang="en-US" sz="2400" spc="-1" strike="noStrike">
              <a:solidFill>
                <a:srgbClr val="333333"/>
              </a:solidFill>
              <a:latin typeface="Open Sans"/>
            </a:endParaRPr>
          </a:p>
          <a:p>
            <a:pPr lvl="4" marL="2057400" indent="-228600">
              <a:spcAft>
                <a:spcPts val="374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188640"/>
                <a:tab algn="l" pos="637920"/>
                <a:tab algn="l" pos="1087200"/>
                <a:tab algn="l" pos="1536480"/>
                <a:tab algn="l" pos="1985760"/>
                <a:tab algn="l" pos="2435040"/>
                <a:tab algn="l" pos="2884320"/>
                <a:tab algn="l" pos="3333600"/>
                <a:tab algn="l" pos="3782880"/>
                <a:tab algn="l" pos="4232160"/>
                <a:tab algn="l" pos="4681440"/>
                <a:tab algn="l" pos="5130720"/>
                <a:tab algn="l" pos="5580000"/>
                <a:tab algn="l" pos="6029280"/>
                <a:tab algn="l" pos="6478560"/>
                <a:tab algn="l" pos="6927840"/>
                <a:tab algn="l" pos="7376760"/>
                <a:tab algn="l" pos="7826040"/>
                <a:tab algn="l" pos="8275320"/>
                <a:tab algn="l" pos="872460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Open Sans"/>
              </a:rPr>
              <a:t>Fifth Outline Level</a:t>
            </a:r>
            <a:endParaRPr b="0" lang="en-US" sz="2400" spc="-1" strike="noStrike">
              <a:solidFill>
                <a:srgbClr val="333333"/>
              </a:solidFill>
              <a:latin typeface="Open Sans"/>
            </a:endParaRPr>
          </a:p>
          <a:p>
            <a:pPr lvl="5" marL="2057400" indent="-228600">
              <a:spcAft>
                <a:spcPts val="374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188640"/>
                <a:tab algn="l" pos="637920"/>
                <a:tab algn="l" pos="1087200"/>
                <a:tab algn="l" pos="1536480"/>
                <a:tab algn="l" pos="1985760"/>
                <a:tab algn="l" pos="2435040"/>
                <a:tab algn="l" pos="2884320"/>
                <a:tab algn="l" pos="3333600"/>
                <a:tab algn="l" pos="3782880"/>
                <a:tab algn="l" pos="4232160"/>
                <a:tab algn="l" pos="4681440"/>
                <a:tab algn="l" pos="5130720"/>
                <a:tab algn="l" pos="5580000"/>
                <a:tab algn="l" pos="6029280"/>
                <a:tab algn="l" pos="6478560"/>
                <a:tab algn="l" pos="6927840"/>
                <a:tab algn="l" pos="7376760"/>
                <a:tab algn="l" pos="7826040"/>
                <a:tab algn="l" pos="8275320"/>
                <a:tab algn="l" pos="872460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Open Sans"/>
              </a:rPr>
              <a:t>Sixth Outline Level</a:t>
            </a:r>
            <a:endParaRPr b="0" lang="en-US" sz="2400" spc="-1" strike="noStrike">
              <a:solidFill>
                <a:srgbClr val="333333"/>
              </a:solidFill>
              <a:latin typeface="Open Sans"/>
            </a:endParaRPr>
          </a:p>
          <a:p>
            <a:pPr lvl="6" marL="2057400" indent="-228600">
              <a:spcAft>
                <a:spcPts val="374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188640"/>
                <a:tab algn="l" pos="637920"/>
                <a:tab algn="l" pos="1087200"/>
                <a:tab algn="l" pos="1536480"/>
                <a:tab algn="l" pos="1985760"/>
                <a:tab algn="l" pos="2435040"/>
                <a:tab algn="l" pos="2884320"/>
                <a:tab algn="l" pos="3333600"/>
                <a:tab algn="l" pos="3782880"/>
                <a:tab algn="l" pos="4232160"/>
                <a:tab algn="l" pos="4681440"/>
                <a:tab algn="l" pos="5130720"/>
                <a:tab algn="l" pos="5580000"/>
                <a:tab algn="l" pos="6029280"/>
                <a:tab algn="l" pos="6478560"/>
                <a:tab algn="l" pos="6927840"/>
                <a:tab algn="l" pos="7376760"/>
                <a:tab algn="l" pos="7826040"/>
                <a:tab algn="l" pos="8275320"/>
                <a:tab algn="l" pos="872460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Open Sans"/>
              </a:rPr>
              <a:t>Seventh Outline Level</a:t>
            </a:r>
            <a:endParaRPr b="0" lang="en-US" sz="2400" spc="-1" strike="noStrike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2920" y="6886440"/>
            <a:ext cx="2346120" cy="519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93920" cy="519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46480" cy="519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84A6AE5A-CC87-443B-802D-9734D44CD2EC}" type="slidenum">
              <a:rPr b="0" lang="de-DE" sz="18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0" y="4319280"/>
            <a:ext cx="503280" cy="107964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20360" y="301320"/>
            <a:ext cx="8853480" cy="126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Click to edit the title text format</a:t>
            </a:r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20720" y="2160360"/>
            <a:ext cx="8639280" cy="4383000"/>
          </a:xfrm>
          <a:prstGeom prst="rect">
            <a:avLst/>
          </a:prstGeom>
        </p:spPr>
        <p:txBody>
          <a:bodyPr lIns="0" rIns="0" tIns="92880" bIns="0">
            <a:normAutofit fontScale="51000"/>
          </a:bodyPr>
          <a:p>
            <a:pPr marL="342720" indent="-342720">
              <a:spcAft>
                <a:spcPts val="1423"/>
              </a:spcAft>
              <a:tabLst>
                <a:tab algn="l" pos="0"/>
                <a:tab algn="l" pos="106200"/>
                <a:tab algn="l" pos="555480"/>
                <a:tab algn="l" pos="1004760"/>
                <a:tab algn="l" pos="1454040"/>
                <a:tab algn="l" pos="1903320"/>
                <a:tab algn="l" pos="2352600"/>
                <a:tab algn="l" pos="2801880"/>
                <a:tab algn="l" pos="3251160"/>
                <a:tab algn="l" pos="3700440"/>
                <a:tab algn="l" pos="4149720"/>
                <a:tab algn="l" pos="4598640"/>
                <a:tab algn="l" pos="5047920"/>
                <a:tab algn="l" pos="5497200"/>
                <a:tab algn="l" pos="5946480"/>
                <a:tab algn="l" pos="6395760"/>
                <a:tab algn="l" pos="6845040"/>
                <a:tab algn="l" pos="7294320"/>
                <a:tab algn="l" pos="7743600"/>
                <a:tab algn="l" pos="8192880"/>
                <a:tab algn="l" pos="864216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Click to edit the outline text format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  <a:p>
            <a:pPr lvl="1" marL="742680" indent="-285480">
              <a:spcAft>
                <a:spcPts val="1137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55520"/>
                <a:tab algn="l" pos="604800"/>
                <a:tab algn="l" pos="1054080"/>
                <a:tab algn="l" pos="1503360"/>
                <a:tab algn="l" pos="1952280"/>
                <a:tab algn="l" pos="2401560"/>
                <a:tab algn="l" pos="2850840"/>
                <a:tab algn="l" pos="3300120"/>
                <a:tab algn="l" pos="3749400"/>
                <a:tab algn="l" pos="4198680"/>
                <a:tab algn="l" pos="4647960"/>
                <a:tab algn="l" pos="5097240"/>
                <a:tab algn="l" pos="5546520"/>
                <a:tab algn="l" pos="5995800"/>
                <a:tab algn="l" pos="6445080"/>
                <a:tab algn="l" pos="6894360"/>
                <a:tab algn="l" pos="7343640"/>
                <a:tab algn="l" pos="7792920"/>
                <a:tab algn="l" pos="8242200"/>
                <a:tab algn="l" pos="869148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Second Outline Level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  <a:p>
            <a:pPr lvl="2" marL="1143000" indent="-228600">
              <a:spcAft>
                <a:spcPts val="848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204480"/>
                <a:tab algn="l" pos="653760"/>
                <a:tab algn="l" pos="1103040"/>
                <a:tab algn="l" pos="1552320"/>
                <a:tab algn="l" pos="2001600"/>
                <a:tab algn="l" pos="2450880"/>
                <a:tab algn="l" pos="2900160"/>
                <a:tab algn="l" pos="3349440"/>
                <a:tab algn="l" pos="3798720"/>
                <a:tab algn="l" pos="4248000"/>
                <a:tab algn="l" pos="4697280"/>
                <a:tab algn="l" pos="5146560"/>
                <a:tab algn="l" pos="5595840"/>
                <a:tab algn="l" pos="6045120"/>
                <a:tab algn="l" pos="6494400"/>
                <a:tab algn="l" pos="6943680"/>
                <a:tab algn="l" pos="7392960"/>
                <a:tab algn="l" pos="7842240"/>
                <a:tab algn="l" pos="8291160"/>
                <a:tab algn="l" pos="874044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Third Outline Level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  <a:p>
            <a:pPr lvl="3" marL="1600200" indent="-228600">
              <a:spcAft>
                <a:spcPts val="573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96560"/>
                <a:tab algn="l" pos="645840"/>
                <a:tab algn="l" pos="1095120"/>
                <a:tab algn="l" pos="1544400"/>
                <a:tab algn="l" pos="1993680"/>
                <a:tab algn="l" pos="2442960"/>
                <a:tab algn="l" pos="2892240"/>
                <a:tab algn="l" pos="3341520"/>
                <a:tab algn="l" pos="3790800"/>
                <a:tab algn="l" pos="4240080"/>
                <a:tab algn="l" pos="4689360"/>
                <a:tab algn="l" pos="5138640"/>
                <a:tab algn="l" pos="5587920"/>
                <a:tab algn="l" pos="6037200"/>
                <a:tab algn="l" pos="6486480"/>
                <a:tab algn="l" pos="6935760"/>
                <a:tab algn="l" pos="7385040"/>
                <a:tab algn="l" pos="7833960"/>
                <a:tab algn="l" pos="8283240"/>
                <a:tab algn="l" pos="873252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Fourth Outline Level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  <a:p>
            <a:pPr lvl="4" marL="2057400" indent="-228600">
              <a:spcAft>
                <a:spcPts val="28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188640"/>
                <a:tab algn="l" pos="637920"/>
                <a:tab algn="l" pos="1087200"/>
                <a:tab algn="l" pos="1536480"/>
                <a:tab algn="l" pos="1985760"/>
                <a:tab algn="l" pos="2435040"/>
                <a:tab algn="l" pos="2884320"/>
                <a:tab algn="l" pos="3333600"/>
                <a:tab algn="l" pos="3782880"/>
                <a:tab algn="l" pos="4232160"/>
                <a:tab algn="l" pos="4681440"/>
                <a:tab algn="l" pos="5130720"/>
                <a:tab algn="l" pos="5580000"/>
                <a:tab algn="l" pos="6029280"/>
                <a:tab algn="l" pos="6478560"/>
                <a:tab algn="l" pos="6927840"/>
                <a:tab algn="l" pos="7376760"/>
                <a:tab algn="l" pos="7826040"/>
                <a:tab algn="l" pos="8275320"/>
                <a:tab algn="l" pos="872460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Fifth Outline Level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  <a:p>
            <a:pPr lvl="5" marL="2057400" indent="-228600">
              <a:spcAft>
                <a:spcPts val="28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188640"/>
                <a:tab algn="l" pos="637920"/>
                <a:tab algn="l" pos="1087200"/>
                <a:tab algn="l" pos="1536480"/>
                <a:tab algn="l" pos="1985760"/>
                <a:tab algn="l" pos="2435040"/>
                <a:tab algn="l" pos="2884320"/>
                <a:tab algn="l" pos="3333600"/>
                <a:tab algn="l" pos="3782880"/>
                <a:tab algn="l" pos="4232160"/>
                <a:tab algn="l" pos="4681440"/>
                <a:tab algn="l" pos="5130720"/>
                <a:tab algn="l" pos="5580000"/>
                <a:tab algn="l" pos="6029280"/>
                <a:tab algn="l" pos="6478560"/>
                <a:tab algn="l" pos="6927840"/>
                <a:tab algn="l" pos="7376760"/>
                <a:tab algn="l" pos="7826040"/>
                <a:tab algn="l" pos="8275320"/>
                <a:tab algn="l" pos="872460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Sixth Outline Level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  <a:p>
            <a:pPr lvl="6" marL="2057400" indent="-228600">
              <a:spcAft>
                <a:spcPts val="28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188640"/>
                <a:tab algn="l" pos="637920"/>
                <a:tab algn="l" pos="1087200"/>
                <a:tab algn="l" pos="1536480"/>
                <a:tab algn="l" pos="1985760"/>
                <a:tab algn="l" pos="2435040"/>
                <a:tab algn="l" pos="2884320"/>
                <a:tab algn="l" pos="3333600"/>
                <a:tab algn="l" pos="3782880"/>
                <a:tab algn="l" pos="4232160"/>
                <a:tab algn="l" pos="4681440"/>
                <a:tab algn="l" pos="5130720"/>
                <a:tab algn="l" pos="5580000"/>
                <a:tab algn="l" pos="6029280"/>
                <a:tab algn="l" pos="6478560"/>
                <a:tab algn="l" pos="6927840"/>
                <a:tab algn="l" pos="7376760"/>
                <a:tab algn="l" pos="7826040"/>
                <a:tab algn="l" pos="8275320"/>
                <a:tab algn="l" pos="872460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Seventh Outline Level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502920" y="6886440"/>
            <a:ext cx="2346120" cy="519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3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93920" cy="519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>
              <a:lnSpc>
                <a:spcPct val="93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46480" cy="519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83000"/>
              </a:lnSpc>
            </a:pPr>
            <a:fld id="{ED2306C3-174B-473A-89DA-1CAFFBCDB53A}" type="slidenum">
              <a:rPr b="0" lang="de-DE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&lt;number&gt;</a:t>
            </a:fld>
            <a:r>
              <a:rPr b="0" lang="de-DE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/28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0" y="287280"/>
            <a:ext cx="503280" cy="107964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8" name="" descr=""/>
          <p:cNvPicPr/>
          <p:nvPr/>
        </p:nvPicPr>
        <p:blipFill>
          <a:blip r:embed="rId2"/>
          <a:stretch/>
        </p:blipFill>
        <p:spPr>
          <a:xfrm>
            <a:off x="7223760" y="88920"/>
            <a:ext cx="2820960" cy="14130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91640" y="4103280"/>
            <a:ext cx="8566200" cy="143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1" lang="en-US" sz="4800" spc="-1" strike="noStrike">
                <a:solidFill>
                  <a:srgbClr val="333333"/>
                </a:solidFill>
                <a:latin typeface="Open Sans Semibold"/>
              </a:rPr>
              <a:t>Click to edit the title text format</a:t>
            </a:r>
            <a:endParaRPr b="1" lang="en-US" sz="48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91640" y="5903640"/>
            <a:ext cx="8566200" cy="4383000"/>
          </a:xfrm>
          <a:prstGeom prst="rect">
            <a:avLst/>
          </a:prstGeom>
        </p:spPr>
        <p:txBody>
          <a:bodyPr lIns="0" rIns="0" tIns="51840" bIns="0">
            <a:normAutofit/>
          </a:bodyPr>
          <a:p>
            <a:pPr marL="342720" indent="-342720">
              <a:spcAft>
                <a:spcPts val="1885"/>
              </a:spcAft>
              <a:tabLst>
                <a:tab algn="l" pos="0"/>
                <a:tab algn="l" pos="106200"/>
                <a:tab algn="l" pos="555480"/>
                <a:tab algn="l" pos="1004760"/>
                <a:tab algn="l" pos="1454040"/>
                <a:tab algn="l" pos="1903320"/>
                <a:tab algn="l" pos="2352600"/>
                <a:tab algn="l" pos="2801880"/>
                <a:tab algn="l" pos="3251160"/>
                <a:tab algn="l" pos="3700440"/>
                <a:tab algn="l" pos="4149720"/>
                <a:tab algn="l" pos="4598640"/>
                <a:tab algn="l" pos="5047920"/>
                <a:tab algn="l" pos="5497200"/>
                <a:tab algn="l" pos="5946480"/>
                <a:tab algn="l" pos="6395760"/>
                <a:tab algn="l" pos="6845040"/>
                <a:tab algn="l" pos="7294320"/>
                <a:tab algn="l" pos="7743600"/>
                <a:tab algn="l" pos="8192880"/>
                <a:tab algn="l" pos="864216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Open Sans"/>
              </a:rPr>
              <a:t>Click to edit the outline text format</a:t>
            </a:r>
            <a:endParaRPr b="0" lang="en-US" sz="2400" spc="-1" strike="noStrike">
              <a:solidFill>
                <a:srgbClr val="333333"/>
              </a:solidFill>
              <a:latin typeface="Open Sans"/>
            </a:endParaRPr>
          </a:p>
          <a:p>
            <a:pPr lvl="1" marL="742680" indent="-285480">
              <a:spcAft>
                <a:spcPts val="15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55520"/>
                <a:tab algn="l" pos="604800"/>
                <a:tab algn="l" pos="1054080"/>
                <a:tab algn="l" pos="1503360"/>
                <a:tab algn="l" pos="1952280"/>
                <a:tab algn="l" pos="2401560"/>
                <a:tab algn="l" pos="2850840"/>
                <a:tab algn="l" pos="3300120"/>
                <a:tab algn="l" pos="3749400"/>
                <a:tab algn="l" pos="4198680"/>
                <a:tab algn="l" pos="4647960"/>
                <a:tab algn="l" pos="5097240"/>
                <a:tab algn="l" pos="5546520"/>
                <a:tab algn="l" pos="5995800"/>
                <a:tab algn="l" pos="6445080"/>
                <a:tab algn="l" pos="6894360"/>
                <a:tab algn="l" pos="7343640"/>
                <a:tab algn="l" pos="7792920"/>
                <a:tab algn="l" pos="8242200"/>
                <a:tab algn="l" pos="869148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Open Sans"/>
              </a:rPr>
              <a:t>Second Outline Level</a:t>
            </a:r>
            <a:endParaRPr b="0" lang="en-US" sz="2400" spc="-1" strike="noStrike">
              <a:solidFill>
                <a:srgbClr val="333333"/>
              </a:solidFill>
              <a:latin typeface="Open Sans"/>
            </a:endParaRPr>
          </a:p>
          <a:p>
            <a:pPr lvl="2" marL="1143000" indent="-228600">
              <a:spcAft>
                <a:spcPts val="1123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204480"/>
                <a:tab algn="l" pos="653760"/>
                <a:tab algn="l" pos="1103040"/>
                <a:tab algn="l" pos="1552320"/>
                <a:tab algn="l" pos="2001600"/>
                <a:tab algn="l" pos="2450880"/>
                <a:tab algn="l" pos="2900160"/>
                <a:tab algn="l" pos="3349440"/>
                <a:tab algn="l" pos="3798720"/>
                <a:tab algn="l" pos="4248000"/>
                <a:tab algn="l" pos="4697280"/>
                <a:tab algn="l" pos="5146560"/>
                <a:tab algn="l" pos="5595840"/>
                <a:tab algn="l" pos="6045120"/>
                <a:tab algn="l" pos="6494400"/>
                <a:tab algn="l" pos="6943680"/>
                <a:tab algn="l" pos="7392960"/>
                <a:tab algn="l" pos="7842240"/>
                <a:tab algn="l" pos="8291160"/>
                <a:tab algn="l" pos="874044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Open Sans"/>
              </a:rPr>
              <a:t>Third Outline Level</a:t>
            </a:r>
            <a:endParaRPr b="0" lang="en-US" sz="2400" spc="-1" strike="noStrike">
              <a:solidFill>
                <a:srgbClr val="333333"/>
              </a:solidFill>
              <a:latin typeface="Open Sans"/>
            </a:endParaRPr>
          </a:p>
          <a:p>
            <a:pPr lvl="3" marL="1600200" indent="-228600">
              <a:spcAft>
                <a:spcPts val="748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96560"/>
                <a:tab algn="l" pos="645840"/>
                <a:tab algn="l" pos="1095120"/>
                <a:tab algn="l" pos="1544400"/>
                <a:tab algn="l" pos="1993680"/>
                <a:tab algn="l" pos="2442960"/>
                <a:tab algn="l" pos="2892240"/>
                <a:tab algn="l" pos="3341520"/>
                <a:tab algn="l" pos="3790800"/>
                <a:tab algn="l" pos="4240080"/>
                <a:tab algn="l" pos="4689360"/>
                <a:tab algn="l" pos="5138640"/>
                <a:tab algn="l" pos="5587920"/>
                <a:tab algn="l" pos="6037200"/>
                <a:tab algn="l" pos="6486480"/>
                <a:tab algn="l" pos="6935760"/>
                <a:tab algn="l" pos="7385040"/>
                <a:tab algn="l" pos="7833960"/>
                <a:tab algn="l" pos="8283240"/>
                <a:tab algn="l" pos="873252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Open Sans"/>
              </a:rPr>
              <a:t>Fourth Outline Level</a:t>
            </a:r>
            <a:endParaRPr b="0" lang="en-US" sz="2400" spc="-1" strike="noStrike">
              <a:solidFill>
                <a:srgbClr val="333333"/>
              </a:solidFill>
              <a:latin typeface="Open Sans"/>
            </a:endParaRPr>
          </a:p>
          <a:p>
            <a:pPr lvl="4" marL="2057400" indent="-228600">
              <a:spcAft>
                <a:spcPts val="374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188640"/>
                <a:tab algn="l" pos="637920"/>
                <a:tab algn="l" pos="1087200"/>
                <a:tab algn="l" pos="1536480"/>
                <a:tab algn="l" pos="1985760"/>
                <a:tab algn="l" pos="2435040"/>
                <a:tab algn="l" pos="2884320"/>
                <a:tab algn="l" pos="3333600"/>
                <a:tab algn="l" pos="3782880"/>
                <a:tab algn="l" pos="4232160"/>
                <a:tab algn="l" pos="4681440"/>
                <a:tab algn="l" pos="5130720"/>
                <a:tab algn="l" pos="5580000"/>
                <a:tab algn="l" pos="6029280"/>
                <a:tab algn="l" pos="6478560"/>
                <a:tab algn="l" pos="6927840"/>
                <a:tab algn="l" pos="7376760"/>
                <a:tab algn="l" pos="7826040"/>
                <a:tab algn="l" pos="8275320"/>
                <a:tab algn="l" pos="872460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Open Sans"/>
              </a:rPr>
              <a:t>Fifth Outline Level</a:t>
            </a:r>
            <a:endParaRPr b="0" lang="en-US" sz="2400" spc="-1" strike="noStrike">
              <a:solidFill>
                <a:srgbClr val="333333"/>
              </a:solidFill>
              <a:latin typeface="Open Sans"/>
            </a:endParaRPr>
          </a:p>
          <a:p>
            <a:pPr lvl="5" marL="2057400" indent="-228600">
              <a:spcAft>
                <a:spcPts val="374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188640"/>
                <a:tab algn="l" pos="637920"/>
                <a:tab algn="l" pos="1087200"/>
                <a:tab algn="l" pos="1536480"/>
                <a:tab algn="l" pos="1985760"/>
                <a:tab algn="l" pos="2435040"/>
                <a:tab algn="l" pos="2884320"/>
                <a:tab algn="l" pos="3333600"/>
                <a:tab algn="l" pos="3782880"/>
                <a:tab algn="l" pos="4232160"/>
                <a:tab algn="l" pos="4681440"/>
                <a:tab algn="l" pos="5130720"/>
                <a:tab algn="l" pos="5580000"/>
                <a:tab algn="l" pos="6029280"/>
                <a:tab algn="l" pos="6478560"/>
                <a:tab algn="l" pos="6927840"/>
                <a:tab algn="l" pos="7376760"/>
                <a:tab algn="l" pos="7826040"/>
                <a:tab algn="l" pos="8275320"/>
                <a:tab algn="l" pos="872460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Open Sans"/>
              </a:rPr>
              <a:t>Sixth Outline Level</a:t>
            </a:r>
            <a:endParaRPr b="0" lang="en-US" sz="2400" spc="-1" strike="noStrike">
              <a:solidFill>
                <a:srgbClr val="333333"/>
              </a:solidFill>
              <a:latin typeface="Open Sans"/>
            </a:endParaRPr>
          </a:p>
          <a:p>
            <a:pPr lvl="6" marL="2057400" indent="-228600">
              <a:spcAft>
                <a:spcPts val="374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188640"/>
                <a:tab algn="l" pos="637920"/>
                <a:tab algn="l" pos="1087200"/>
                <a:tab algn="l" pos="1536480"/>
                <a:tab algn="l" pos="1985760"/>
                <a:tab algn="l" pos="2435040"/>
                <a:tab algn="l" pos="2884320"/>
                <a:tab algn="l" pos="3333600"/>
                <a:tab algn="l" pos="3782880"/>
                <a:tab algn="l" pos="4232160"/>
                <a:tab algn="l" pos="4681440"/>
                <a:tab algn="l" pos="5130720"/>
                <a:tab algn="l" pos="5580000"/>
                <a:tab algn="l" pos="6029280"/>
                <a:tab algn="l" pos="6478560"/>
                <a:tab algn="l" pos="6927840"/>
                <a:tab algn="l" pos="7376760"/>
                <a:tab algn="l" pos="7826040"/>
                <a:tab algn="l" pos="8275320"/>
                <a:tab algn="l" pos="872460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Open Sans"/>
              </a:rPr>
              <a:t>Seventh Outline Level</a:t>
            </a:r>
            <a:endParaRPr b="0" lang="en-US" sz="2400" spc="-1" strike="noStrike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502920" y="6886440"/>
            <a:ext cx="2346120" cy="519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3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93920" cy="519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>
              <a:lnSpc>
                <a:spcPct val="93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46480" cy="519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93000"/>
              </a:lnSpc>
            </a:pPr>
            <a:fld id="{8CC5B8BD-B54D-4AA1-9176-3FD5C45DE3C6}" type="slidenum">
              <a:rPr b="0" lang="de-DE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90" name="CustomShape 6"/>
          <p:cNvSpPr/>
          <p:nvPr/>
        </p:nvSpPr>
        <p:spPr>
          <a:xfrm>
            <a:off x="0" y="4319640"/>
            <a:ext cx="503280" cy="107928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7"/>
          <p:cNvSpPr/>
          <p:nvPr/>
        </p:nvSpPr>
        <p:spPr>
          <a:xfrm>
            <a:off x="0" y="4319280"/>
            <a:ext cx="503280" cy="107964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20360" y="301320"/>
            <a:ext cx="8853480" cy="126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Click to edit the title text format</a:t>
            </a:r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20720" y="2160360"/>
            <a:ext cx="8639280" cy="4383000"/>
          </a:xfrm>
          <a:prstGeom prst="rect">
            <a:avLst/>
          </a:prstGeom>
        </p:spPr>
        <p:txBody>
          <a:bodyPr lIns="0" rIns="0" tIns="92880" bIns="0">
            <a:normAutofit fontScale="51000"/>
          </a:bodyPr>
          <a:p>
            <a:pPr marL="342720" indent="-342720">
              <a:spcAft>
                <a:spcPts val="1423"/>
              </a:spcAft>
              <a:tabLst>
                <a:tab algn="l" pos="0"/>
                <a:tab algn="l" pos="106200"/>
                <a:tab algn="l" pos="555480"/>
                <a:tab algn="l" pos="1004760"/>
                <a:tab algn="l" pos="1454040"/>
                <a:tab algn="l" pos="1903320"/>
                <a:tab algn="l" pos="2352600"/>
                <a:tab algn="l" pos="2801880"/>
                <a:tab algn="l" pos="3251160"/>
                <a:tab algn="l" pos="3700440"/>
                <a:tab algn="l" pos="4149720"/>
                <a:tab algn="l" pos="4598640"/>
                <a:tab algn="l" pos="5047920"/>
                <a:tab algn="l" pos="5497200"/>
                <a:tab algn="l" pos="5946480"/>
                <a:tab algn="l" pos="6395760"/>
                <a:tab algn="l" pos="6845040"/>
                <a:tab algn="l" pos="7294320"/>
                <a:tab algn="l" pos="7743600"/>
                <a:tab algn="l" pos="8192880"/>
                <a:tab algn="l" pos="864216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Click to edit the outline text format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  <a:p>
            <a:pPr lvl="1" marL="742680" indent="-285480">
              <a:spcAft>
                <a:spcPts val="1137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55520"/>
                <a:tab algn="l" pos="604800"/>
                <a:tab algn="l" pos="1054080"/>
                <a:tab algn="l" pos="1503360"/>
                <a:tab algn="l" pos="1952280"/>
                <a:tab algn="l" pos="2401560"/>
                <a:tab algn="l" pos="2850840"/>
                <a:tab algn="l" pos="3300120"/>
                <a:tab algn="l" pos="3749400"/>
                <a:tab algn="l" pos="4198680"/>
                <a:tab algn="l" pos="4647960"/>
                <a:tab algn="l" pos="5097240"/>
                <a:tab algn="l" pos="5546520"/>
                <a:tab algn="l" pos="5995800"/>
                <a:tab algn="l" pos="6445080"/>
                <a:tab algn="l" pos="6894360"/>
                <a:tab algn="l" pos="7343640"/>
                <a:tab algn="l" pos="7792920"/>
                <a:tab algn="l" pos="8242200"/>
                <a:tab algn="l" pos="869148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Second Outline Level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  <a:p>
            <a:pPr lvl="2" marL="1143000" indent="-228600">
              <a:spcAft>
                <a:spcPts val="848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204480"/>
                <a:tab algn="l" pos="653760"/>
                <a:tab algn="l" pos="1103040"/>
                <a:tab algn="l" pos="1552320"/>
                <a:tab algn="l" pos="2001600"/>
                <a:tab algn="l" pos="2450880"/>
                <a:tab algn="l" pos="2900160"/>
                <a:tab algn="l" pos="3349440"/>
                <a:tab algn="l" pos="3798720"/>
                <a:tab algn="l" pos="4248000"/>
                <a:tab algn="l" pos="4697280"/>
                <a:tab algn="l" pos="5146560"/>
                <a:tab algn="l" pos="5595840"/>
                <a:tab algn="l" pos="6045120"/>
                <a:tab algn="l" pos="6494400"/>
                <a:tab algn="l" pos="6943680"/>
                <a:tab algn="l" pos="7392960"/>
                <a:tab algn="l" pos="7842240"/>
                <a:tab algn="l" pos="8291160"/>
                <a:tab algn="l" pos="874044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Third Outline Level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  <a:p>
            <a:pPr lvl="3" marL="1600200" indent="-228600">
              <a:spcAft>
                <a:spcPts val="573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96560"/>
                <a:tab algn="l" pos="645840"/>
                <a:tab algn="l" pos="1095120"/>
                <a:tab algn="l" pos="1544400"/>
                <a:tab algn="l" pos="1993680"/>
                <a:tab algn="l" pos="2442960"/>
                <a:tab algn="l" pos="2892240"/>
                <a:tab algn="l" pos="3341520"/>
                <a:tab algn="l" pos="3790800"/>
                <a:tab algn="l" pos="4240080"/>
                <a:tab algn="l" pos="4689360"/>
                <a:tab algn="l" pos="5138640"/>
                <a:tab algn="l" pos="5587920"/>
                <a:tab algn="l" pos="6037200"/>
                <a:tab algn="l" pos="6486480"/>
                <a:tab algn="l" pos="6935760"/>
                <a:tab algn="l" pos="7385040"/>
                <a:tab algn="l" pos="7833960"/>
                <a:tab algn="l" pos="8283240"/>
                <a:tab algn="l" pos="873252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Fourth Outline Level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  <a:p>
            <a:pPr lvl="4" marL="2057400" indent="-228600">
              <a:spcAft>
                <a:spcPts val="28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188640"/>
                <a:tab algn="l" pos="637920"/>
                <a:tab algn="l" pos="1087200"/>
                <a:tab algn="l" pos="1536480"/>
                <a:tab algn="l" pos="1985760"/>
                <a:tab algn="l" pos="2435040"/>
                <a:tab algn="l" pos="2884320"/>
                <a:tab algn="l" pos="3333600"/>
                <a:tab algn="l" pos="3782880"/>
                <a:tab algn="l" pos="4232160"/>
                <a:tab algn="l" pos="4681440"/>
                <a:tab algn="l" pos="5130720"/>
                <a:tab algn="l" pos="5580000"/>
                <a:tab algn="l" pos="6029280"/>
                <a:tab algn="l" pos="6478560"/>
                <a:tab algn="l" pos="6927840"/>
                <a:tab algn="l" pos="7376760"/>
                <a:tab algn="l" pos="7826040"/>
                <a:tab algn="l" pos="8275320"/>
                <a:tab algn="l" pos="872460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Fifth Outline Level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  <a:p>
            <a:pPr lvl="5" marL="2057400" indent="-228600">
              <a:spcAft>
                <a:spcPts val="28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188640"/>
                <a:tab algn="l" pos="637920"/>
                <a:tab algn="l" pos="1087200"/>
                <a:tab algn="l" pos="1536480"/>
                <a:tab algn="l" pos="1985760"/>
                <a:tab algn="l" pos="2435040"/>
                <a:tab algn="l" pos="2884320"/>
                <a:tab algn="l" pos="3333600"/>
                <a:tab algn="l" pos="3782880"/>
                <a:tab algn="l" pos="4232160"/>
                <a:tab algn="l" pos="4681440"/>
                <a:tab algn="l" pos="5130720"/>
                <a:tab algn="l" pos="5580000"/>
                <a:tab algn="l" pos="6029280"/>
                <a:tab algn="l" pos="6478560"/>
                <a:tab algn="l" pos="6927840"/>
                <a:tab algn="l" pos="7376760"/>
                <a:tab algn="l" pos="7826040"/>
                <a:tab algn="l" pos="8275320"/>
                <a:tab algn="l" pos="872460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Sixth Outline Level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  <a:p>
            <a:pPr lvl="6" marL="2057400" indent="-228600">
              <a:spcAft>
                <a:spcPts val="28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188640"/>
                <a:tab algn="l" pos="637920"/>
                <a:tab algn="l" pos="1087200"/>
                <a:tab algn="l" pos="1536480"/>
                <a:tab algn="l" pos="1985760"/>
                <a:tab algn="l" pos="2435040"/>
                <a:tab algn="l" pos="2884320"/>
                <a:tab algn="l" pos="3333600"/>
                <a:tab algn="l" pos="3782880"/>
                <a:tab algn="l" pos="4232160"/>
                <a:tab algn="l" pos="4681440"/>
                <a:tab algn="l" pos="5130720"/>
                <a:tab algn="l" pos="5580000"/>
                <a:tab algn="l" pos="6029280"/>
                <a:tab algn="l" pos="6478560"/>
                <a:tab algn="l" pos="6927840"/>
                <a:tab algn="l" pos="7376760"/>
                <a:tab algn="l" pos="7826040"/>
                <a:tab algn="l" pos="8275320"/>
                <a:tab algn="l" pos="872460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Seventh Outline Level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/>
          </p:nvPr>
        </p:nvSpPr>
        <p:spPr>
          <a:xfrm>
            <a:off x="502920" y="6886440"/>
            <a:ext cx="2346120" cy="519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3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93920" cy="519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>
              <a:lnSpc>
                <a:spcPct val="93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46480" cy="519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83000"/>
              </a:lnSpc>
            </a:pPr>
            <a:fld id="{AFC492CC-A6BB-4B88-AB9B-C05EB4BE1A0B}" type="slidenum">
              <a:rPr b="0" lang="de-DE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&lt;number&gt;</a:t>
            </a:fld>
            <a:r>
              <a:rPr b="0" lang="de-DE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/28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3" name="CustomShape 6"/>
          <p:cNvSpPr/>
          <p:nvPr/>
        </p:nvSpPr>
        <p:spPr>
          <a:xfrm>
            <a:off x="0" y="287280"/>
            <a:ext cx="503280" cy="107964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7223760" y="88920"/>
            <a:ext cx="2820960" cy="14130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20360" y="301320"/>
            <a:ext cx="8852040" cy="125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Click to edit the title text format</a:t>
            </a:r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720360" y="2160720"/>
            <a:ext cx="8637480" cy="4381200"/>
          </a:xfrm>
          <a:prstGeom prst="rect">
            <a:avLst/>
          </a:prstGeom>
        </p:spPr>
        <p:txBody>
          <a:bodyPr lIns="0" rIns="0" tIns="92880" bIns="0">
            <a:normAutofit fontScale="51000"/>
          </a:bodyPr>
          <a:p>
            <a:pPr marL="342720" indent="-342720">
              <a:spcAft>
                <a:spcPts val="1423"/>
              </a:spcAft>
              <a:tabLst>
                <a:tab algn="l" pos="0"/>
                <a:tab algn="l" pos="106200"/>
                <a:tab algn="l" pos="555480"/>
                <a:tab algn="l" pos="1004760"/>
                <a:tab algn="l" pos="1454040"/>
                <a:tab algn="l" pos="1903320"/>
                <a:tab algn="l" pos="2352600"/>
                <a:tab algn="l" pos="2801880"/>
                <a:tab algn="l" pos="3251160"/>
                <a:tab algn="l" pos="3700440"/>
                <a:tab algn="l" pos="4149720"/>
                <a:tab algn="l" pos="4598640"/>
                <a:tab algn="l" pos="5047920"/>
                <a:tab algn="l" pos="5497200"/>
                <a:tab algn="l" pos="5946480"/>
                <a:tab algn="l" pos="6395760"/>
                <a:tab algn="l" pos="6845040"/>
                <a:tab algn="l" pos="7294320"/>
                <a:tab algn="l" pos="7743600"/>
                <a:tab algn="l" pos="8192880"/>
                <a:tab algn="l" pos="864216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Click to edit the outline text format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  <a:p>
            <a:pPr lvl="1" marL="742680" indent="-285480">
              <a:spcAft>
                <a:spcPts val="1137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55520"/>
                <a:tab algn="l" pos="604800"/>
                <a:tab algn="l" pos="1054080"/>
                <a:tab algn="l" pos="1503360"/>
                <a:tab algn="l" pos="1952280"/>
                <a:tab algn="l" pos="2401560"/>
                <a:tab algn="l" pos="2850840"/>
                <a:tab algn="l" pos="3300120"/>
                <a:tab algn="l" pos="3749400"/>
                <a:tab algn="l" pos="4198680"/>
                <a:tab algn="l" pos="4647960"/>
                <a:tab algn="l" pos="5097240"/>
                <a:tab algn="l" pos="5546520"/>
                <a:tab algn="l" pos="5995800"/>
                <a:tab algn="l" pos="6445080"/>
                <a:tab algn="l" pos="6894360"/>
                <a:tab algn="l" pos="7343640"/>
                <a:tab algn="l" pos="7792920"/>
                <a:tab algn="l" pos="8242200"/>
                <a:tab algn="l" pos="869148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Second Outline Level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  <a:p>
            <a:pPr lvl="2" marL="1143000" indent="-228600">
              <a:spcAft>
                <a:spcPts val="848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204480"/>
                <a:tab algn="l" pos="653760"/>
                <a:tab algn="l" pos="1103040"/>
                <a:tab algn="l" pos="1552320"/>
                <a:tab algn="l" pos="2001600"/>
                <a:tab algn="l" pos="2450880"/>
                <a:tab algn="l" pos="2900160"/>
                <a:tab algn="l" pos="3349440"/>
                <a:tab algn="l" pos="3798720"/>
                <a:tab algn="l" pos="4248000"/>
                <a:tab algn="l" pos="4697280"/>
                <a:tab algn="l" pos="5146560"/>
                <a:tab algn="l" pos="5595840"/>
                <a:tab algn="l" pos="6045120"/>
                <a:tab algn="l" pos="6494400"/>
                <a:tab algn="l" pos="6943680"/>
                <a:tab algn="l" pos="7392960"/>
                <a:tab algn="l" pos="7842240"/>
                <a:tab algn="l" pos="8291160"/>
                <a:tab algn="l" pos="874044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Third Outline Level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  <a:p>
            <a:pPr lvl="3" marL="1600200" indent="-228600">
              <a:spcAft>
                <a:spcPts val="573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96560"/>
                <a:tab algn="l" pos="645840"/>
                <a:tab algn="l" pos="1095120"/>
                <a:tab algn="l" pos="1544400"/>
                <a:tab algn="l" pos="1993680"/>
                <a:tab algn="l" pos="2442960"/>
                <a:tab algn="l" pos="2892240"/>
                <a:tab algn="l" pos="3341520"/>
                <a:tab algn="l" pos="3790800"/>
                <a:tab algn="l" pos="4240080"/>
                <a:tab algn="l" pos="4689360"/>
                <a:tab algn="l" pos="5138640"/>
                <a:tab algn="l" pos="5587920"/>
                <a:tab algn="l" pos="6037200"/>
                <a:tab algn="l" pos="6486480"/>
                <a:tab algn="l" pos="6935760"/>
                <a:tab algn="l" pos="7385040"/>
                <a:tab algn="l" pos="7833960"/>
                <a:tab algn="l" pos="8283240"/>
                <a:tab algn="l" pos="873252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Fourth Outline Level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  <a:p>
            <a:pPr lvl="4" marL="2057400" indent="-228600">
              <a:spcAft>
                <a:spcPts val="28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188640"/>
                <a:tab algn="l" pos="637920"/>
                <a:tab algn="l" pos="1087200"/>
                <a:tab algn="l" pos="1536480"/>
                <a:tab algn="l" pos="1985760"/>
                <a:tab algn="l" pos="2435040"/>
                <a:tab algn="l" pos="2884320"/>
                <a:tab algn="l" pos="3333600"/>
                <a:tab algn="l" pos="3782880"/>
                <a:tab algn="l" pos="4232160"/>
                <a:tab algn="l" pos="4681440"/>
                <a:tab algn="l" pos="5130720"/>
                <a:tab algn="l" pos="5580000"/>
                <a:tab algn="l" pos="6029280"/>
                <a:tab algn="l" pos="6478560"/>
                <a:tab algn="l" pos="6927840"/>
                <a:tab algn="l" pos="7376760"/>
                <a:tab algn="l" pos="7826040"/>
                <a:tab algn="l" pos="8275320"/>
                <a:tab algn="l" pos="872460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Fifth Outline Level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  <a:p>
            <a:pPr lvl="5" marL="2057400" indent="-228600">
              <a:spcAft>
                <a:spcPts val="28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188640"/>
                <a:tab algn="l" pos="637920"/>
                <a:tab algn="l" pos="1087200"/>
                <a:tab algn="l" pos="1536480"/>
                <a:tab algn="l" pos="1985760"/>
                <a:tab algn="l" pos="2435040"/>
                <a:tab algn="l" pos="2884320"/>
                <a:tab algn="l" pos="3333600"/>
                <a:tab algn="l" pos="3782880"/>
                <a:tab algn="l" pos="4232160"/>
                <a:tab algn="l" pos="4681440"/>
                <a:tab algn="l" pos="5130720"/>
                <a:tab algn="l" pos="5580000"/>
                <a:tab algn="l" pos="6029280"/>
                <a:tab algn="l" pos="6478560"/>
                <a:tab algn="l" pos="6927840"/>
                <a:tab algn="l" pos="7376760"/>
                <a:tab algn="l" pos="7826040"/>
                <a:tab algn="l" pos="8275320"/>
                <a:tab algn="l" pos="872460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Sixth Outline Level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  <a:p>
            <a:pPr lvl="6" marL="2057400" indent="-228600">
              <a:spcAft>
                <a:spcPts val="28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188640"/>
                <a:tab algn="l" pos="637920"/>
                <a:tab algn="l" pos="1087200"/>
                <a:tab algn="l" pos="1536480"/>
                <a:tab algn="l" pos="1985760"/>
                <a:tab algn="l" pos="2435040"/>
                <a:tab algn="l" pos="2884320"/>
                <a:tab algn="l" pos="3333600"/>
                <a:tab algn="l" pos="3782880"/>
                <a:tab algn="l" pos="4232160"/>
                <a:tab algn="l" pos="4681440"/>
                <a:tab algn="l" pos="5130720"/>
                <a:tab algn="l" pos="5580000"/>
                <a:tab algn="l" pos="6029280"/>
                <a:tab algn="l" pos="6478560"/>
                <a:tab algn="l" pos="6927840"/>
                <a:tab algn="l" pos="7376760"/>
                <a:tab algn="l" pos="7826040"/>
                <a:tab algn="l" pos="8275320"/>
                <a:tab algn="l" pos="8724600"/>
              </a:tabLst>
            </a:pPr>
            <a:r>
              <a:rPr b="0" lang="en-US" sz="4300" spc="-1" strike="noStrike">
                <a:solidFill>
                  <a:srgbClr val="333333"/>
                </a:solidFill>
                <a:latin typeface="Linux Libertine G"/>
              </a:rPr>
              <a:t>Seventh Outline Level</a:t>
            </a:r>
            <a:endParaRPr b="0" lang="en-US" sz="430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dt"/>
          </p:nvPr>
        </p:nvSpPr>
        <p:spPr>
          <a:xfrm>
            <a:off x="502920" y="6886440"/>
            <a:ext cx="2344680" cy="517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3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92480" cy="517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>
              <a:lnSpc>
                <a:spcPct val="93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45040" cy="517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83000"/>
              </a:lnSpc>
            </a:pPr>
            <a:fld id="{5671B2D9-99E5-49B0-B898-B1E010457407}" type="slidenum">
              <a:rPr b="0" lang="de-DE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&lt;number&gt;</a:t>
            </a:fld>
            <a:r>
              <a:rPr b="0" lang="de-DE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/28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6" name="CustomShape 6"/>
          <p:cNvSpPr/>
          <p:nvPr/>
        </p:nvSpPr>
        <p:spPr>
          <a:xfrm>
            <a:off x="0" y="287280"/>
            <a:ext cx="503280" cy="107964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7" name="" descr=""/>
          <p:cNvPicPr/>
          <p:nvPr/>
        </p:nvPicPr>
        <p:blipFill>
          <a:blip r:embed="rId2"/>
          <a:stretch/>
        </p:blipFill>
        <p:spPr>
          <a:xfrm>
            <a:off x="7223760" y="88920"/>
            <a:ext cx="2820960" cy="14130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Click to edit the title text format</a:t>
            </a:r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Click to edit the outline text format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Second Outline Level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  <a:p>
            <a:pPr lvl="2" marL="1296000" indent="-288000">
              <a:spcAft>
                <a:spcPts val="850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Third Outline Level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  <a:p>
            <a:pPr lvl="3" marL="1728000" indent="-216000">
              <a:spcAft>
                <a:spcPts val="567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Fourth Outline Level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  <a:p>
            <a:pPr lvl="4" marL="2160000" indent="-216000">
              <a:spcAft>
                <a:spcPts val="283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Fifth Outline Level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  <a:p>
            <a:pPr lvl="5" marL="2592000" indent="-216000">
              <a:spcAft>
                <a:spcPts val="283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Sixth Outline Level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  <a:p>
            <a:pPr lvl="6" marL="3024000" indent="-216000">
              <a:spcAft>
                <a:spcPts val="283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Seventh Outline Level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BE631989-2061-4EFF-A763-1C5BAF38B704}" type="slidenum">
              <a:rPr b="0" lang="en-US" sz="1400" spc="-1" strike="noStrike">
                <a:latin typeface="Open Sans"/>
              </a:rPr>
              <a:t>&lt;number&gt;</a:t>
            </a:fld>
            <a:r>
              <a:rPr b="0" lang="en-US" sz="1400" spc="-1" strike="noStrike">
                <a:latin typeface="Open Sans"/>
              </a:rPr>
              <a:t>/</a:t>
            </a:r>
            <a:fld id="{A0E12720-0F36-4CFE-906E-7578CD0E7964}" type="slidecount">
              <a:rPr b="0" lang="en-US" sz="1400" spc="-1" strike="noStrike">
                <a:latin typeface="Open Sans"/>
              </a:rPr>
              <a:t>20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219" name="CustomShape 6"/>
          <p:cNvSpPr/>
          <p:nvPr/>
        </p:nvSpPr>
        <p:spPr>
          <a:xfrm>
            <a:off x="0" y="287280"/>
            <a:ext cx="503280" cy="107964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0" name="" descr=""/>
          <p:cNvPicPr/>
          <p:nvPr/>
        </p:nvPicPr>
        <p:blipFill>
          <a:blip r:embed="rId2"/>
          <a:stretch/>
        </p:blipFill>
        <p:spPr>
          <a:xfrm>
            <a:off x="7223760" y="88920"/>
            <a:ext cx="2820960" cy="14130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720000" y="301320"/>
            <a:ext cx="8855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Click to edit the title text format</a:t>
            </a:r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Click to edit the outline text format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Second Outline Level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  <a:p>
            <a:pPr lvl="2" marL="1296000" indent="-288000">
              <a:spcAft>
                <a:spcPts val="850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Third Outline Level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  <a:p>
            <a:pPr lvl="3" marL="1728000" indent="-216000">
              <a:spcAft>
                <a:spcPts val="567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Fourth Outline Level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  <a:p>
            <a:pPr lvl="4" marL="2160000" indent="-216000">
              <a:spcAft>
                <a:spcPts val="283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Fifth Outline Level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  <a:p>
            <a:pPr lvl="5" marL="2592000" indent="-216000">
              <a:spcAft>
                <a:spcPts val="283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Sixth Outline Level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  <a:p>
            <a:pPr lvl="6" marL="3024000" indent="-216000">
              <a:spcAft>
                <a:spcPts val="283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Seventh Outline Level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61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1EC2FD24-1A13-4428-9F76-B2D4159C9908}" type="slidenum">
              <a:rPr b="0" lang="en-US" sz="1400" spc="-1" strike="noStrike">
                <a:latin typeface="Open Sans"/>
              </a:rPr>
              <a:t>&lt;number&gt;</a:t>
            </a:fld>
            <a:r>
              <a:rPr b="0" lang="en-US" sz="1400" spc="-1" strike="noStrike">
                <a:latin typeface="Open Sans"/>
              </a:rPr>
              <a:t>/</a:t>
            </a:r>
            <a:fld id="{F91435A2-690C-44BC-ABFE-867801583A12}" type="slidecount">
              <a:rPr b="0" lang="en-US" sz="1400" spc="-1" strike="noStrike">
                <a:latin typeface="Open Sans"/>
              </a:rPr>
              <a:t>20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262" name="CustomShape 6"/>
          <p:cNvSpPr/>
          <p:nvPr/>
        </p:nvSpPr>
        <p:spPr>
          <a:xfrm>
            <a:off x="0" y="287280"/>
            <a:ext cx="503280" cy="107964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3" name="" descr=""/>
          <p:cNvPicPr/>
          <p:nvPr/>
        </p:nvPicPr>
        <p:blipFill>
          <a:blip r:embed="rId2"/>
          <a:stretch/>
        </p:blipFill>
        <p:spPr>
          <a:xfrm>
            <a:off x="7223760" y="88920"/>
            <a:ext cx="2820960" cy="14130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slideLayout" Target="../slideLayouts/slideLayout7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7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jpe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slideLayout" Target="../slideLayouts/slideLayout7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7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7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7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jpe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jpeg"/><Relationship Id="rId19" Type="http://schemas.openxmlformats.org/officeDocument/2006/relationships/slideLayout" Target="../slideLayouts/slideLayout6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gif"/><Relationship Id="rId9" Type="http://schemas.openxmlformats.org/officeDocument/2006/relationships/slideLayout" Target="../slideLayouts/slideLayout6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jpeg"/><Relationship Id="rId3" Type="http://schemas.openxmlformats.org/officeDocument/2006/relationships/image" Target="../media/image35.gif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6" Type="http://schemas.openxmlformats.org/officeDocument/2006/relationships/slideLayout" Target="../slideLayouts/slideLayout7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7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slideLayout" Target="../slideLayouts/slideLayout7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810000" y="4103640"/>
            <a:ext cx="8568000" cy="1440000"/>
          </a:xfrm>
          <a:prstGeom prst="rect">
            <a:avLst/>
          </a:prstGeom>
          <a:noFill/>
          <a:ln>
            <a:noFill/>
          </a:ln>
        </p:spPr>
        <p:txBody>
          <a:bodyPr lIns="0" rIns="0" tIns="86400" bIns="0" anchor="ctr">
            <a:noAutofit/>
          </a:bodyPr>
          <a:p>
            <a:pPr>
              <a:lnSpc>
                <a:spcPct val="8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de-DE" sz="4000" spc="-1" strike="noStrike">
                <a:solidFill>
                  <a:srgbClr val="333333"/>
                </a:solidFill>
                <a:latin typeface="Open Sans Semibold"/>
              </a:rPr>
              <a:t>Integrating and scaling up SLING</a:t>
            </a:r>
            <a:br/>
            <a:r>
              <a:rPr b="1" lang="de-DE" sz="2400" spc="-1" strike="noStrike">
                <a:solidFill>
                  <a:srgbClr val="333333"/>
                </a:solidFill>
                <a:latin typeface="Open Sans Semibold"/>
              </a:rPr>
              <a:t>Perspectives for Scientific Computing in Slovenia</a:t>
            </a:r>
            <a:endParaRPr b="1" lang="en-US" sz="2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7524360" y="6335640"/>
            <a:ext cx="1981080" cy="58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7960" bIns="45000">
            <a:noAutofit/>
          </a:bodyPr>
          <a:p>
            <a:pPr>
              <a:lnSpc>
                <a:spcPct val="94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de-DE" sz="1700" spc="-1" strike="noStrike">
                <a:solidFill>
                  <a:srgbClr val="808080"/>
                </a:solidFill>
                <a:latin typeface="Arial"/>
              </a:rPr>
              <a:t>http://www.ijs.si/ </a:t>
            </a:r>
            <a:br/>
            <a:r>
              <a:rPr b="0" lang="de-DE" sz="1700" spc="-1" strike="noStrike">
                <a:solidFill>
                  <a:srgbClr val="808080"/>
                </a:solidFill>
                <a:latin typeface="Arial"/>
              </a:rPr>
              <a:t>http://www.sling.si/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TextShape 3"/>
          <p:cNvSpPr txBox="1"/>
          <p:nvPr/>
        </p:nvSpPr>
        <p:spPr>
          <a:xfrm>
            <a:off x="848520" y="5904360"/>
            <a:ext cx="8568000" cy="982440"/>
          </a:xfrm>
          <a:prstGeom prst="rect">
            <a:avLst/>
          </a:prstGeom>
          <a:noFill/>
          <a:ln>
            <a:noFill/>
          </a:ln>
        </p:spPr>
        <p:txBody>
          <a:bodyPr lIns="0" rIns="0" tIns="69120" bIns="0">
            <a:normAutofit fontScale="61000"/>
          </a:bodyPr>
          <a:p>
            <a:pPr>
              <a:lnSpc>
                <a:spcPct val="83000"/>
              </a:lnSpc>
              <a:spcAft>
                <a:spcPts val="1885"/>
              </a:spcAft>
              <a:tabLst>
                <a:tab algn="l" pos="0"/>
                <a:tab algn="l" pos="106200"/>
                <a:tab algn="l" pos="555480"/>
                <a:tab algn="l" pos="1004760"/>
                <a:tab algn="l" pos="1454040"/>
                <a:tab algn="l" pos="1903320"/>
                <a:tab algn="l" pos="2352600"/>
                <a:tab algn="l" pos="2801880"/>
                <a:tab algn="l" pos="3251160"/>
                <a:tab algn="l" pos="3700440"/>
                <a:tab algn="l" pos="4149720"/>
                <a:tab algn="l" pos="4598640"/>
                <a:tab algn="l" pos="5047920"/>
                <a:tab algn="l" pos="5497200"/>
                <a:tab algn="l" pos="5946480"/>
                <a:tab algn="l" pos="6395760"/>
                <a:tab algn="l" pos="6845040"/>
                <a:tab algn="l" pos="7294320"/>
                <a:tab algn="l" pos="7743600"/>
                <a:tab algn="l" pos="8192880"/>
                <a:tab algn="l" pos="8642160"/>
              </a:tabLst>
            </a:pPr>
            <a:r>
              <a:rPr b="0" lang="de-DE" sz="3200" spc="-1" strike="noStrike">
                <a:solidFill>
                  <a:srgbClr val="333333"/>
                </a:solidFill>
                <a:latin typeface="Open Sans"/>
              </a:rPr>
              <a:t>Jan Jona Javoršek</a:t>
            </a:r>
            <a:endParaRPr b="0" lang="en-US" sz="3200" spc="-1" strike="noStrike">
              <a:solidFill>
                <a:srgbClr val="333333"/>
              </a:solidFill>
              <a:latin typeface="Open Sans"/>
            </a:endParaRPr>
          </a:p>
          <a:p>
            <a:pPr>
              <a:lnSpc>
                <a:spcPct val="83000"/>
              </a:lnSpc>
              <a:spcAft>
                <a:spcPts val="1885"/>
              </a:spcAft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de-DE" sz="2400" spc="-1" strike="noStrike">
                <a:solidFill>
                  <a:srgbClr val="333333"/>
                </a:solidFill>
                <a:latin typeface="Open Sans"/>
              </a:rPr>
              <a:t>Jožef Stefan Institute  </a:t>
            </a:r>
            <a:r>
              <a:rPr b="0" lang="de-DE" sz="2400" spc="-1" strike="noStrike">
                <a:solidFill>
                  <a:srgbClr val="333333"/>
                </a:solidFill>
                <a:latin typeface="Open Sans"/>
              </a:rPr>
              <a:t>	</a:t>
            </a:r>
            <a:r>
              <a:rPr b="0" lang="de-DE" sz="2400" spc="-1" strike="noStrike">
                <a:solidFill>
                  <a:srgbClr val="333333"/>
                </a:solidFill>
                <a:latin typeface="Open Sans"/>
              </a:rPr>
              <a:t>        </a:t>
            </a:r>
            <a:r>
              <a:rPr b="0" lang="de-DE" sz="2400" spc="-1" strike="noStrike">
                <a:solidFill>
                  <a:srgbClr val="333333"/>
                </a:solidFill>
                <a:latin typeface="Open Sans"/>
              </a:rPr>
              <a:t>       jona.javorsek@ijs.si</a:t>
            </a:r>
            <a:br/>
            <a:r>
              <a:rPr b="0" lang="de-DE" sz="2400" spc="-1" strike="noStrike">
                <a:solidFill>
                  <a:srgbClr val="333333"/>
                </a:solidFill>
                <a:latin typeface="Open Sans"/>
              </a:rPr>
              <a:t>SLING – Slovenian National </a:t>
            </a:r>
            <a:r>
              <a:rPr b="0" lang="de-DE" sz="2400" spc="-1" strike="noStrike">
                <a:solidFill>
                  <a:srgbClr val="333333"/>
                </a:solidFill>
                <a:latin typeface="Open Sans"/>
              </a:rPr>
              <a:t>Supercomputing Network</a:t>
            </a:r>
            <a:endParaRPr b="0" lang="en-US" sz="2400" spc="-1" strike="noStrike">
              <a:solidFill>
                <a:srgbClr val="333333"/>
              </a:solidFill>
              <a:latin typeface="Open Sans"/>
            </a:endParaRPr>
          </a:p>
        </p:txBody>
      </p:sp>
      <p:pic>
        <p:nvPicPr>
          <p:cNvPr id="310" name="" descr=""/>
          <p:cNvPicPr/>
          <p:nvPr/>
        </p:nvPicPr>
        <p:blipFill>
          <a:blip r:embed="rId1"/>
          <a:stretch/>
        </p:blipFill>
        <p:spPr>
          <a:xfrm>
            <a:off x="7223760" y="88560"/>
            <a:ext cx="2820960" cy="1413000"/>
          </a:xfrm>
          <a:prstGeom prst="rect">
            <a:avLst/>
          </a:prstGeom>
          <a:ln>
            <a:noFill/>
          </a:ln>
        </p:spPr>
      </p:pic>
      <p:sp>
        <p:nvSpPr>
          <p:cNvPr id="311" name="TextShape 4"/>
          <p:cNvSpPr txBox="1"/>
          <p:nvPr/>
        </p:nvSpPr>
        <p:spPr>
          <a:xfrm>
            <a:off x="2154960" y="417960"/>
            <a:ext cx="5333040" cy="77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r"/>
            <a:r>
              <a:rPr b="0" lang="en-US" sz="2400" spc="-1" strike="noStrike">
                <a:latin typeface="Arial"/>
              </a:rPr>
              <a:t>Slovenian National</a:t>
            </a:r>
            <a:br/>
            <a:r>
              <a:rPr b="0" lang="en-US" sz="2400" spc="-1" strike="noStrike">
                <a:latin typeface="Arial"/>
              </a:rPr>
              <a:t>Supercomputing Network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720000" y="301320"/>
            <a:ext cx="8855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HPC RIVR</a:t>
            </a:r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368" name="TextShape 2"/>
          <p:cNvSpPr txBox="1"/>
          <p:nvPr/>
        </p:nvSpPr>
        <p:spPr>
          <a:xfrm>
            <a:off x="6613200" y="3330720"/>
            <a:ext cx="3466800" cy="1188360"/>
          </a:xfrm>
          <a:prstGeom prst="rect">
            <a:avLst/>
          </a:prstGeom>
          <a:blipFill rotWithShape="0">
            <a:blip r:embed="rId1"/>
            <a:stretch>
              <a:fillRect l="351476" t="660975" r="291772" b="397073"/>
            </a:stretch>
          </a:blipFill>
          <a:ln>
            <a:noFill/>
          </a:ln>
        </p:spPr>
        <p:txBody>
          <a:bodyPr lIns="90000" rIns="90000" tIns="45000" bIns="45000" anchor="ctr" anchorCtr="1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&lt;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TextShape 3"/>
          <p:cNvSpPr txBox="1"/>
          <p:nvPr/>
        </p:nvSpPr>
        <p:spPr>
          <a:xfrm>
            <a:off x="640080" y="1694880"/>
            <a:ext cx="917136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Invested: 20+ 6 Mio 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Eastern region consortium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Contracted to SLING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EGI, PRACE, NorduGrid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EuroHPC PetaScale Vega Q1 2021</a:t>
            </a:r>
            <a:br/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 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</p:txBody>
      </p:sp>
      <p:pic>
        <p:nvPicPr>
          <p:cNvPr id="370" name="" descr=""/>
          <p:cNvPicPr/>
          <p:nvPr/>
        </p:nvPicPr>
        <p:blipFill>
          <a:blip r:embed="rId2"/>
          <a:stretch/>
        </p:blipFill>
        <p:spPr>
          <a:xfrm>
            <a:off x="8523360" y="2103120"/>
            <a:ext cx="1261080" cy="1206000"/>
          </a:xfrm>
          <a:prstGeom prst="rect">
            <a:avLst/>
          </a:prstGeom>
          <a:ln>
            <a:noFill/>
          </a:ln>
        </p:spPr>
      </p:pic>
      <p:pic>
        <p:nvPicPr>
          <p:cNvPr id="371" name="" descr=""/>
          <p:cNvPicPr/>
          <p:nvPr/>
        </p:nvPicPr>
        <p:blipFill>
          <a:blip r:embed="rId3"/>
          <a:stretch/>
        </p:blipFill>
        <p:spPr>
          <a:xfrm>
            <a:off x="1897560" y="6188040"/>
            <a:ext cx="1724400" cy="578520"/>
          </a:xfrm>
          <a:prstGeom prst="rect">
            <a:avLst/>
          </a:prstGeom>
          <a:ln>
            <a:noFill/>
          </a:ln>
        </p:spPr>
      </p:pic>
      <p:sp>
        <p:nvSpPr>
          <p:cNvPr id="372" name="TextShape 4"/>
          <p:cNvSpPr txBox="1"/>
          <p:nvPr/>
        </p:nvSpPr>
        <p:spPr>
          <a:xfrm>
            <a:off x="3663360" y="5719680"/>
            <a:ext cx="5248080" cy="163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Atos BullSequana XH2000 6.8 Rmax 10PF peak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130k Rome 7H12 cores ~1k nodes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256 GB/node, 256 x 512 GB/node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60 GPU nodes with 4 x A100 GPU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HDR100 + 1000Gbps Ethernet + 500 Gbps WAN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23 GB CEPH + 1 PB NVMe Lustre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" descr=""/>
          <p:cNvPicPr/>
          <p:nvPr/>
        </p:nvPicPr>
        <p:blipFill>
          <a:blip r:embed="rId1"/>
          <a:srcRect l="13284" t="24982" r="11028" b="15007"/>
          <a:stretch/>
        </p:blipFill>
        <p:spPr>
          <a:xfrm>
            <a:off x="6613200" y="3331080"/>
            <a:ext cx="3466800" cy="1188360"/>
          </a:xfrm>
          <a:prstGeom prst="rect">
            <a:avLst/>
          </a:prstGeom>
          <a:ln>
            <a:noFill/>
          </a:ln>
        </p:spPr>
      </p:pic>
      <p:sp>
        <p:nvSpPr>
          <p:cNvPr id="374" name="TextShape 1"/>
          <p:cNvSpPr txBox="1"/>
          <p:nvPr/>
        </p:nvSpPr>
        <p:spPr>
          <a:xfrm>
            <a:off x="720000" y="301320"/>
            <a:ext cx="8855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SI &amp; EuroHPC</a:t>
            </a:r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375" name="TextShape 2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Integrated effort: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with national SLING support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with EuroHPC</a:t>
            </a:r>
            <a:br/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VEGA PetaScale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with Leonardo consortium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Access, high-level support</a:t>
            </a:r>
            <a:br/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and docs with EuroCC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</p:txBody>
      </p:sp>
      <p:pic>
        <p:nvPicPr>
          <p:cNvPr id="376" name="" descr=""/>
          <p:cNvPicPr/>
          <p:nvPr/>
        </p:nvPicPr>
        <p:blipFill>
          <a:blip r:embed="rId2"/>
          <a:stretch/>
        </p:blipFill>
        <p:spPr>
          <a:xfrm>
            <a:off x="8523360" y="2103480"/>
            <a:ext cx="1261080" cy="120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720000" y="301320"/>
            <a:ext cx="8855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Not only Vega</a:t>
            </a:r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686880" y="210744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Distributed effort: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+2 HPC RIVR machines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NREN massive upgrade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JSI and KI upgrading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Project infrastrucure:</a:t>
            </a:r>
            <a:br/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Clarin, Elixir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</p:txBody>
      </p:sp>
      <p:pic>
        <p:nvPicPr>
          <p:cNvPr id="379" name="" descr=""/>
          <p:cNvPicPr/>
          <p:nvPr/>
        </p:nvPicPr>
        <p:blipFill>
          <a:blip r:embed="rId1"/>
          <a:stretch/>
        </p:blipFill>
        <p:spPr>
          <a:xfrm>
            <a:off x="7403760" y="522864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380" name="" descr=""/>
          <p:cNvPicPr/>
          <p:nvPr/>
        </p:nvPicPr>
        <p:blipFill>
          <a:blip r:embed="rId2"/>
          <a:stretch/>
        </p:blipFill>
        <p:spPr>
          <a:xfrm>
            <a:off x="8278560" y="5148000"/>
            <a:ext cx="1594080" cy="840240"/>
          </a:xfrm>
          <a:prstGeom prst="rect">
            <a:avLst/>
          </a:prstGeom>
          <a:ln>
            <a:noFill/>
          </a:ln>
        </p:spPr>
      </p:pic>
      <p:pic>
        <p:nvPicPr>
          <p:cNvPr id="381" name="Picture 10_0" descr=""/>
          <p:cNvPicPr/>
          <p:nvPr/>
        </p:nvPicPr>
        <p:blipFill>
          <a:blip r:embed="rId3"/>
          <a:srcRect l="0" t="86105" r="85364" b="0"/>
          <a:stretch/>
        </p:blipFill>
        <p:spPr>
          <a:xfrm>
            <a:off x="8354160" y="3967920"/>
            <a:ext cx="1554480" cy="1106640"/>
          </a:xfrm>
          <a:prstGeom prst="rect">
            <a:avLst/>
          </a:prstGeom>
          <a:ln>
            <a:noFill/>
          </a:ln>
        </p:spPr>
      </p:pic>
      <p:pic>
        <p:nvPicPr>
          <p:cNvPr id="382" name="" descr=""/>
          <p:cNvPicPr/>
          <p:nvPr/>
        </p:nvPicPr>
        <p:blipFill>
          <a:blip r:embed="rId4"/>
          <a:stretch/>
        </p:blipFill>
        <p:spPr>
          <a:xfrm>
            <a:off x="7616880" y="4053600"/>
            <a:ext cx="920160" cy="920160"/>
          </a:xfrm>
          <a:prstGeom prst="rect">
            <a:avLst/>
          </a:prstGeom>
          <a:ln>
            <a:noFill/>
          </a:ln>
        </p:spPr>
      </p:pic>
      <p:pic>
        <p:nvPicPr>
          <p:cNvPr id="383" name="" descr=""/>
          <p:cNvPicPr/>
          <p:nvPr/>
        </p:nvPicPr>
        <p:blipFill>
          <a:blip r:embed="rId5"/>
          <a:srcRect l="0" t="0" r="57423" b="0"/>
          <a:stretch/>
        </p:blipFill>
        <p:spPr>
          <a:xfrm>
            <a:off x="8971200" y="3120480"/>
            <a:ext cx="812880" cy="720000"/>
          </a:xfrm>
          <a:prstGeom prst="rect">
            <a:avLst/>
          </a:prstGeom>
          <a:ln>
            <a:noFill/>
          </a:ln>
        </p:spPr>
      </p:pic>
      <p:pic>
        <p:nvPicPr>
          <p:cNvPr id="384" name="" descr=""/>
          <p:cNvPicPr/>
          <p:nvPr/>
        </p:nvPicPr>
        <p:blipFill>
          <a:blip r:embed="rId6"/>
          <a:stretch/>
        </p:blipFill>
        <p:spPr>
          <a:xfrm>
            <a:off x="7498080" y="3142080"/>
            <a:ext cx="1266480" cy="789840"/>
          </a:xfrm>
          <a:prstGeom prst="rect">
            <a:avLst/>
          </a:prstGeom>
          <a:ln>
            <a:noFill/>
          </a:ln>
        </p:spPr>
      </p:pic>
      <p:pic>
        <p:nvPicPr>
          <p:cNvPr id="385" name="" descr=""/>
          <p:cNvPicPr/>
          <p:nvPr/>
        </p:nvPicPr>
        <p:blipFill>
          <a:blip r:embed="rId7"/>
          <a:stretch/>
        </p:blipFill>
        <p:spPr>
          <a:xfrm>
            <a:off x="8046720" y="1659600"/>
            <a:ext cx="1293840" cy="1357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720000" y="301320"/>
            <a:ext cx="8855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Scaling Up?</a:t>
            </a:r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387" name="TextShape 2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Resources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Allocation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Accessibility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Interoperability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Reporting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720000" y="280080"/>
            <a:ext cx="8855640" cy="130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Distribution</a:t>
            </a:r>
            <a:br/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and Allocation</a:t>
            </a:r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graphicFrame>
        <p:nvGraphicFramePr>
          <p:cNvPr id="389" name=""/>
          <p:cNvGraphicFramePr/>
          <p:nvPr/>
        </p:nvGraphicFramePr>
        <p:xfrm>
          <a:off x="2194560" y="1188000"/>
          <a:ext cx="6178680" cy="347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90" name="TextShape 2"/>
          <p:cNvSpPr txBox="1"/>
          <p:nvPr/>
        </p:nvSpPr>
        <p:spPr>
          <a:xfrm>
            <a:off x="548640" y="4415760"/>
            <a:ext cx="9171360" cy="2281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But how to scale in time?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What access and accounting?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Reservations and immediate use?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Storage and service partition?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720000" y="301320"/>
            <a:ext cx="8855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Accessibility</a:t>
            </a:r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392" name="TextShape 2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SLING: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Users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1" lang="en-US" sz="2800" spc="-1" strike="noStrike">
                <a:solidFill>
                  <a:srgbClr val="ff6633"/>
                </a:solidFill>
                <a:latin typeface="Linux Libertine G"/>
              </a:rPr>
              <a:t>Projects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Organizations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EGI, PRACE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, </a:t>
            </a: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EuroHPC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Projects and infrastructures: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ATLAS, PierreAuger, CTA, HBA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ELIXIR, CLARIN, CERN, CECAM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393" name="TextShape 3"/>
          <p:cNvSpPr txBox="1"/>
          <p:nvPr/>
        </p:nvSpPr>
        <p:spPr>
          <a:xfrm>
            <a:off x="4846320" y="1375920"/>
            <a:ext cx="5017680" cy="3295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SLING clusters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L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ogin node: SLURM/ARC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NorduGrid ARC: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                client, API, aCT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dCache, CEPH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OpenScience storage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                EUDAT B2suite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720000" y="301320"/>
            <a:ext cx="8855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Goals</a:t>
            </a:r>
            <a:br/>
            <a:r>
              <a:rPr b="1" lang="en-US" sz="2800" spc="-1" strike="noStrike">
                <a:solidFill>
                  <a:srgbClr val="333333"/>
                </a:solidFill>
                <a:latin typeface="Open Sans Semibold"/>
              </a:rPr>
              <a:t>member-oriented</a:t>
            </a:r>
            <a:endParaRPr b="1" lang="en-US" sz="28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395" name="TextShape 2"/>
          <p:cNvSpPr txBox="1"/>
          <p:nvPr/>
        </p:nvSpPr>
        <p:spPr>
          <a:xfrm>
            <a:off x="720000" y="1728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Unified access</a:t>
            </a:r>
            <a:br/>
            <a:r>
              <a:rPr b="0" lang="en-US" sz="2600" spc="-1" strike="noStrike">
                <a:solidFill>
                  <a:srgbClr val="333333"/>
                </a:solidFill>
                <a:latin typeface="Linux Libertine G"/>
              </a:rPr>
              <a:t>(EduGain AAI + attributes/x509 + VOMS)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Unified interfaces</a:t>
            </a:r>
            <a:br/>
            <a:r>
              <a:rPr b="0" lang="en-US" sz="2600" spc="-1" strike="noStrike">
                <a:solidFill>
                  <a:srgbClr val="333333"/>
                </a:solidFill>
                <a:latin typeface="Linux Libertine G"/>
              </a:rPr>
              <a:t>(SLURM Login, ARC + aCT ...)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  <a:ea typeface="Microsoft YaHei"/>
              </a:rPr>
              <a:t>Flexible environemnt</a:t>
            </a:r>
            <a:br/>
            <a:r>
              <a:rPr b="0" lang="en-US" sz="2600" spc="-1" strike="noStrike">
                <a:solidFill>
                  <a:srgbClr val="333333"/>
                </a:solidFill>
                <a:latin typeface="Linux Libertine G"/>
                <a:ea typeface="Microsoft YaHei"/>
              </a:rPr>
              <a:t>(HPC modules / </a:t>
            </a:r>
            <a:r>
              <a:rPr b="0" lang="en-US" sz="2600" spc="-1" strike="noStrike">
                <a:solidFill>
                  <a:srgbClr val="333333"/>
                </a:solidFill>
                <a:latin typeface="Linux Libertine G"/>
              </a:rPr>
              <a:t>ARC RTE → Singularity)</a:t>
            </a:r>
            <a:br/>
            <a:r>
              <a:rPr b="0" lang="en-US" sz="2600" spc="-1" strike="noStrike">
                <a:solidFill>
                  <a:srgbClr val="333333"/>
                </a:solidFill>
                <a:latin typeface="Linux Libertine G"/>
              </a:rPr>
              <a:t>                OpenMP, OpenCL, CUDA, interactive ...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Flexible infrastructure</a:t>
            </a:r>
            <a:br/>
            <a:r>
              <a:rPr b="0" lang="en-US" sz="2600" spc="-1" strike="noStrike">
                <a:solidFill>
                  <a:srgbClr val="333333"/>
                </a:solidFill>
                <a:latin typeface="Linux Libertine G"/>
              </a:rPr>
              <a:t>experimental environment, flexible network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High-Level Supprot</a:t>
            </a:r>
            <a:br/>
            <a:r>
              <a:rPr b="0" lang="en-US" sz="2600" spc="-1" strike="noStrike">
                <a:solidFill>
                  <a:srgbClr val="333333"/>
                </a:solidFill>
                <a:latin typeface="Linux Libertine G"/>
              </a:rPr>
              <a:t>integrated with user communities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</p:txBody>
      </p:sp>
      <p:pic>
        <p:nvPicPr>
          <p:cNvPr id="396" name="" descr=""/>
          <p:cNvPicPr/>
          <p:nvPr/>
        </p:nvPicPr>
        <p:blipFill>
          <a:blip r:embed="rId1"/>
          <a:stretch/>
        </p:blipFill>
        <p:spPr>
          <a:xfrm>
            <a:off x="7935840" y="1135080"/>
            <a:ext cx="1812240" cy="1408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720000" y="301320"/>
            <a:ext cx="8855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Goals</a:t>
            </a:r>
            <a:br/>
            <a:r>
              <a:rPr b="1" lang="en-US" sz="2800" spc="-1" strike="noStrike">
                <a:solidFill>
                  <a:srgbClr val="333333"/>
                </a:solidFill>
                <a:latin typeface="Open Sans Semibold"/>
              </a:rPr>
              <a:t>future-proof</a:t>
            </a:r>
            <a:endParaRPr b="1" lang="en-US" sz="28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398" name="TextShape 2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Modern Architecture</a:t>
            </a:r>
            <a:br/>
            <a:r>
              <a:rPr b="0" lang="en-US" sz="2600" spc="-1" strike="noStrike">
                <a:solidFill>
                  <a:srgbClr val="333333"/>
                </a:solidFill>
                <a:latin typeface="Linux Libertine G"/>
              </a:rPr>
              <a:t>parallel, data-intensive, network connected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Advanced Software Support</a:t>
            </a:r>
            <a:br/>
            <a:r>
              <a:rPr b="0" lang="en-US" sz="2600" spc="-1" strike="noStrike">
                <a:solidFill>
                  <a:srgbClr val="333333"/>
                </a:solidFill>
                <a:latin typeface="Linux Libertine G"/>
              </a:rPr>
              <a:t>hyperconverging architectures,</a:t>
            </a:r>
            <a:br/>
            <a:r>
              <a:rPr b="0" lang="en-US" sz="2600" spc="-1" strike="noStrike">
                <a:solidFill>
                  <a:srgbClr val="333333"/>
                </a:solidFill>
                <a:latin typeface="Linux Libertine G"/>
              </a:rPr>
              <a:t>service+storage+compute, high-level support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International Integration</a:t>
            </a:r>
            <a:br/>
            <a:r>
              <a:rPr b="0" lang="en-US" sz="2600" spc="-1" strike="noStrike">
                <a:solidFill>
                  <a:srgbClr val="333333"/>
                </a:solidFill>
                <a:latin typeface="Linux Libertine G"/>
              </a:rPr>
              <a:t>PRACE, EuroHPC, EGI, EUDAT, projects</a:t>
            </a:r>
            <a:br/>
            <a:r>
              <a:rPr b="0" lang="en-US" sz="2600" spc="-1" strike="noStrike">
                <a:solidFill>
                  <a:srgbClr val="333333"/>
                </a:solidFill>
                <a:latin typeface="Linux Libertine G"/>
              </a:rPr>
              <a:t>bi-lateral projects (as Hosting Entity)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</p:txBody>
      </p:sp>
      <p:pic>
        <p:nvPicPr>
          <p:cNvPr id="399" name="" descr=""/>
          <p:cNvPicPr/>
          <p:nvPr/>
        </p:nvPicPr>
        <p:blipFill>
          <a:blip r:embed="rId1"/>
          <a:stretch/>
        </p:blipFill>
        <p:spPr>
          <a:xfrm>
            <a:off x="7935840" y="1135080"/>
            <a:ext cx="1812240" cy="1408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720000" y="301320"/>
            <a:ext cx="8855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SLING model:</a:t>
            </a:r>
            <a:br/>
            <a:r>
              <a:rPr b="1" lang="en-US" sz="3200" spc="-1" strike="noStrike">
                <a:solidFill>
                  <a:srgbClr val="333333"/>
                </a:solidFill>
                <a:latin typeface="Open Sans Semibold"/>
              </a:rPr>
              <a:t>compute + storage + service </a:t>
            </a:r>
            <a:endParaRPr b="1" lang="en-US" sz="32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401" name="TextShape 2"/>
          <p:cNvSpPr txBox="1"/>
          <p:nvPr/>
        </p:nvSpPr>
        <p:spPr>
          <a:xfrm>
            <a:off x="720000" y="180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Containerized software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Managed services + compute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Consistent Environment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Persistent and Managed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Tested and Documented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Validated and </a:t>
            </a:r>
            <a:r>
              <a:rPr b="0" lang="en-US" sz="2800" spc="-1" strike="noStrike" u="sng">
                <a:solidFill>
                  <a:srgbClr val="333333"/>
                </a:solidFill>
                <a:uFillTx/>
                <a:latin typeface="Linux Libertine G"/>
              </a:rPr>
              <a:t>Peer-Reviewed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Portable and Accessible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Open Container &amp; Scientific File-system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→ </a:t>
            </a:r>
            <a:r>
              <a:rPr b="0" lang="en-US" sz="3200" spc="-1" strike="noStrike">
                <a:solidFill>
                  <a:srgbClr val="c9211e"/>
                </a:solidFill>
                <a:latin typeface="Linux Libertine G"/>
              </a:rPr>
              <a:t>combined workflows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720000" y="301320"/>
            <a:ext cx="8855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200" spc="-1" strike="noStrike">
                <a:solidFill>
                  <a:srgbClr val="333333"/>
                </a:solidFill>
                <a:latin typeface="Open Sans Semibold"/>
              </a:rPr>
              <a:t> </a:t>
            </a:r>
            <a:endParaRPr b="1" lang="en-US" sz="32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403" name="TextShape 2"/>
          <p:cNvSpPr txBox="1"/>
          <p:nvPr/>
        </p:nvSpPr>
        <p:spPr>
          <a:xfrm>
            <a:off x="720000" y="180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>
              <a:spcAft>
                <a:spcPts val="1417"/>
              </a:spcAft>
            </a:pPr>
            <a:r>
              <a:rPr b="0" lang="en-US" sz="4260" spc="-1" strike="noStrike">
                <a:solidFill>
                  <a:srgbClr val="333333"/>
                </a:solidFill>
                <a:latin typeface="Linux Libertine G"/>
              </a:rPr>
              <a:t>SLING model</a:t>
            </a:r>
            <a:endParaRPr b="0" lang="en-US" sz="4260" spc="-1" strike="noStrike">
              <a:solidFill>
                <a:srgbClr val="333333"/>
              </a:solidFill>
              <a:latin typeface="Linux Libertine G"/>
            </a:endParaRPr>
          </a:p>
          <a:p>
            <a:pPr algn="ctr">
              <a:spcAft>
                <a:spcPts val="1417"/>
              </a:spcAft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compute + storage + service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 algn="ctr">
              <a:spcAft>
                <a:spcPts val="1417"/>
              </a:spcAft>
            </a:pPr>
            <a:r>
              <a:rPr b="0" lang="en-US" sz="3200" spc="-1" strike="noStrike">
                <a:solidFill>
                  <a:srgbClr val="333333"/>
                </a:solidFill>
                <a:latin typeface="WenQuanYi Micro Hei Mono"/>
                <a:ea typeface="WenQuanYi Micro Hei Mono"/>
              </a:rPr>
              <a:t>⇓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 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 algn="ctr">
              <a:spcAft>
                <a:spcPts val="1417"/>
              </a:spcAft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federation of distributed resources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 algn="ctr">
              <a:spcAft>
                <a:spcPts val="1417"/>
              </a:spcAft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national + international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720000" y="301320"/>
            <a:ext cx="8855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200" spc="-1" strike="noStrike">
                <a:solidFill>
                  <a:srgbClr val="333333"/>
                </a:solidFill>
                <a:latin typeface="Open Sans Semibold"/>
              </a:rPr>
              <a:t>Consortium in 2020</a:t>
            </a:r>
            <a:endParaRPr b="1" lang="en-US" sz="3200" spc="-1" strike="noStrike">
              <a:solidFill>
                <a:srgbClr val="333333"/>
              </a:solidFill>
              <a:latin typeface="Open Sans Semibold"/>
            </a:endParaRPr>
          </a:p>
        </p:txBody>
      </p:sp>
      <p:pic>
        <p:nvPicPr>
          <p:cNvPr id="313" name="Picture 10" descr=""/>
          <p:cNvPicPr/>
          <p:nvPr/>
        </p:nvPicPr>
        <p:blipFill>
          <a:blip r:embed="rId1"/>
          <a:srcRect l="0" t="86105" r="85364" b="0"/>
          <a:stretch/>
        </p:blipFill>
        <p:spPr>
          <a:xfrm>
            <a:off x="5212080" y="4580280"/>
            <a:ext cx="1554480" cy="1106640"/>
          </a:xfrm>
          <a:prstGeom prst="rect">
            <a:avLst/>
          </a:prstGeom>
          <a:ln>
            <a:noFill/>
          </a:ln>
        </p:spPr>
      </p:pic>
      <p:pic>
        <p:nvPicPr>
          <p:cNvPr id="314" name="" descr=""/>
          <p:cNvPicPr/>
          <p:nvPr/>
        </p:nvPicPr>
        <p:blipFill>
          <a:blip r:embed="rId2"/>
          <a:stretch/>
        </p:blipFill>
        <p:spPr>
          <a:xfrm>
            <a:off x="6813360" y="612936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315" name="" descr=""/>
          <p:cNvPicPr/>
          <p:nvPr/>
        </p:nvPicPr>
        <p:blipFill>
          <a:blip r:embed="rId3"/>
          <a:stretch/>
        </p:blipFill>
        <p:spPr>
          <a:xfrm>
            <a:off x="1311120" y="4318200"/>
            <a:ext cx="1902240" cy="619560"/>
          </a:xfrm>
          <a:prstGeom prst="rect">
            <a:avLst/>
          </a:prstGeom>
          <a:ln>
            <a:noFill/>
          </a:ln>
        </p:spPr>
      </p:pic>
      <p:pic>
        <p:nvPicPr>
          <p:cNvPr id="316" name="" descr=""/>
          <p:cNvPicPr/>
          <p:nvPr/>
        </p:nvPicPr>
        <p:blipFill>
          <a:blip r:embed="rId4"/>
          <a:stretch/>
        </p:blipFill>
        <p:spPr>
          <a:xfrm>
            <a:off x="740520" y="5029200"/>
            <a:ext cx="996840" cy="498240"/>
          </a:xfrm>
          <a:prstGeom prst="rect">
            <a:avLst/>
          </a:prstGeom>
          <a:ln>
            <a:noFill/>
          </a:ln>
        </p:spPr>
      </p:pic>
      <p:pic>
        <p:nvPicPr>
          <p:cNvPr id="317" name="" descr=""/>
          <p:cNvPicPr/>
          <p:nvPr/>
        </p:nvPicPr>
        <p:blipFill>
          <a:blip r:embed="rId5"/>
          <a:stretch/>
        </p:blipFill>
        <p:spPr>
          <a:xfrm>
            <a:off x="822960" y="5760720"/>
            <a:ext cx="1839600" cy="734400"/>
          </a:xfrm>
          <a:prstGeom prst="rect">
            <a:avLst/>
          </a:prstGeom>
          <a:ln>
            <a:noFill/>
          </a:ln>
        </p:spPr>
      </p:pic>
      <p:pic>
        <p:nvPicPr>
          <p:cNvPr id="318" name="" descr=""/>
          <p:cNvPicPr/>
          <p:nvPr/>
        </p:nvPicPr>
        <p:blipFill>
          <a:blip r:embed="rId6"/>
          <a:stretch/>
        </p:blipFill>
        <p:spPr>
          <a:xfrm>
            <a:off x="7716960" y="5690880"/>
            <a:ext cx="1594080" cy="840240"/>
          </a:xfrm>
          <a:prstGeom prst="rect">
            <a:avLst/>
          </a:prstGeom>
          <a:ln>
            <a:noFill/>
          </a:ln>
        </p:spPr>
      </p:pic>
      <p:pic>
        <p:nvPicPr>
          <p:cNvPr id="319" name="" descr=""/>
          <p:cNvPicPr/>
          <p:nvPr/>
        </p:nvPicPr>
        <p:blipFill>
          <a:blip r:embed="rId7"/>
          <a:stretch/>
        </p:blipFill>
        <p:spPr>
          <a:xfrm>
            <a:off x="3383280" y="4754880"/>
            <a:ext cx="920160" cy="920160"/>
          </a:xfrm>
          <a:prstGeom prst="rect">
            <a:avLst/>
          </a:prstGeom>
          <a:ln>
            <a:noFill/>
          </a:ln>
        </p:spPr>
      </p:pic>
      <p:pic>
        <p:nvPicPr>
          <p:cNvPr id="320" name="" descr=""/>
          <p:cNvPicPr/>
          <p:nvPr/>
        </p:nvPicPr>
        <p:blipFill>
          <a:blip r:embed="rId8"/>
          <a:stretch/>
        </p:blipFill>
        <p:spPr>
          <a:xfrm>
            <a:off x="8686800" y="2222640"/>
            <a:ext cx="957600" cy="977760"/>
          </a:xfrm>
          <a:prstGeom prst="rect">
            <a:avLst/>
          </a:prstGeom>
          <a:ln>
            <a:noFill/>
          </a:ln>
        </p:spPr>
      </p:pic>
      <p:pic>
        <p:nvPicPr>
          <p:cNvPr id="321" name="" descr=""/>
          <p:cNvPicPr/>
          <p:nvPr/>
        </p:nvPicPr>
        <p:blipFill>
          <a:blip r:embed="rId9"/>
          <a:stretch/>
        </p:blipFill>
        <p:spPr>
          <a:xfrm>
            <a:off x="365760" y="3513600"/>
            <a:ext cx="2777040" cy="527400"/>
          </a:xfrm>
          <a:prstGeom prst="rect">
            <a:avLst/>
          </a:prstGeom>
          <a:ln>
            <a:noFill/>
          </a:ln>
        </p:spPr>
      </p:pic>
      <p:sp>
        <p:nvSpPr>
          <p:cNvPr id="322" name="TextShape 2"/>
          <p:cNvSpPr txBox="1"/>
          <p:nvPr/>
        </p:nvSpPr>
        <p:spPr>
          <a:xfrm>
            <a:off x="3383280" y="5686920"/>
            <a:ext cx="2664000" cy="62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Jožef Stefan Institute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3" name="" descr=""/>
          <p:cNvPicPr/>
          <p:nvPr/>
        </p:nvPicPr>
        <p:blipFill>
          <a:blip r:embed="rId10"/>
          <a:stretch/>
        </p:blipFill>
        <p:spPr>
          <a:xfrm>
            <a:off x="1655640" y="1566000"/>
            <a:ext cx="1910520" cy="720000"/>
          </a:xfrm>
          <a:prstGeom prst="rect">
            <a:avLst/>
          </a:prstGeom>
          <a:ln>
            <a:noFill/>
          </a:ln>
        </p:spPr>
      </p:pic>
      <p:pic>
        <p:nvPicPr>
          <p:cNvPr id="324" name="" descr=""/>
          <p:cNvPicPr/>
          <p:nvPr/>
        </p:nvPicPr>
        <p:blipFill>
          <a:blip r:embed="rId11"/>
          <a:stretch/>
        </p:blipFill>
        <p:spPr>
          <a:xfrm>
            <a:off x="3931920" y="2535840"/>
            <a:ext cx="1809360" cy="390240"/>
          </a:xfrm>
          <a:prstGeom prst="rect">
            <a:avLst/>
          </a:prstGeom>
          <a:ln>
            <a:noFill/>
          </a:ln>
        </p:spPr>
      </p:pic>
      <p:pic>
        <p:nvPicPr>
          <p:cNvPr id="325" name="" descr=""/>
          <p:cNvPicPr/>
          <p:nvPr/>
        </p:nvPicPr>
        <p:blipFill>
          <a:blip r:embed="rId12"/>
          <a:stretch/>
        </p:blipFill>
        <p:spPr>
          <a:xfrm>
            <a:off x="6292800" y="2128320"/>
            <a:ext cx="985320" cy="980640"/>
          </a:xfrm>
          <a:prstGeom prst="rect">
            <a:avLst/>
          </a:prstGeom>
          <a:ln>
            <a:noFill/>
          </a:ln>
        </p:spPr>
      </p:pic>
      <p:sp>
        <p:nvSpPr>
          <p:cNvPr id="326" name="TextShape 3"/>
          <p:cNvSpPr txBox="1"/>
          <p:nvPr/>
        </p:nvSpPr>
        <p:spPr>
          <a:xfrm>
            <a:off x="7115760" y="2412000"/>
            <a:ext cx="1463040" cy="97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500" spc="-1" strike="noStrike">
                <a:solidFill>
                  <a:srgbClr val="000000"/>
                </a:solidFill>
                <a:latin typeface="Arial"/>
                <a:ea typeface="Microsoft YaHei"/>
              </a:rPr>
              <a:t>Engineering, Informatics, Mathematics,</a:t>
            </a:r>
            <a:br/>
            <a:r>
              <a:rPr b="0" lang="en-US" sz="1500" spc="-1" strike="noStrike">
                <a:solidFill>
                  <a:srgbClr val="000000"/>
                </a:solidFill>
                <a:latin typeface="Arial"/>
                <a:ea typeface="Microsoft YaHei"/>
              </a:rPr>
              <a:t>Medicine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7" name="" descr=""/>
          <p:cNvPicPr/>
          <p:nvPr/>
        </p:nvPicPr>
        <p:blipFill>
          <a:blip r:embed="rId13"/>
          <a:stretch/>
        </p:blipFill>
        <p:spPr>
          <a:xfrm>
            <a:off x="7273440" y="3794040"/>
            <a:ext cx="2491200" cy="600840"/>
          </a:xfrm>
          <a:prstGeom prst="rect">
            <a:avLst/>
          </a:prstGeom>
          <a:ln>
            <a:noFill/>
          </a:ln>
        </p:spPr>
      </p:pic>
      <p:sp>
        <p:nvSpPr>
          <p:cNvPr id="328" name="TextShape 4"/>
          <p:cNvSpPr txBox="1"/>
          <p:nvPr/>
        </p:nvSpPr>
        <p:spPr>
          <a:xfrm>
            <a:off x="7002000" y="4303440"/>
            <a:ext cx="1470600" cy="871200"/>
          </a:xfrm>
          <a:prstGeom prst="rect">
            <a:avLst/>
          </a:prstGeom>
          <a:blipFill rotWithShape="0">
            <a:blip r:embed="rId14"/>
            <a:stretch>
              <a:fillRect/>
            </a:stretch>
          </a:blipFill>
          <a:ln>
            <a:noFill/>
          </a:ln>
        </p:spPr>
        <p:txBody>
          <a:bodyPr lIns="90000" rIns="90000" tIns="45000" bIns="45000" anchor="ctr" anchorCtr="1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9" name="" descr=""/>
          <p:cNvPicPr/>
          <p:nvPr/>
        </p:nvPicPr>
        <p:blipFill>
          <a:blip r:embed="rId15"/>
          <a:stretch/>
        </p:blipFill>
        <p:spPr>
          <a:xfrm>
            <a:off x="4173120" y="3134160"/>
            <a:ext cx="1293840" cy="1357920"/>
          </a:xfrm>
          <a:prstGeom prst="rect">
            <a:avLst/>
          </a:prstGeom>
          <a:ln>
            <a:noFill/>
          </a:ln>
        </p:spPr>
      </p:pic>
      <p:pic>
        <p:nvPicPr>
          <p:cNvPr id="330" name="" descr=""/>
          <p:cNvPicPr/>
          <p:nvPr/>
        </p:nvPicPr>
        <p:blipFill>
          <a:blip r:embed="rId16"/>
          <a:stretch/>
        </p:blipFill>
        <p:spPr>
          <a:xfrm>
            <a:off x="2391120" y="2502000"/>
            <a:ext cx="1266480" cy="789840"/>
          </a:xfrm>
          <a:prstGeom prst="rect">
            <a:avLst/>
          </a:prstGeom>
          <a:ln>
            <a:noFill/>
          </a:ln>
        </p:spPr>
      </p:pic>
      <p:pic>
        <p:nvPicPr>
          <p:cNvPr id="331" name="" descr=""/>
          <p:cNvPicPr/>
          <p:nvPr/>
        </p:nvPicPr>
        <p:blipFill>
          <a:blip r:embed="rId17"/>
          <a:stretch/>
        </p:blipFill>
        <p:spPr>
          <a:xfrm>
            <a:off x="2836800" y="6155280"/>
            <a:ext cx="3584880" cy="428400"/>
          </a:xfrm>
          <a:prstGeom prst="rect">
            <a:avLst/>
          </a:prstGeom>
          <a:ln>
            <a:noFill/>
          </a:ln>
        </p:spPr>
      </p:pic>
      <p:pic>
        <p:nvPicPr>
          <p:cNvPr id="332" name="" descr=""/>
          <p:cNvPicPr/>
          <p:nvPr/>
        </p:nvPicPr>
        <p:blipFill>
          <a:blip r:embed="rId18"/>
          <a:stretch/>
        </p:blipFill>
        <p:spPr>
          <a:xfrm>
            <a:off x="7223760" y="88920"/>
            <a:ext cx="2820960" cy="1413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720000" y="301320"/>
            <a:ext cx="8855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 </a:t>
            </a:r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405" name="TextShape 2"/>
          <p:cNvSpPr txBox="1"/>
          <p:nvPr/>
        </p:nvSpPr>
        <p:spPr>
          <a:xfrm>
            <a:off x="720000" y="1188720"/>
            <a:ext cx="8640000" cy="4663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83000"/>
              </a:lnSpc>
              <a:spcAft>
                <a:spcPts val="1423"/>
              </a:spcAft>
              <a:tabLst>
                <a:tab algn="l" pos="0"/>
                <a:tab algn="l" pos="106200"/>
                <a:tab algn="l" pos="555480"/>
                <a:tab algn="l" pos="1004760"/>
                <a:tab algn="l" pos="1454040"/>
                <a:tab algn="l" pos="1903320"/>
                <a:tab algn="l" pos="2352600"/>
                <a:tab algn="l" pos="2801880"/>
                <a:tab algn="l" pos="3251160"/>
                <a:tab algn="l" pos="3700440"/>
                <a:tab algn="l" pos="4149720"/>
                <a:tab algn="l" pos="4598640"/>
                <a:tab algn="l" pos="5047920"/>
                <a:tab algn="l" pos="5497200"/>
                <a:tab algn="l" pos="5946480"/>
                <a:tab algn="l" pos="6395760"/>
                <a:tab algn="l" pos="6845040"/>
                <a:tab algn="l" pos="7294320"/>
                <a:tab algn="l" pos="7743600"/>
                <a:tab algn="l" pos="8192880"/>
                <a:tab algn="l" pos="8642160"/>
              </a:tabLst>
            </a:pPr>
            <a:r>
              <a:rPr b="0" lang="de-DE" sz="2600" spc="-1" strike="noStrike">
                <a:solidFill>
                  <a:srgbClr val="333333"/>
                </a:solidFill>
                <a:latin typeface="Linux Libertine G"/>
              </a:rPr>
              <a:t>Zoran Ren (RIVR project, Uni MB)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>
              <a:lnSpc>
                <a:spcPct val="83000"/>
              </a:lnSpc>
              <a:spcAft>
                <a:spcPts val="1423"/>
              </a:spcAft>
              <a:tabLst>
                <a:tab algn="l" pos="0"/>
                <a:tab algn="l" pos="106200"/>
                <a:tab algn="l" pos="555480"/>
                <a:tab algn="l" pos="1004760"/>
                <a:tab algn="l" pos="1454040"/>
                <a:tab algn="l" pos="1903320"/>
                <a:tab algn="l" pos="2352600"/>
                <a:tab algn="l" pos="2801880"/>
                <a:tab algn="l" pos="3251160"/>
                <a:tab algn="l" pos="3700440"/>
                <a:tab algn="l" pos="4149720"/>
                <a:tab algn="l" pos="4598640"/>
                <a:tab algn="l" pos="5047920"/>
                <a:tab algn="l" pos="5497200"/>
                <a:tab algn="l" pos="5946480"/>
                <a:tab algn="l" pos="6395760"/>
                <a:tab algn="l" pos="6845040"/>
                <a:tab algn="l" pos="7294320"/>
                <a:tab algn="l" pos="7743600"/>
                <a:tab algn="l" pos="8192880"/>
                <a:tab algn="l" pos="8642160"/>
              </a:tabLst>
            </a:pPr>
            <a:r>
              <a:rPr b="0" lang="de-DE" sz="2600" spc="-1" strike="noStrike">
                <a:solidFill>
                  <a:srgbClr val="333333"/>
                </a:solidFill>
                <a:latin typeface="Linux Libertine G"/>
              </a:rPr>
              <a:t>Miran Ulbin (Uni MB)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>
              <a:lnSpc>
                <a:spcPct val="83000"/>
              </a:lnSpc>
              <a:spcAft>
                <a:spcPts val="1423"/>
              </a:spcAft>
              <a:tabLst>
                <a:tab algn="l" pos="0"/>
                <a:tab algn="l" pos="106200"/>
                <a:tab algn="l" pos="555480"/>
                <a:tab algn="l" pos="1004760"/>
                <a:tab algn="l" pos="1454040"/>
                <a:tab algn="l" pos="1903320"/>
                <a:tab algn="l" pos="2352600"/>
                <a:tab algn="l" pos="2801880"/>
                <a:tab algn="l" pos="3251160"/>
                <a:tab algn="l" pos="3700440"/>
                <a:tab algn="l" pos="4149720"/>
                <a:tab algn="l" pos="4598640"/>
                <a:tab algn="l" pos="5047920"/>
                <a:tab algn="l" pos="5497200"/>
                <a:tab algn="l" pos="5946480"/>
                <a:tab algn="l" pos="6395760"/>
                <a:tab algn="l" pos="6845040"/>
                <a:tab algn="l" pos="7294320"/>
                <a:tab algn="l" pos="7743600"/>
                <a:tab algn="l" pos="8192880"/>
                <a:tab algn="l" pos="8642160"/>
              </a:tabLst>
            </a:pPr>
            <a:r>
              <a:rPr b="0" lang="de-DE" sz="2600" spc="-1" strike="noStrike">
                <a:solidFill>
                  <a:srgbClr val="333333"/>
                </a:solidFill>
                <a:latin typeface="Linux Libertine G"/>
              </a:rPr>
              <a:t>Biljana Mileva Boshoska (FIŠ)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>
              <a:lnSpc>
                <a:spcPct val="83000"/>
              </a:lnSpc>
              <a:spcAft>
                <a:spcPts val="1423"/>
              </a:spcAft>
              <a:tabLst>
                <a:tab algn="l" pos="0"/>
                <a:tab algn="l" pos="106200"/>
                <a:tab algn="l" pos="555480"/>
                <a:tab algn="l" pos="1004760"/>
                <a:tab algn="l" pos="1454040"/>
                <a:tab algn="l" pos="1903320"/>
                <a:tab algn="l" pos="2352600"/>
                <a:tab algn="l" pos="2801880"/>
                <a:tab algn="l" pos="3251160"/>
                <a:tab algn="l" pos="3700440"/>
                <a:tab algn="l" pos="4149720"/>
                <a:tab algn="l" pos="4598640"/>
                <a:tab algn="l" pos="5047920"/>
                <a:tab algn="l" pos="5497200"/>
                <a:tab algn="l" pos="5946480"/>
                <a:tab algn="l" pos="6395760"/>
                <a:tab algn="l" pos="6845040"/>
                <a:tab algn="l" pos="7294320"/>
                <a:tab algn="l" pos="7743600"/>
                <a:tab algn="l" pos="8192880"/>
                <a:tab algn="l" pos="8642160"/>
              </a:tabLst>
            </a:pPr>
            <a:r>
              <a:rPr b="0" lang="de-DE" sz="2600" spc="-1" strike="noStrike">
                <a:solidFill>
                  <a:srgbClr val="333333"/>
                </a:solidFill>
                <a:latin typeface="Linux Libertine G"/>
              </a:rPr>
              <a:t>Dejan Valh (IZUM)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>
              <a:lnSpc>
                <a:spcPct val="83000"/>
              </a:lnSpc>
              <a:spcAft>
                <a:spcPts val="1423"/>
              </a:spcAft>
              <a:tabLst>
                <a:tab algn="l" pos="0"/>
                <a:tab algn="l" pos="106200"/>
                <a:tab algn="l" pos="555480"/>
                <a:tab algn="l" pos="1004760"/>
                <a:tab algn="l" pos="1454040"/>
                <a:tab algn="l" pos="1903320"/>
                <a:tab algn="l" pos="2352600"/>
                <a:tab algn="l" pos="2801880"/>
                <a:tab algn="l" pos="3251160"/>
                <a:tab algn="l" pos="3700440"/>
                <a:tab algn="l" pos="4149720"/>
                <a:tab algn="l" pos="4598640"/>
                <a:tab algn="l" pos="5047920"/>
                <a:tab algn="l" pos="5497200"/>
                <a:tab algn="l" pos="5946480"/>
                <a:tab algn="l" pos="6395760"/>
                <a:tab algn="l" pos="6845040"/>
                <a:tab algn="l" pos="7294320"/>
                <a:tab algn="l" pos="7743600"/>
                <a:tab algn="l" pos="8192880"/>
                <a:tab algn="l" pos="8642160"/>
              </a:tabLst>
            </a:pPr>
            <a:r>
              <a:rPr b="0" lang="de-DE" sz="2600" spc="-1" strike="noStrike">
                <a:solidFill>
                  <a:srgbClr val="333333"/>
                </a:solidFill>
                <a:latin typeface="Linux Libertine G"/>
              </a:rPr>
              <a:t>Aleš Zemljak (IZUM)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>
              <a:lnSpc>
                <a:spcPct val="83000"/>
              </a:lnSpc>
              <a:spcAft>
                <a:spcPts val="1423"/>
              </a:spcAft>
              <a:tabLst>
                <a:tab algn="l" pos="0"/>
                <a:tab algn="l" pos="106200"/>
                <a:tab algn="l" pos="555480"/>
                <a:tab algn="l" pos="1004760"/>
                <a:tab algn="l" pos="1454040"/>
                <a:tab algn="l" pos="1903320"/>
                <a:tab algn="l" pos="2352600"/>
                <a:tab algn="l" pos="2801880"/>
                <a:tab algn="l" pos="3251160"/>
                <a:tab algn="l" pos="3700440"/>
                <a:tab algn="l" pos="4149720"/>
                <a:tab algn="l" pos="4598640"/>
                <a:tab algn="l" pos="5047920"/>
                <a:tab algn="l" pos="5497200"/>
                <a:tab algn="l" pos="5946480"/>
                <a:tab algn="l" pos="6395760"/>
                <a:tab algn="l" pos="6845040"/>
                <a:tab algn="l" pos="7294320"/>
                <a:tab algn="l" pos="7743600"/>
                <a:tab algn="l" pos="8192880"/>
                <a:tab algn="l" pos="8642160"/>
              </a:tabLst>
            </a:pPr>
            <a:r>
              <a:rPr b="0" lang="de-DE" sz="2600" spc="-1" strike="noStrike">
                <a:solidFill>
                  <a:srgbClr val="333333"/>
                </a:solidFill>
                <a:latin typeface="Linux Libertine G"/>
              </a:rPr>
              <a:t>Peter Kacin (Arnes NREN)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>
              <a:lnSpc>
                <a:spcPct val="83000"/>
              </a:lnSpc>
              <a:spcAft>
                <a:spcPts val="1423"/>
              </a:spcAft>
              <a:tabLst>
                <a:tab algn="l" pos="0"/>
                <a:tab algn="l" pos="106200"/>
                <a:tab algn="l" pos="555480"/>
                <a:tab algn="l" pos="1004760"/>
                <a:tab algn="l" pos="1454040"/>
                <a:tab algn="l" pos="1903320"/>
                <a:tab algn="l" pos="2352600"/>
                <a:tab algn="l" pos="2801880"/>
                <a:tab algn="l" pos="3251160"/>
                <a:tab algn="l" pos="3700440"/>
                <a:tab algn="l" pos="4149720"/>
                <a:tab algn="l" pos="4598640"/>
                <a:tab algn="l" pos="5047920"/>
                <a:tab algn="l" pos="5497200"/>
                <a:tab algn="l" pos="5946480"/>
                <a:tab algn="l" pos="6395760"/>
                <a:tab algn="l" pos="6845040"/>
                <a:tab algn="l" pos="7294320"/>
                <a:tab algn="l" pos="7743600"/>
                <a:tab algn="l" pos="8192880"/>
                <a:tab algn="l" pos="8642160"/>
              </a:tabLst>
            </a:pPr>
            <a:r>
              <a:rPr b="0" lang="de-DE" sz="2600" spc="-1" strike="noStrike">
                <a:solidFill>
                  <a:srgbClr val="333333"/>
                </a:solidFill>
                <a:latin typeface="Linux Libertine G"/>
              </a:rPr>
              <a:t>Andrej Filipčič (Uni NG, JSI)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>
              <a:lnSpc>
                <a:spcPct val="83000"/>
              </a:lnSpc>
              <a:spcAft>
                <a:spcPts val="1423"/>
              </a:spcAft>
              <a:tabLst>
                <a:tab algn="l" pos="0"/>
                <a:tab algn="l" pos="106200"/>
                <a:tab algn="l" pos="555480"/>
                <a:tab algn="l" pos="1004760"/>
                <a:tab algn="l" pos="1454040"/>
                <a:tab algn="l" pos="1903320"/>
                <a:tab algn="l" pos="2352600"/>
                <a:tab algn="l" pos="2801880"/>
                <a:tab algn="l" pos="3251160"/>
                <a:tab algn="l" pos="3700440"/>
                <a:tab algn="l" pos="4149720"/>
                <a:tab algn="l" pos="4598640"/>
                <a:tab algn="l" pos="5047920"/>
                <a:tab algn="l" pos="5497200"/>
                <a:tab algn="l" pos="5946480"/>
                <a:tab algn="l" pos="6395760"/>
                <a:tab algn="l" pos="6845040"/>
                <a:tab algn="l" pos="7294320"/>
                <a:tab algn="l" pos="7743600"/>
                <a:tab algn="l" pos="8192880"/>
                <a:tab algn="l" pos="8642160"/>
              </a:tabLst>
            </a:pPr>
            <a:r>
              <a:rPr b="0" lang="de-DE" sz="2600" spc="-1" strike="noStrike">
                <a:solidFill>
                  <a:srgbClr val="333333"/>
                </a:solidFill>
                <a:latin typeface="Linux Libertine G"/>
              </a:rPr>
              <a:t>Barbara Krašovec (JSI)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>
              <a:lnSpc>
                <a:spcPct val="83000"/>
              </a:lnSpc>
              <a:spcAft>
                <a:spcPts val="1423"/>
              </a:spcAft>
              <a:tabLst>
                <a:tab algn="l" pos="0"/>
                <a:tab algn="l" pos="106200"/>
                <a:tab algn="l" pos="555480"/>
                <a:tab algn="l" pos="1004760"/>
                <a:tab algn="l" pos="1454040"/>
                <a:tab algn="l" pos="1903320"/>
                <a:tab algn="l" pos="2352600"/>
                <a:tab algn="l" pos="2801880"/>
                <a:tab algn="l" pos="3251160"/>
                <a:tab algn="l" pos="3700440"/>
                <a:tab algn="l" pos="4149720"/>
                <a:tab algn="l" pos="4598640"/>
                <a:tab algn="l" pos="5047920"/>
                <a:tab algn="l" pos="5497200"/>
                <a:tab algn="l" pos="5946480"/>
                <a:tab algn="l" pos="6395760"/>
                <a:tab algn="l" pos="6845040"/>
                <a:tab algn="l" pos="7294320"/>
                <a:tab algn="l" pos="7743600"/>
                <a:tab algn="l" pos="8192880"/>
                <a:tab algn="l" pos="8642160"/>
              </a:tabLst>
            </a:pPr>
            <a:r>
              <a:rPr b="0" lang="de-DE" sz="2600" spc="-1" strike="noStrike">
                <a:solidFill>
                  <a:srgbClr val="333333"/>
                </a:solidFill>
                <a:latin typeface="Linux Libertine G"/>
              </a:rPr>
              <a:t>Dejan Lesjak (JSI)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>
              <a:lnSpc>
                <a:spcPct val="83000"/>
              </a:lnSpc>
              <a:spcAft>
                <a:spcPts val="1423"/>
              </a:spcAft>
              <a:tabLst>
                <a:tab algn="l" pos="0"/>
                <a:tab algn="l" pos="106200"/>
                <a:tab algn="l" pos="555480"/>
                <a:tab algn="l" pos="1004760"/>
                <a:tab algn="l" pos="1454040"/>
                <a:tab algn="l" pos="1903320"/>
                <a:tab algn="l" pos="2352600"/>
                <a:tab algn="l" pos="2801880"/>
                <a:tab algn="l" pos="3251160"/>
                <a:tab algn="l" pos="3700440"/>
                <a:tab algn="l" pos="4149720"/>
                <a:tab algn="l" pos="4598640"/>
                <a:tab algn="l" pos="5047920"/>
                <a:tab algn="l" pos="5497200"/>
                <a:tab algn="l" pos="5946480"/>
                <a:tab algn="l" pos="6395760"/>
                <a:tab algn="l" pos="6845040"/>
                <a:tab algn="l" pos="7294320"/>
                <a:tab algn="l" pos="7743600"/>
                <a:tab algn="l" pos="8192880"/>
                <a:tab algn="l" pos="8642160"/>
              </a:tabLst>
            </a:pPr>
            <a:r>
              <a:rPr b="0" lang="de-DE" sz="2600" spc="-1" strike="noStrike">
                <a:solidFill>
                  <a:srgbClr val="333333"/>
                </a:solidFill>
                <a:latin typeface="Linux Libertine G"/>
              </a:rPr>
              <a:t> 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406" name="TextShape 3"/>
          <p:cNvSpPr txBox="1"/>
          <p:nvPr/>
        </p:nvSpPr>
        <p:spPr>
          <a:xfrm>
            <a:off x="7488000" y="6300360"/>
            <a:ext cx="1992600" cy="5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720" spc="-1" strike="noStrike">
                <a:solidFill>
                  <a:srgbClr val="808080"/>
                </a:solidFill>
                <a:latin typeface="Arial"/>
              </a:rPr>
              <a:t>http://www.ijs.si/ </a:t>
            </a:r>
            <a:br/>
            <a:r>
              <a:rPr b="0" lang="en-US" sz="1720" spc="-1" strike="noStrike">
                <a:solidFill>
                  <a:srgbClr val="808080"/>
                </a:solidFill>
                <a:latin typeface="Arial"/>
              </a:rPr>
              <a:t>http://www.sling.si/</a:t>
            </a:r>
            <a:endParaRPr b="0" lang="en-US" sz="17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TextShape 4"/>
          <p:cNvSpPr txBox="1"/>
          <p:nvPr/>
        </p:nvSpPr>
        <p:spPr>
          <a:xfrm>
            <a:off x="783720" y="5904000"/>
            <a:ext cx="8568000" cy="982440"/>
          </a:xfrm>
          <a:prstGeom prst="rect">
            <a:avLst/>
          </a:prstGeom>
          <a:noFill/>
          <a:ln>
            <a:noFill/>
          </a:ln>
        </p:spPr>
        <p:txBody>
          <a:bodyPr lIns="0" rIns="0" tIns="69120" bIns="0">
            <a:normAutofit fontScale="61000"/>
          </a:bodyPr>
          <a:p>
            <a:pPr>
              <a:lnSpc>
                <a:spcPct val="83000"/>
              </a:lnSpc>
              <a:spcAft>
                <a:spcPts val="1885"/>
              </a:spcAft>
            </a:pPr>
            <a:r>
              <a:rPr b="0" lang="de-DE" sz="3200" spc="-1" strike="noStrike">
                <a:solidFill>
                  <a:srgbClr val="333333"/>
                </a:solidFill>
                <a:latin typeface="Linux Libertine G"/>
              </a:rPr>
              <a:t>Jan Jona Javoršek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>
              <a:lnSpc>
                <a:spcPct val="83000"/>
              </a:lnSpc>
              <a:spcAft>
                <a:spcPts val="1885"/>
              </a:spcAft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de-DE" sz="2400" spc="-1" strike="noStrike">
                <a:solidFill>
                  <a:srgbClr val="333333"/>
                </a:solidFill>
                <a:latin typeface="Linux Libertine G"/>
              </a:rPr>
              <a:t>Jožef Stefan Institute  </a:t>
            </a:r>
            <a:r>
              <a:rPr b="0" lang="de-DE" sz="2400" spc="-1" strike="noStrike">
                <a:solidFill>
                  <a:srgbClr val="333333"/>
                </a:solidFill>
                <a:latin typeface="Linux Libertine G"/>
              </a:rPr>
              <a:t>	</a:t>
            </a:r>
            <a:r>
              <a:rPr b="0" lang="de-DE" sz="2400" spc="-1" strike="noStrike">
                <a:solidFill>
                  <a:srgbClr val="333333"/>
                </a:solidFill>
                <a:latin typeface="Linux Libertine G"/>
              </a:rPr>
              <a:t>               jona.javorsek@ijs.si</a:t>
            </a:r>
            <a:br/>
            <a:r>
              <a:rPr b="0" lang="de-DE" sz="2400" spc="-1" strike="noStrike">
                <a:solidFill>
                  <a:srgbClr val="333333"/>
                </a:solidFill>
                <a:latin typeface="Linux Libertine G"/>
              </a:rPr>
              <a:t>SLING – Slovenian National Supercomputing Network</a:t>
            </a:r>
            <a:endParaRPr b="0" lang="en-US" sz="240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720000" y="301320"/>
            <a:ext cx="8855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SLING</a:t>
            </a:r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pic>
        <p:nvPicPr>
          <p:cNvPr id="334" name="" descr=""/>
          <p:cNvPicPr/>
          <p:nvPr/>
        </p:nvPicPr>
        <p:blipFill>
          <a:blip r:embed="rId1"/>
          <a:stretch/>
        </p:blipFill>
        <p:spPr>
          <a:xfrm>
            <a:off x="8100000" y="3795840"/>
            <a:ext cx="1656000" cy="625320"/>
          </a:xfrm>
          <a:prstGeom prst="rect">
            <a:avLst/>
          </a:prstGeom>
          <a:ln>
            <a:noFill/>
          </a:ln>
        </p:spPr>
      </p:pic>
      <p:pic>
        <p:nvPicPr>
          <p:cNvPr id="335" name="" descr=""/>
          <p:cNvPicPr/>
          <p:nvPr/>
        </p:nvPicPr>
        <p:blipFill>
          <a:blip r:embed="rId2"/>
          <a:srcRect l="13284" t="24982" r="11028" b="15007"/>
          <a:stretch/>
        </p:blipFill>
        <p:spPr>
          <a:xfrm>
            <a:off x="4731480" y="5760720"/>
            <a:ext cx="3466800" cy="1188360"/>
          </a:xfrm>
          <a:prstGeom prst="rect">
            <a:avLst/>
          </a:prstGeom>
          <a:ln>
            <a:noFill/>
          </a:ln>
        </p:spPr>
      </p:pic>
      <p:sp>
        <p:nvSpPr>
          <p:cNvPr id="336" name="TextShape 2"/>
          <p:cNvSpPr txBox="1"/>
          <p:nvPr/>
        </p:nvSpPr>
        <p:spPr>
          <a:xfrm>
            <a:off x="720000" y="20232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lnSpc>
                <a:spcPct val="150000"/>
              </a:lnSpc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DataGrid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	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   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	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	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	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          2002-2004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lnSpc>
                <a:spcPct val="150000"/>
              </a:lnSpc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EGEE I–III, NorduGrid  2004-2010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lnSpc>
                <a:spcPct val="150000"/>
              </a:lnSpc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NorduGrid 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	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                 2004/2011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lnSpc>
                <a:spcPct val="150000"/>
              </a:lnSpc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EGI 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	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	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	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	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	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	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          2010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lnSpc>
                <a:spcPct val="150000"/>
              </a:lnSpc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PRACE                        </a:t>
            </a:r>
            <a:r>
              <a:rPr b="0" lang="en-US" sz="2000" spc="-1" strike="noStrike">
                <a:solidFill>
                  <a:srgbClr val="333333"/>
                </a:solidFill>
                <a:latin typeface="Linux Libertine G"/>
              </a:rPr>
              <a:t> 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2018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</p:txBody>
      </p:sp>
      <p:pic>
        <p:nvPicPr>
          <p:cNvPr id="337" name="" descr=""/>
          <p:cNvPicPr/>
          <p:nvPr/>
        </p:nvPicPr>
        <p:blipFill>
          <a:blip r:embed="rId3"/>
          <a:srcRect l="0" t="0" r="511" b="0"/>
          <a:stretch/>
        </p:blipFill>
        <p:spPr>
          <a:xfrm>
            <a:off x="8297640" y="2772000"/>
            <a:ext cx="1542240" cy="794160"/>
          </a:xfrm>
          <a:prstGeom prst="rect">
            <a:avLst/>
          </a:prstGeom>
          <a:ln>
            <a:noFill/>
          </a:ln>
        </p:spPr>
      </p:pic>
      <p:pic>
        <p:nvPicPr>
          <p:cNvPr id="338" name="" descr=""/>
          <p:cNvPicPr/>
          <p:nvPr/>
        </p:nvPicPr>
        <p:blipFill>
          <a:blip r:embed="rId4"/>
          <a:stretch/>
        </p:blipFill>
        <p:spPr>
          <a:xfrm>
            <a:off x="8262360" y="1620000"/>
            <a:ext cx="1630440" cy="1152000"/>
          </a:xfrm>
          <a:prstGeom prst="rect">
            <a:avLst/>
          </a:prstGeom>
          <a:ln>
            <a:noFill/>
          </a:ln>
        </p:spPr>
      </p:pic>
      <p:sp>
        <p:nvSpPr>
          <p:cNvPr id="339" name="TextShape 3"/>
          <p:cNvSpPr txBox="1"/>
          <p:nvPr/>
        </p:nvSpPr>
        <p:spPr>
          <a:xfrm>
            <a:off x="2622960" y="525600"/>
            <a:ext cx="5333040" cy="77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400" spc="-1" strike="noStrike">
                <a:latin typeface="Arial"/>
              </a:rPr>
              <a:t>Slovenian National</a:t>
            </a:r>
            <a:br/>
            <a:r>
              <a:rPr b="0" lang="en-US" sz="2400" spc="-1" strike="noStrike">
                <a:latin typeface="Arial"/>
              </a:rPr>
              <a:t>Supercomputing Network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340" name="" descr=""/>
          <p:cNvPicPr/>
          <p:nvPr/>
        </p:nvPicPr>
        <p:blipFill>
          <a:blip r:embed="rId5"/>
          <a:stretch/>
        </p:blipFill>
        <p:spPr>
          <a:xfrm>
            <a:off x="8138160" y="5720760"/>
            <a:ext cx="1977840" cy="1344960"/>
          </a:xfrm>
          <a:prstGeom prst="rect">
            <a:avLst/>
          </a:prstGeom>
          <a:ln>
            <a:noFill/>
          </a:ln>
        </p:spPr>
      </p:pic>
      <p:pic>
        <p:nvPicPr>
          <p:cNvPr id="341" name="" descr=""/>
          <p:cNvPicPr/>
          <p:nvPr/>
        </p:nvPicPr>
        <p:blipFill>
          <a:blip r:embed="rId6"/>
          <a:stretch/>
        </p:blipFill>
        <p:spPr>
          <a:xfrm>
            <a:off x="1914480" y="6064200"/>
            <a:ext cx="1427760" cy="800280"/>
          </a:xfrm>
          <a:prstGeom prst="rect">
            <a:avLst/>
          </a:prstGeom>
          <a:ln>
            <a:noFill/>
          </a:ln>
        </p:spPr>
      </p:pic>
      <p:pic>
        <p:nvPicPr>
          <p:cNvPr id="342" name="" descr=""/>
          <p:cNvPicPr/>
          <p:nvPr/>
        </p:nvPicPr>
        <p:blipFill>
          <a:blip r:embed="rId7"/>
          <a:stretch/>
        </p:blipFill>
        <p:spPr>
          <a:xfrm>
            <a:off x="1020960" y="6134400"/>
            <a:ext cx="677880" cy="677880"/>
          </a:xfrm>
          <a:prstGeom prst="rect">
            <a:avLst/>
          </a:prstGeom>
          <a:ln>
            <a:noFill/>
          </a:ln>
        </p:spPr>
      </p:pic>
      <p:pic>
        <p:nvPicPr>
          <p:cNvPr id="343" name="" descr=""/>
          <p:cNvPicPr/>
          <p:nvPr/>
        </p:nvPicPr>
        <p:blipFill>
          <a:blip r:embed="rId8"/>
          <a:stretch/>
        </p:blipFill>
        <p:spPr>
          <a:xfrm>
            <a:off x="8229600" y="4346640"/>
            <a:ext cx="1711800" cy="135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720000" y="301320"/>
            <a:ext cx="8855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Some High Points</a:t>
            </a:r>
            <a:br/>
            <a:r>
              <a:rPr b="1" lang="en-US" sz="2800" spc="-1" strike="noStrike">
                <a:solidFill>
                  <a:srgbClr val="333333"/>
                </a:solidFill>
                <a:latin typeface="Open Sans Semibold"/>
              </a:rPr>
              <a:t>and interesting moments</a:t>
            </a:r>
            <a:endParaRPr b="1" lang="en-US" sz="28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345" name="TextShape 2"/>
          <p:cNvSpPr txBox="1"/>
          <p:nvPr/>
        </p:nvSpPr>
        <p:spPr>
          <a:xfrm>
            <a:off x="720000" y="1764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Early parallel support in compilers</a:t>
            </a:r>
            <a:br/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                                             </a:t>
            </a:r>
            <a:r>
              <a:rPr b="0" lang="en-US" sz="2600" spc="-1" strike="noStrike">
                <a:solidFill>
                  <a:srgbClr val="333333"/>
                </a:solidFill>
                <a:latin typeface="Linux Libertine G"/>
              </a:rPr>
              <a:t>Convex, </a:t>
            </a:r>
            <a:r>
              <a:rPr b="1" lang="en-US" sz="2600" spc="-1" strike="noStrike">
                <a:solidFill>
                  <a:srgbClr val="333333"/>
                </a:solidFill>
                <a:latin typeface="Linux Libertine G"/>
              </a:rPr>
              <a:t>1996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First productition 64-bit cluster</a:t>
            </a:r>
            <a:br/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                                      </a:t>
            </a:r>
            <a:r>
              <a:rPr b="0" lang="en-US" sz="2600" spc="-1" strike="noStrike">
                <a:solidFill>
                  <a:srgbClr val="333333"/>
                </a:solidFill>
                <a:latin typeface="Linux Libertine G"/>
              </a:rPr>
              <a:t>AMD + SUSE, </a:t>
            </a:r>
            <a:r>
              <a:rPr b="1" lang="en-US" sz="2600" spc="-1" strike="noStrike">
                <a:solidFill>
                  <a:srgbClr val="333333"/>
                </a:solidFill>
                <a:latin typeface="Linux Libertine G"/>
              </a:rPr>
              <a:t>2003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  <a:ea typeface="Microsoft YaHei"/>
              </a:rPr>
              <a:t>Chrooted HPC user software  </a:t>
            </a:r>
            <a:r>
              <a:rPr b="0" lang="en-US" sz="2200" spc="-1" strike="noStrike">
                <a:solidFill>
                  <a:srgbClr val="333333"/>
                </a:solidFill>
                <a:latin typeface="Linux Libertine G"/>
              </a:rPr>
              <a:t> 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 </a:t>
            </a:r>
            <a:r>
              <a:rPr b="1" lang="en-US" sz="2600" spc="-1" strike="noStrike">
                <a:solidFill>
                  <a:srgbClr val="333333"/>
                </a:solidFill>
                <a:latin typeface="Linux Libertine G"/>
              </a:rPr>
              <a:t>2003-2015</a:t>
            </a:r>
            <a:r>
              <a:rPr b="0" lang="en-US" sz="2600" spc="-1" strike="noStrike">
                <a:solidFill>
                  <a:srgbClr val="333333"/>
                </a:solidFill>
                <a:latin typeface="Linux Libertine G"/>
              </a:rPr>
              <a:t> 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First national EGI OC                     </a:t>
            </a:r>
            <a:r>
              <a:rPr b="0" lang="en-US" sz="2200" spc="-1" strike="noStrike">
                <a:solidFill>
                  <a:srgbClr val="333333"/>
                </a:solidFill>
                <a:latin typeface="Linux Libertine G"/>
              </a:rPr>
              <a:t>  </a:t>
            </a: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 </a:t>
            </a:r>
            <a:r>
              <a:rPr b="1" lang="en-US" sz="2600" spc="-1" strike="noStrike">
                <a:solidFill>
                  <a:srgbClr val="333333"/>
                </a:solidFill>
                <a:latin typeface="Linux Libertine G"/>
              </a:rPr>
              <a:t>2008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aCT – the massive HTC task manager</a:t>
            </a:r>
            <a:br/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                                                        </a:t>
            </a:r>
            <a:r>
              <a:rPr b="1" lang="en-US" sz="2600" spc="-1" strike="noStrike">
                <a:solidFill>
                  <a:srgbClr val="333333"/>
                </a:solidFill>
                <a:latin typeface="Linux Libertine G"/>
              </a:rPr>
              <a:t>2010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Early HPC containers wt IB and GPGPU</a:t>
            </a:r>
            <a:br/>
            <a:r>
              <a:rPr b="0" lang="en-US" sz="2600" spc="-1" strike="noStrike">
                <a:solidFill>
                  <a:srgbClr val="333333"/>
                </a:solidFill>
                <a:latin typeface="Linux Libertine G"/>
              </a:rPr>
              <a:t>Singularity HPC, -nv option, ATLAS deploy</a:t>
            </a:r>
            <a:endParaRPr b="0" lang="en-US" sz="260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720000" y="280080"/>
            <a:ext cx="8855640" cy="130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Domains and</a:t>
            </a:r>
            <a:br/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Communities</a:t>
            </a:r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720000" y="2016000"/>
            <a:ext cx="430920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High energy physics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Theoretical physics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Computational chemistry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Astrophysics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  <a:ea typeface="Microsoft YaHei"/>
              </a:rPr>
              <a:t>AI / </a:t>
            </a: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Machine learning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Biochemistry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Genomics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</p:txBody>
      </p:sp>
      <p:sp>
        <p:nvSpPr>
          <p:cNvPr id="348" name="TextShape 3"/>
          <p:cNvSpPr txBox="1"/>
          <p:nvPr/>
        </p:nvSpPr>
        <p:spPr>
          <a:xfrm>
            <a:off x="3840480" y="2263680"/>
            <a:ext cx="180720" cy="456120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TextShape 4"/>
          <p:cNvSpPr txBox="1"/>
          <p:nvPr/>
        </p:nvSpPr>
        <p:spPr>
          <a:xfrm>
            <a:off x="5029200" y="2010240"/>
            <a:ext cx="475488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Earth observation data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Bioinformatics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Cryo microscopy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Medical image processing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Robotics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Meteorology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333333"/>
                </a:solidFill>
                <a:latin typeface="Linux Libertine G"/>
              </a:rPr>
              <a:t>Climate research</a:t>
            </a:r>
            <a:endParaRPr b="0" lang="en-US" sz="280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720000" y="301320"/>
            <a:ext cx="8855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Current Set-Up</a:t>
            </a:r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351" name="TextShape 2"/>
          <p:cNvSpPr txBox="1"/>
          <p:nvPr/>
        </p:nvSpPr>
        <p:spPr>
          <a:xfrm>
            <a:off x="640080" y="1694880"/>
            <a:ext cx="917136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Multiple combined grid/HPC sites 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Login, CPU, GPGPU, adding FPGA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Singularity containers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HPC courses at universities + CC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Central services: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LDAP, ICINGA, dCache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CVMFS for modules &amp; images</a:t>
            </a:r>
            <a:endParaRPr b="0" lang="en-US" sz="3200" spc="-1" strike="noStrike">
              <a:solidFill>
                <a:srgbClr val="333333"/>
              </a:solidFill>
              <a:latin typeface="Linux Libertine G"/>
            </a:endParaRPr>
          </a:p>
          <a:p>
            <a:pPr lvl="1" marL="864000" indent="-324000">
              <a:spcAft>
                <a:spcPts val="1134"/>
              </a:spcAft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333333"/>
                </a:solidFill>
                <a:latin typeface="Linux Libertine G"/>
              </a:rPr>
              <a:t>NextCloud, GitLab, MkDocs</a:t>
            </a:r>
            <a:br/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 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720000" y="301320"/>
            <a:ext cx="8855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Current Projects</a:t>
            </a:r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pic>
        <p:nvPicPr>
          <p:cNvPr id="353" name="" descr=""/>
          <p:cNvPicPr/>
          <p:nvPr/>
        </p:nvPicPr>
        <p:blipFill>
          <a:blip r:embed="rId1"/>
          <a:srcRect l="13284" t="24982" r="11028" b="15007"/>
          <a:stretch/>
        </p:blipFill>
        <p:spPr>
          <a:xfrm>
            <a:off x="1379520" y="4206600"/>
            <a:ext cx="3466800" cy="1188360"/>
          </a:xfrm>
          <a:prstGeom prst="rect">
            <a:avLst/>
          </a:prstGeom>
          <a:ln>
            <a:noFill/>
          </a:ln>
        </p:spPr>
      </p:pic>
      <p:pic>
        <p:nvPicPr>
          <p:cNvPr id="354" name="" descr=""/>
          <p:cNvPicPr/>
          <p:nvPr/>
        </p:nvPicPr>
        <p:blipFill>
          <a:blip r:embed="rId2"/>
          <a:stretch/>
        </p:blipFill>
        <p:spPr>
          <a:xfrm>
            <a:off x="4788720" y="1828800"/>
            <a:ext cx="1977840" cy="1344960"/>
          </a:xfrm>
          <a:prstGeom prst="rect">
            <a:avLst/>
          </a:prstGeom>
          <a:ln>
            <a:noFill/>
          </a:ln>
        </p:spPr>
      </p:pic>
      <p:pic>
        <p:nvPicPr>
          <p:cNvPr id="355" name="" descr=""/>
          <p:cNvPicPr/>
          <p:nvPr/>
        </p:nvPicPr>
        <p:blipFill>
          <a:blip r:embed="rId3"/>
          <a:stretch/>
        </p:blipFill>
        <p:spPr>
          <a:xfrm>
            <a:off x="2834640" y="1737360"/>
            <a:ext cx="1711800" cy="1358640"/>
          </a:xfrm>
          <a:prstGeom prst="rect">
            <a:avLst/>
          </a:prstGeom>
          <a:ln>
            <a:noFill/>
          </a:ln>
        </p:spPr>
      </p:pic>
      <p:pic>
        <p:nvPicPr>
          <p:cNvPr id="356" name="" descr=""/>
          <p:cNvPicPr/>
          <p:nvPr/>
        </p:nvPicPr>
        <p:blipFill>
          <a:blip r:embed="rId4"/>
          <a:stretch/>
        </p:blipFill>
        <p:spPr>
          <a:xfrm>
            <a:off x="5120640" y="3931920"/>
            <a:ext cx="1261080" cy="1206000"/>
          </a:xfrm>
          <a:prstGeom prst="rect">
            <a:avLst/>
          </a:prstGeom>
          <a:ln>
            <a:noFill/>
          </a:ln>
        </p:spPr>
      </p:pic>
      <p:pic>
        <p:nvPicPr>
          <p:cNvPr id="357" name="" descr=""/>
          <p:cNvPicPr/>
          <p:nvPr/>
        </p:nvPicPr>
        <p:blipFill>
          <a:blip r:embed="rId5"/>
          <a:srcRect l="22110" t="0" r="18909" b="52895"/>
          <a:stretch/>
        </p:blipFill>
        <p:spPr>
          <a:xfrm>
            <a:off x="7030080" y="4003920"/>
            <a:ext cx="1462680" cy="1549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720000" y="301320"/>
            <a:ext cx="8855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Current Projects</a:t>
            </a:r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pic>
        <p:nvPicPr>
          <p:cNvPr id="359" name="" descr=""/>
          <p:cNvPicPr/>
          <p:nvPr/>
        </p:nvPicPr>
        <p:blipFill>
          <a:blip r:embed="rId1"/>
          <a:srcRect l="13284" t="24982" r="11028" b="15007"/>
          <a:stretch/>
        </p:blipFill>
        <p:spPr>
          <a:xfrm>
            <a:off x="1379520" y="4206600"/>
            <a:ext cx="3466800" cy="1188360"/>
          </a:xfrm>
          <a:prstGeom prst="rect">
            <a:avLst/>
          </a:prstGeom>
          <a:ln>
            <a:noFill/>
          </a:ln>
        </p:spPr>
      </p:pic>
      <p:pic>
        <p:nvPicPr>
          <p:cNvPr id="360" name="" descr=""/>
          <p:cNvPicPr/>
          <p:nvPr/>
        </p:nvPicPr>
        <p:blipFill>
          <a:blip r:embed="rId2"/>
          <a:stretch/>
        </p:blipFill>
        <p:spPr>
          <a:xfrm>
            <a:off x="5120640" y="3463920"/>
            <a:ext cx="2468880" cy="2360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720000" y="301320"/>
            <a:ext cx="8855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Open Sans Semibold"/>
              </a:rPr>
              <a:t>HPC RIVR</a:t>
            </a:r>
            <a:endParaRPr b="1" lang="en-US" sz="4400" spc="-1" strike="noStrike">
              <a:solidFill>
                <a:srgbClr val="333333"/>
              </a:solidFill>
              <a:latin typeface="Open Sans Semibold"/>
            </a:endParaRPr>
          </a:p>
        </p:txBody>
      </p:sp>
      <p:sp>
        <p:nvSpPr>
          <p:cNvPr id="362" name="TextShape 2"/>
          <p:cNvSpPr txBox="1"/>
          <p:nvPr/>
        </p:nvSpPr>
        <p:spPr>
          <a:xfrm>
            <a:off x="704160" y="191088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Research Infrastructure</a:t>
            </a:r>
            <a:br/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in the Eastern Region 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April 2018 – March 2021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20 Mio EUR budget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  <a:p>
            <a:pPr marL="432000" indent="-324000">
              <a:spcAft>
                <a:spcPts val="1417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National, regional</a:t>
            </a:r>
            <a:br/>
            <a:r>
              <a:rPr b="0" lang="en-US" sz="4000" spc="-1" strike="noStrike">
                <a:solidFill>
                  <a:srgbClr val="333333"/>
                </a:solidFill>
                <a:latin typeface="Linux Libertine G"/>
              </a:rPr>
              <a:t>international collaborations</a:t>
            </a:r>
            <a:endParaRPr b="0" lang="en-US" sz="4000" spc="-1" strike="noStrike">
              <a:solidFill>
                <a:srgbClr val="333333"/>
              </a:solidFill>
              <a:latin typeface="Linux Libertine G"/>
            </a:endParaRPr>
          </a:p>
        </p:txBody>
      </p:sp>
      <p:pic>
        <p:nvPicPr>
          <p:cNvPr id="363" name="" descr=""/>
          <p:cNvPicPr/>
          <p:nvPr/>
        </p:nvPicPr>
        <p:blipFill>
          <a:blip r:embed="rId1"/>
          <a:stretch/>
        </p:blipFill>
        <p:spPr>
          <a:xfrm>
            <a:off x="8561520" y="3383640"/>
            <a:ext cx="1266480" cy="789840"/>
          </a:xfrm>
          <a:prstGeom prst="rect">
            <a:avLst/>
          </a:prstGeom>
          <a:ln>
            <a:noFill/>
          </a:ln>
        </p:spPr>
      </p:pic>
      <p:pic>
        <p:nvPicPr>
          <p:cNvPr id="364" name="" descr=""/>
          <p:cNvPicPr/>
          <p:nvPr/>
        </p:nvPicPr>
        <p:blipFill>
          <a:blip r:embed="rId2"/>
          <a:stretch/>
        </p:blipFill>
        <p:spPr>
          <a:xfrm>
            <a:off x="8025480" y="4283640"/>
            <a:ext cx="1910520" cy="720000"/>
          </a:xfrm>
          <a:prstGeom prst="rect">
            <a:avLst/>
          </a:prstGeom>
          <a:ln>
            <a:noFill/>
          </a:ln>
        </p:spPr>
      </p:pic>
      <p:pic>
        <p:nvPicPr>
          <p:cNvPr id="365" name="" descr=""/>
          <p:cNvPicPr/>
          <p:nvPr/>
        </p:nvPicPr>
        <p:blipFill>
          <a:blip r:embed="rId3"/>
          <a:stretch/>
        </p:blipFill>
        <p:spPr>
          <a:xfrm>
            <a:off x="8229600" y="5171040"/>
            <a:ext cx="1809360" cy="390240"/>
          </a:xfrm>
          <a:prstGeom prst="rect">
            <a:avLst/>
          </a:prstGeom>
          <a:ln>
            <a:noFill/>
          </a:ln>
        </p:spPr>
      </p:pic>
      <p:pic>
        <p:nvPicPr>
          <p:cNvPr id="366" name="" descr=""/>
          <p:cNvPicPr/>
          <p:nvPr/>
        </p:nvPicPr>
        <p:blipFill>
          <a:blip r:embed="rId4"/>
          <a:stretch/>
        </p:blipFill>
        <p:spPr>
          <a:xfrm>
            <a:off x="8523000" y="2103120"/>
            <a:ext cx="1261080" cy="120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14393</TotalTime>
  <Application>LibreOffice/6.4.6.2$Linux_X86_64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2013-11-30T16:00:34Z</dcterms:created>
  <dc:creator/>
  <dc:description/>
  <dc:language>en-US</dc:language>
  <cp:lastModifiedBy>Jan Jona Javoršek</cp:lastModifiedBy>
  <dcterms:modified xsi:type="dcterms:W3CDTF">2020-11-02T14:15:18Z</dcterms:modified>
  <cp:revision>104</cp:revision>
  <dc:subject/>
  <dc:title/>
</cp:coreProperties>
</file>