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72" r:id="rId2"/>
  </p:sldMasterIdLst>
  <p:notesMasterIdLst>
    <p:notesMasterId r:id="rId19"/>
  </p:notesMasterIdLst>
  <p:sldIdLst>
    <p:sldId id="256" r:id="rId3"/>
    <p:sldId id="283" r:id="rId4"/>
    <p:sldId id="284" r:id="rId5"/>
    <p:sldId id="285" r:id="rId6"/>
    <p:sldId id="257" r:id="rId7"/>
    <p:sldId id="258" r:id="rId8"/>
    <p:sldId id="259" r:id="rId9"/>
    <p:sldId id="260" r:id="rId10"/>
    <p:sldId id="261" r:id="rId11"/>
    <p:sldId id="262" r:id="rId12"/>
    <p:sldId id="263" r:id="rId13"/>
    <p:sldId id="264" r:id="rId14"/>
    <p:sldId id="282" r:id="rId15"/>
    <p:sldId id="265" r:id="rId16"/>
    <p:sldId id="286" r:id="rId17"/>
    <p:sldId id="281" r:id="rId18"/>
  </p:sldIdLst>
  <p:sldSz cx="16256000" cy="9144000"/>
  <p:notesSz cx="6858000" cy="9144000"/>
  <p:embeddedFontLst>
    <p:embeddedFont>
      <p:font typeface="Arial Black" panose="020B0604020202020204" pitchFamily="34" charset="0"/>
      <p:regular r:id="rId20"/>
      <p:bold r:id="rId21"/>
    </p:embeddedFont>
    <p:embeddedFont>
      <p:font typeface="Calibri" panose="020F0502020204030204" pitchFamily="34" charset="0"/>
      <p:regular r:id="rId22"/>
      <p:bold r:id="rId23"/>
      <p:italic r:id="rId24"/>
      <p:boldItalic r:id="rId25"/>
    </p:embeddedFont>
    <p:embeddedFont>
      <p:font typeface="Gill Sans" panose="020B0502020104020203" pitchFamily="34" charset="-79"/>
      <p:regular r:id="rId26"/>
      <p:bold r:id="rId27"/>
    </p:embeddedFont>
    <p:embeddedFont>
      <p:font typeface="Helvetica Neue" panose="02000503000000020004" pitchFamily="2" charset="0"/>
      <p:regular r:id="rId28"/>
      <p:bold r:id="rId29"/>
      <p:italic r:id="rId30"/>
      <p:boldItalic r:id="rId31"/>
    </p:embeddedFont>
    <p:embeddedFont>
      <p:font typeface="Helvetica Neue Light" panose="02000403000000020004"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Light" panose="020B0306030504020204" pitchFamily="34" charset="0"/>
      <p:regular r:id="rId40"/>
      <p:bold r:id="rId41"/>
      <p:italic r:id="rId42"/>
      <p:boldItalic r:id="rId43"/>
    </p:embeddedFont>
    <p:embeddedFont>
      <p:font typeface="Open Sans SemiBold" panose="020B0606030504020204" pitchFamily="34" charset="0"/>
      <p:regular r:id="rId44"/>
      <p:bold r:id="rId45"/>
      <p:italic r:id="rId46"/>
      <p:boldItalic r:id="rId47"/>
    </p:embeddedFont>
    <p:embeddedFont>
      <p:font typeface="Open Sans SemiBold"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HQTR5ESUXGpbEfAElsqEAAfmj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C0128B-2010-445D-9AFD-96716EF5C40D}">
  <a:tblStyle styleId="{72C0128B-2010-445D-9AFD-96716EF5C4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3" d="100"/>
          <a:sy n="93" d="100"/>
        </p:scale>
        <p:origin x="6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8"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59"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797A0-7A32-694D-AE63-305EA1ACA3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0F8CC71-4645-4046-8CEB-FCADB3B12605}">
      <dgm:prSet custT="1"/>
      <dgm:spPr/>
      <dgm:t>
        <a:bodyPr/>
        <a:lstStyle/>
        <a:p>
          <a:r>
            <a:rPr lang="en-GB" sz="3600" b="1" i="0" dirty="0"/>
            <a:t>Ground truth</a:t>
          </a:r>
          <a:endParaRPr lang="en-IT" sz="3600" dirty="0"/>
        </a:p>
      </dgm:t>
    </dgm:pt>
    <dgm:pt modelId="{425A4438-BFAF-8A44-B3C9-72190D59CF6C}" type="parTrans" cxnId="{BFCC8E67-3165-4249-94E9-5CD534F75130}">
      <dgm:prSet/>
      <dgm:spPr/>
      <dgm:t>
        <a:bodyPr/>
        <a:lstStyle/>
        <a:p>
          <a:endParaRPr lang="en-GB"/>
        </a:p>
      </dgm:t>
    </dgm:pt>
    <dgm:pt modelId="{6B9677AB-3D35-2C41-B295-8EFD8FFDEF99}" type="sibTrans" cxnId="{BFCC8E67-3165-4249-94E9-5CD534F75130}">
      <dgm:prSet/>
      <dgm:spPr/>
      <dgm:t>
        <a:bodyPr/>
        <a:lstStyle/>
        <a:p>
          <a:endParaRPr lang="en-GB"/>
        </a:p>
      </dgm:t>
    </dgm:pt>
    <dgm:pt modelId="{6887415D-ECF5-B54F-92C8-E3DE750DD4E2}">
      <dgm:prSet custT="1"/>
      <dgm:spPr/>
      <dgm:t>
        <a:bodyPr/>
        <a:lstStyle/>
        <a:p>
          <a:r>
            <a:rPr lang="en-GB" sz="3600" b="1" i="0" dirty="0"/>
            <a:t>Context for mining</a:t>
          </a:r>
          <a:endParaRPr lang="en-IT" sz="3600" dirty="0"/>
        </a:p>
      </dgm:t>
    </dgm:pt>
    <dgm:pt modelId="{33DB6640-49B0-DB46-8BE3-B9151C08079A}" type="parTrans" cxnId="{EB5FDBD5-3FC7-4646-9BA1-39C214DB7E99}">
      <dgm:prSet/>
      <dgm:spPr/>
      <dgm:t>
        <a:bodyPr/>
        <a:lstStyle/>
        <a:p>
          <a:endParaRPr lang="en-GB"/>
        </a:p>
      </dgm:t>
    </dgm:pt>
    <dgm:pt modelId="{DD627732-5C09-1B45-98FF-A6ED2739480D}" type="sibTrans" cxnId="{EB5FDBD5-3FC7-4646-9BA1-39C214DB7E99}">
      <dgm:prSet/>
      <dgm:spPr/>
      <dgm:t>
        <a:bodyPr/>
        <a:lstStyle/>
        <a:p>
          <a:endParaRPr lang="en-GB"/>
        </a:p>
      </dgm:t>
    </dgm:pt>
    <dgm:pt modelId="{169564F0-E9A6-C94C-83BA-B7C23F5F272A}">
      <dgm:prSet custT="1"/>
      <dgm:spPr/>
      <dgm:t>
        <a:bodyPr/>
        <a:lstStyle/>
        <a:p>
          <a:r>
            <a:rPr lang="en-GB" sz="3600" b="1" i="0" dirty="0"/>
            <a:t>Clean and normalize</a:t>
          </a:r>
          <a:endParaRPr lang="en-IT" sz="3600" dirty="0"/>
        </a:p>
      </dgm:t>
    </dgm:pt>
    <dgm:pt modelId="{AB6D2EA7-DD39-1740-A3F8-9D63FA2B6C23}" type="parTrans" cxnId="{D2E701B2-C752-C742-B1EA-69011EAEE0C3}">
      <dgm:prSet/>
      <dgm:spPr/>
      <dgm:t>
        <a:bodyPr/>
        <a:lstStyle/>
        <a:p>
          <a:endParaRPr lang="en-GB"/>
        </a:p>
      </dgm:t>
    </dgm:pt>
    <dgm:pt modelId="{F540D047-DD7F-1040-B34D-3EE96AB8B35D}" type="sibTrans" cxnId="{D2E701B2-C752-C742-B1EA-69011EAEE0C3}">
      <dgm:prSet/>
      <dgm:spPr/>
      <dgm:t>
        <a:bodyPr/>
        <a:lstStyle/>
        <a:p>
          <a:endParaRPr lang="en-GB"/>
        </a:p>
      </dgm:t>
    </dgm:pt>
    <dgm:pt modelId="{1AEF71C3-91DA-584E-B526-C8984A5C6A5A}">
      <dgm:prSet custT="1"/>
      <dgm:spPr/>
      <dgm:t>
        <a:bodyPr/>
        <a:lstStyle/>
        <a:p>
          <a:r>
            <a:rPr lang="en-GB" sz="3600" b="1" i="0" dirty="0"/>
            <a:t>Mining tolerance</a:t>
          </a:r>
          <a:endParaRPr lang="en-IT" sz="3600" dirty="0"/>
        </a:p>
      </dgm:t>
    </dgm:pt>
    <dgm:pt modelId="{B46EB540-1D28-7549-B175-34350A35B46E}" type="parTrans" cxnId="{56D9EA0B-FE98-F144-8A5C-4D17726C6071}">
      <dgm:prSet/>
      <dgm:spPr/>
      <dgm:t>
        <a:bodyPr/>
        <a:lstStyle/>
        <a:p>
          <a:endParaRPr lang="en-GB"/>
        </a:p>
      </dgm:t>
    </dgm:pt>
    <dgm:pt modelId="{C8754CB5-8A68-B445-AFA5-51C669171CC7}" type="sibTrans" cxnId="{56D9EA0B-FE98-F144-8A5C-4D17726C6071}">
      <dgm:prSet/>
      <dgm:spPr/>
      <dgm:t>
        <a:bodyPr/>
        <a:lstStyle/>
        <a:p>
          <a:endParaRPr lang="en-GB"/>
        </a:p>
      </dgm:t>
    </dgm:pt>
    <dgm:pt modelId="{327E3403-F19D-0642-A342-8AA1EDE555BD}">
      <dgm:prSet custT="1"/>
      <dgm:spPr/>
      <dgm:t>
        <a:bodyPr/>
        <a:lstStyle/>
        <a:p>
          <a:r>
            <a:rPr lang="en-GB" sz="3600" b="1" i="0" dirty="0"/>
            <a:t>Humans in the loop</a:t>
          </a:r>
          <a:endParaRPr lang="en-IT" sz="3600" dirty="0"/>
        </a:p>
      </dgm:t>
    </dgm:pt>
    <dgm:pt modelId="{E135B907-B7E4-4E40-854F-FAD7C18051A8}" type="parTrans" cxnId="{7448173C-3E64-8A48-B2A5-09776E86847F}">
      <dgm:prSet/>
      <dgm:spPr/>
      <dgm:t>
        <a:bodyPr/>
        <a:lstStyle/>
        <a:p>
          <a:endParaRPr lang="en-GB"/>
        </a:p>
      </dgm:t>
    </dgm:pt>
    <dgm:pt modelId="{A2359124-8178-3F4B-98EE-DE66EDEDCED2}" type="sibTrans" cxnId="{7448173C-3E64-8A48-B2A5-09776E86847F}">
      <dgm:prSet/>
      <dgm:spPr/>
      <dgm:t>
        <a:bodyPr/>
        <a:lstStyle/>
        <a:p>
          <a:endParaRPr lang="en-GB"/>
        </a:p>
      </dgm:t>
    </dgm:pt>
    <dgm:pt modelId="{2A19BFA0-C4B7-F143-861C-586B3C5A69D0}">
      <dgm:prSet custT="1"/>
      <dgm:spPr>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gm:spPr>
      <dgm:t>
        <a:bodyPr spcFirstLastPara="0" vert="horz" wrap="square" lIns="64770" tIns="32385" rIns="64770" bIns="32385" numCol="1" spcCol="1270" anchor="ctr" anchorCtr="0"/>
        <a:lstStyle/>
        <a:p>
          <a:pPr indent="0">
            <a:spcAft>
              <a:spcPts val="0"/>
            </a:spcAft>
            <a:buNone/>
          </a:pPr>
          <a:r>
            <a:rPr lang="en-GB" sz="1700" b="1" i="0" kern="1200" dirty="0">
              <a:solidFill>
                <a:srgbClr val="000000">
                  <a:hueOff val="0"/>
                  <a:satOff val="0"/>
                  <a:lumOff val="0"/>
                  <a:alphaOff val="0"/>
                </a:srgbClr>
              </a:solidFill>
              <a:latin typeface="Arial"/>
              <a:ea typeface="+mn-ea"/>
              <a:cs typeface="+mn-cs"/>
            </a:rPr>
            <a:t>Collect some representative examples of good matches beforehand</a:t>
          </a:r>
          <a:endParaRPr lang="en-IT" sz="1700" b="1" i="0" kern="1200" dirty="0">
            <a:solidFill>
              <a:srgbClr val="000000">
                <a:hueOff val="0"/>
                <a:satOff val="0"/>
                <a:lumOff val="0"/>
                <a:alphaOff val="0"/>
              </a:srgbClr>
            </a:solidFill>
            <a:latin typeface="Arial"/>
            <a:ea typeface="+mn-ea"/>
            <a:cs typeface="+mn-cs"/>
          </a:endParaRPr>
        </a:p>
      </dgm:t>
    </dgm:pt>
    <dgm:pt modelId="{9EF4AED4-6A8A-004C-B8F5-B70703E44913}" type="parTrans" cxnId="{65EABBD8-BA54-F04E-8548-D67697B33823}">
      <dgm:prSet/>
      <dgm:spPr/>
      <dgm:t>
        <a:bodyPr/>
        <a:lstStyle/>
        <a:p>
          <a:endParaRPr lang="en-GB"/>
        </a:p>
      </dgm:t>
    </dgm:pt>
    <dgm:pt modelId="{B2929744-151E-6541-83C9-CE381AB7CACD}" type="sibTrans" cxnId="{65EABBD8-BA54-F04E-8548-D67697B33823}">
      <dgm:prSet/>
      <dgm:spPr/>
      <dgm:t>
        <a:bodyPr/>
        <a:lstStyle/>
        <a:p>
          <a:endParaRPr lang="en-GB"/>
        </a:p>
      </dgm:t>
    </dgm:pt>
    <dgm:pt modelId="{CBF59224-BA4F-F340-8618-92C26F3F34AE}">
      <dgm:prSet custT="1"/>
      <dgm:spPr>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gm:spPr>
      <dgm:t>
        <a:bodyPr spcFirstLastPara="0" vert="horz" wrap="square" lIns="64770" tIns="32385" rIns="64770" bIns="32385" numCol="1" spcCol="1270" anchor="ctr" anchorCtr="0"/>
        <a:lstStyle/>
        <a:p>
          <a:pPr marL="171450" lvl="1" indent="0" algn="l" defTabSz="755650">
            <a:lnSpc>
              <a:spcPct val="90000"/>
            </a:lnSpc>
            <a:spcBef>
              <a:spcPct val="0"/>
            </a:spcBef>
            <a:spcAft>
              <a:spcPts val="0"/>
            </a:spcAft>
            <a:buNone/>
          </a:pPr>
          <a:r>
            <a:rPr lang="en-GB" sz="1700" b="1" i="0" kern="1200" dirty="0">
              <a:solidFill>
                <a:srgbClr val="000000">
                  <a:hueOff val="0"/>
                  <a:satOff val="0"/>
                  <a:lumOff val="0"/>
                  <a:alphaOff val="0"/>
                </a:srgbClr>
              </a:solidFill>
              <a:latin typeface="Arial"/>
              <a:ea typeface="+mn-ea"/>
              <a:cs typeface="+mn-cs"/>
            </a:rPr>
            <a:t>Collect as much information that may help with the mining beforehand. Even information that you may not think that it'll help, it may prove useful in the end.</a:t>
          </a:r>
          <a:endParaRPr lang="en-IT" sz="1700" b="1" i="0" kern="1200" dirty="0">
            <a:solidFill>
              <a:srgbClr val="000000">
                <a:hueOff val="0"/>
                <a:satOff val="0"/>
                <a:lumOff val="0"/>
                <a:alphaOff val="0"/>
              </a:srgbClr>
            </a:solidFill>
            <a:latin typeface="Arial"/>
            <a:ea typeface="+mn-ea"/>
            <a:cs typeface="+mn-cs"/>
          </a:endParaRPr>
        </a:p>
      </dgm:t>
    </dgm:pt>
    <dgm:pt modelId="{6B86AA04-2864-0349-B3DB-7DEBCBC2307B}" type="parTrans" cxnId="{C3D1314F-BEC5-A845-8C43-2DFF74059764}">
      <dgm:prSet/>
      <dgm:spPr/>
      <dgm:t>
        <a:bodyPr/>
        <a:lstStyle/>
        <a:p>
          <a:endParaRPr lang="en-GB"/>
        </a:p>
      </dgm:t>
    </dgm:pt>
    <dgm:pt modelId="{B66BA19B-5A86-824F-A70A-C73947678923}" type="sibTrans" cxnId="{C3D1314F-BEC5-A845-8C43-2DFF74059764}">
      <dgm:prSet/>
      <dgm:spPr/>
      <dgm:t>
        <a:bodyPr/>
        <a:lstStyle/>
        <a:p>
          <a:endParaRPr lang="en-GB"/>
        </a:p>
      </dgm:t>
    </dgm:pt>
    <dgm:pt modelId="{96F00E07-CD06-DD40-AA4D-377BE36EAD0F}">
      <dgm:prSet custT="1"/>
      <dgm:spPr>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gm:spPr>
      <dgm:t>
        <a:bodyPr spcFirstLastPara="0" vert="horz" wrap="square" lIns="72390" tIns="36195" rIns="72390" bIns="36195" numCol="1" spcCol="1270" anchor="ctr" anchorCtr="0"/>
        <a:lstStyle/>
        <a:p>
          <a:pPr marL="171450" lvl="1" indent="0" algn="l" defTabSz="844550">
            <a:lnSpc>
              <a:spcPct val="90000"/>
            </a:lnSpc>
            <a:spcBef>
              <a:spcPct val="0"/>
            </a:spcBef>
            <a:spcAft>
              <a:spcPts val="0"/>
            </a:spcAft>
            <a:buNone/>
          </a:pPr>
          <a:r>
            <a:rPr lang="en-GB" sz="1900" b="1" i="0" kern="1200" dirty="0">
              <a:solidFill>
                <a:srgbClr val="000000">
                  <a:hueOff val="0"/>
                  <a:satOff val="0"/>
                  <a:lumOff val="0"/>
                  <a:alphaOff val="0"/>
                </a:srgbClr>
              </a:solidFill>
              <a:latin typeface="Arial"/>
              <a:ea typeface="+mn-ea"/>
              <a:cs typeface="+mn-cs"/>
            </a:rPr>
            <a:t>Character encoding, stop-word removal, character case, special characters, etc.</a:t>
          </a:r>
          <a:endParaRPr lang="en-IT" sz="1900" b="1" i="0" kern="1200" dirty="0">
            <a:solidFill>
              <a:srgbClr val="000000">
                <a:hueOff val="0"/>
                <a:satOff val="0"/>
                <a:lumOff val="0"/>
                <a:alphaOff val="0"/>
              </a:srgbClr>
            </a:solidFill>
            <a:latin typeface="Arial"/>
            <a:ea typeface="+mn-ea"/>
            <a:cs typeface="+mn-cs"/>
          </a:endParaRPr>
        </a:p>
      </dgm:t>
    </dgm:pt>
    <dgm:pt modelId="{765887E2-A97C-DD4B-99F3-09D014EECD9E}" type="parTrans" cxnId="{DB67E373-C729-6E4F-9BD0-BC4A8AF437F8}">
      <dgm:prSet/>
      <dgm:spPr/>
      <dgm:t>
        <a:bodyPr/>
        <a:lstStyle/>
        <a:p>
          <a:endParaRPr lang="en-GB"/>
        </a:p>
      </dgm:t>
    </dgm:pt>
    <dgm:pt modelId="{22E930A5-BE27-824F-B2AA-6BE832B62DB4}" type="sibTrans" cxnId="{DB67E373-C729-6E4F-9BD0-BC4A8AF437F8}">
      <dgm:prSet/>
      <dgm:spPr/>
      <dgm:t>
        <a:bodyPr/>
        <a:lstStyle/>
        <a:p>
          <a:endParaRPr lang="en-GB"/>
        </a:p>
      </dgm:t>
    </dgm:pt>
    <dgm:pt modelId="{514258C6-7571-8D47-A7B7-982542DEA733}">
      <dgm:prSet custT="1"/>
      <dgm:spPr>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gm:spPr>
      <dgm:t>
        <a:bodyPr spcFirstLastPara="0" vert="horz" wrap="square" lIns="72390" tIns="36195" rIns="72390" bIns="36195" numCol="1" spcCol="1270" anchor="ctr" anchorCtr="0"/>
        <a:lstStyle/>
        <a:p>
          <a:pPr marL="171450" lvl="1" indent="0" algn="l" defTabSz="844550">
            <a:lnSpc>
              <a:spcPct val="90000"/>
            </a:lnSpc>
            <a:spcBef>
              <a:spcPct val="0"/>
            </a:spcBef>
            <a:spcAft>
              <a:spcPts val="0"/>
            </a:spcAft>
            <a:buNone/>
          </a:pPr>
          <a:r>
            <a:rPr lang="en-GB" sz="1900" b="1" i="0" kern="1200" dirty="0">
              <a:solidFill>
                <a:srgbClr val="000000">
                  <a:hueOff val="0"/>
                  <a:satOff val="0"/>
                  <a:lumOff val="0"/>
                  <a:alphaOff val="0"/>
                </a:srgbClr>
              </a:solidFill>
              <a:latin typeface="Arial"/>
              <a:ea typeface="+mn-ea"/>
              <a:cs typeface="+mn-cs"/>
            </a:rPr>
            <a:t>Design your data mining methods to be very tolerant, e.g. suggested acknowledgements never appeared exactly as given in the input texts</a:t>
          </a:r>
          <a:endParaRPr lang="en-IT" sz="1900" b="1" i="0" kern="1200" dirty="0">
            <a:solidFill>
              <a:srgbClr val="000000">
                <a:hueOff val="0"/>
                <a:satOff val="0"/>
                <a:lumOff val="0"/>
                <a:alphaOff val="0"/>
              </a:srgbClr>
            </a:solidFill>
            <a:latin typeface="Arial"/>
            <a:ea typeface="+mn-ea"/>
            <a:cs typeface="+mn-cs"/>
          </a:endParaRPr>
        </a:p>
      </dgm:t>
    </dgm:pt>
    <dgm:pt modelId="{D8F84EA8-E07B-C240-A070-2CD5D44A79F4}" type="parTrans" cxnId="{1C564B50-141F-F24F-921A-9E9DF0AFD496}">
      <dgm:prSet/>
      <dgm:spPr/>
      <dgm:t>
        <a:bodyPr/>
        <a:lstStyle/>
        <a:p>
          <a:endParaRPr lang="en-GB"/>
        </a:p>
      </dgm:t>
    </dgm:pt>
    <dgm:pt modelId="{F506D191-8701-0E45-9C86-E7E7AC768241}" type="sibTrans" cxnId="{1C564B50-141F-F24F-921A-9E9DF0AFD496}">
      <dgm:prSet/>
      <dgm:spPr/>
      <dgm:t>
        <a:bodyPr/>
        <a:lstStyle/>
        <a:p>
          <a:endParaRPr lang="en-GB"/>
        </a:p>
      </dgm:t>
    </dgm:pt>
    <dgm:pt modelId="{33FBA0A8-1160-B34C-B56F-81FBBD4583E9}">
      <dgm:prSet custT="1"/>
      <dgm:spPr>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gm:spPr>
      <dgm:t>
        <a:bodyPr spcFirstLastPara="0" vert="horz" wrap="square" lIns="72390" tIns="36195" rIns="72390" bIns="36195" numCol="1" spcCol="1270" anchor="ctr" anchorCtr="0"/>
        <a:lstStyle/>
        <a:p>
          <a:pPr marL="171450" lvl="1" indent="0" algn="l" defTabSz="844550">
            <a:lnSpc>
              <a:spcPct val="90000"/>
            </a:lnSpc>
            <a:spcBef>
              <a:spcPct val="0"/>
            </a:spcBef>
            <a:spcAft>
              <a:spcPts val="0"/>
            </a:spcAft>
            <a:buNone/>
          </a:pPr>
          <a:r>
            <a:rPr lang="en-GB" sz="1900" b="1" i="0" kern="1200" dirty="0">
              <a:solidFill>
                <a:srgbClr val="000000">
                  <a:hueOff val="0"/>
                  <a:satOff val="0"/>
                  <a:lumOff val="0"/>
                  <a:alphaOff val="0"/>
                </a:srgbClr>
              </a:solidFill>
              <a:latin typeface="Arial"/>
              <a:ea typeface="+mn-ea"/>
              <a:cs typeface="+mn-cs"/>
            </a:rPr>
            <a:t>Manual curation of the results to tune your data mining methods. </a:t>
          </a:r>
          <a:endParaRPr lang="en-IT" sz="1900" b="1" i="0" kern="1200" dirty="0">
            <a:solidFill>
              <a:srgbClr val="000000">
                <a:hueOff val="0"/>
                <a:satOff val="0"/>
                <a:lumOff val="0"/>
                <a:alphaOff val="0"/>
              </a:srgbClr>
            </a:solidFill>
            <a:latin typeface="Arial"/>
            <a:ea typeface="+mn-ea"/>
            <a:cs typeface="+mn-cs"/>
          </a:endParaRPr>
        </a:p>
      </dgm:t>
    </dgm:pt>
    <dgm:pt modelId="{4CACF7C5-B3ED-CB40-BCF4-E0AE94A17703}" type="parTrans" cxnId="{6FC3BC95-4683-6E4D-BF9F-801AE4308F6D}">
      <dgm:prSet/>
      <dgm:spPr/>
      <dgm:t>
        <a:bodyPr/>
        <a:lstStyle/>
        <a:p>
          <a:endParaRPr lang="en-GB"/>
        </a:p>
      </dgm:t>
    </dgm:pt>
    <dgm:pt modelId="{BED320DE-391D-CD42-BC8C-420FD532D741}" type="sibTrans" cxnId="{6FC3BC95-4683-6E4D-BF9F-801AE4308F6D}">
      <dgm:prSet/>
      <dgm:spPr/>
      <dgm:t>
        <a:bodyPr/>
        <a:lstStyle/>
        <a:p>
          <a:endParaRPr lang="en-GB"/>
        </a:p>
      </dgm:t>
    </dgm:pt>
    <dgm:pt modelId="{785CB8E0-AB70-0443-8F4C-6F56AF44DED6}" type="pres">
      <dgm:prSet presAssocID="{316797A0-7A32-694D-AE63-305EA1ACA336}" presName="Name0" presStyleCnt="0">
        <dgm:presLayoutVars>
          <dgm:dir/>
          <dgm:animLvl val="lvl"/>
          <dgm:resizeHandles val="exact"/>
        </dgm:presLayoutVars>
      </dgm:prSet>
      <dgm:spPr/>
    </dgm:pt>
    <dgm:pt modelId="{7CBAC0EC-D5CE-6B43-9105-94BEC6F72B64}" type="pres">
      <dgm:prSet presAssocID="{40F8CC71-4645-4046-8CEB-FCADB3B12605}" presName="linNode" presStyleCnt="0"/>
      <dgm:spPr/>
    </dgm:pt>
    <dgm:pt modelId="{1078F733-DC3D-4544-B537-D4DFBA96DC05}" type="pres">
      <dgm:prSet presAssocID="{40F8CC71-4645-4046-8CEB-FCADB3B12605}" presName="parentText" presStyleLbl="node1" presStyleIdx="0" presStyleCnt="5">
        <dgm:presLayoutVars>
          <dgm:chMax val="1"/>
          <dgm:bulletEnabled val="1"/>
        </dgm:presLayoutVars>
      </dgm:prSet>
      <dgm:spPr/>
    </dgm:pt>
    <dgm:pt modelId="{87B0E1E5-8E61-144B-A386-520B334F9B93}" type="pres">
      <dgm:prSet presAssocID="{40F8CC71-4645-4046-8CEB-FCADB3B12605}" presName="descendantText" presStyleLbl="alignAccFollowNode1" presStyleIdx="0" presStyleCnt="5">
        <dgm:presLayoutVars>
          <dgm:bulletEnabled val="1"/>
        </dgm:presLayoutVars>
      </dgm:prSet>
      <dgm:spPr>
        <a:xfrm rot="5400000">
          <a:off x="8722233" y="-3735725"/>
          <a:ext cx="939604" cy="8651328"/>
        </a:xfrm>
        <a:prstGeom prst="round2SameRect">
          <a:avLst/>
        </a:prstGeom>
      </dgm:spPr>
    </dgm:pt>
    <dgm:pt modelId="{4D86F312-B8EC-4B47-B12F-DFD1E58969A0}" type="pres">
      <dgm:prSet presAssocID="{6B9677AB-3D35-2C41-B295-8EFD8FFDEF99}" presName="sp" presStyleCnt="0"/>
      <dgm:spPr/>
    </dgm:pt>
    <dgm:pt modelId="{A1AF9ACB-8524-A943-AC06-2CF71486323C}" type="pres">
      <dgm:prSet presAssocID="{6887415D-ECF5-B54F-92C8-E3DE750DD4E2}" presName="linNode" presStyleCnt="0"/>
      <dgm:spPr/>
    </dgm:pt>
    <dgm:pt modelId="{F782E5B3-B714-394B-93D4-72C80ECFC2D4}" type="pres">
      <dgm:prSet presAssocID="{6887415D-ECF5-B54F-92C8-E3DE750DD4E2}" presName="parentText" presStyleLbl="node1" presStyleIdx="1" presStyleCnt="5">
        <dgm:presLayoutVars>
          <dgm:chMax val="1"/>
          <dgm:bulletEnabled val="1"/>
        </dgm:presLayoutVars>
      </dgm:prSet>
      <dgm:spPr/>
    </dgm:pt>
    <dgm:pt modelId="{90D33FBC-BE11-AD45-9FE9-E633E0771E0A}" type="pres">
      <dgm:prSet presAssocID="{6887415D-ECF5-B54F-92C8-E3DE750DD4E2}" presName="descendantText" presStyleLbl="alignAccFollowNode1" presStyleIdx="1" presStyleCnt="5">
        <dgm:presLayoutVars>
          <dgm:bulletEnabled val="1"/>
        </dgm:presLayoutVars>
      </dgm:prSet>
      <dgm:spPr>
        <a:xfrm rot="5400000">
          <a:off x="8801031" y="-2808843"/>
          <a:ext cx="782008" cy="8651328"/>
        </a:xfrm>
        <a:prstGeom prst="round2SameRect">
          <a:avLst/>
        </a:prstGeom>
      </dgm:spPr>
    </dgm:pt>
    <dgm:pt modelId="{216A3336-E528-534F-A334-B64A755C6D3D}" type="pres">
      <dgm:prSet presAssocID="{DD627732-5C09-1B45-98FF-A6ED2739480D}" presName="sp" presStyleCnt="0"/>
      <dgm:spPr/>
    </dgm:pt>
    <dgm:pt modelId="{75C1CF70-9AEC-D949-A634-0D9FA4A3F2A4}" type="pres">
      <dgm:prSet presAssocID="{169564F0-E9A6-C94C-83BA-B7C23F5F272A}" presName="linNode" presStyleCnt="0"/>
      <dgm:spPr/>
    </dgm:pt>
    <dgm:pt modelId="{013E783F-5006-B440-80D7-655314B9CF93}" type="pres">
      <dgm:prSet presAssocID="{169564F0-E9A6-C94C-83BA-B7C23F5F272A}" presName="parentText" presStyleLbl="node1" presStyleIdx="2" presStyleCnt="5">
        <dgm:presLayoutVars>
          <dgm:chMax val="1"/>
          <dgm:bulletEnabled val="1"/>
        </dgm:presLayoutVars>
      </dgm:prSet>
      <dgm:spPr/>
    </dgm:pt>
    <dgm:pt modelId="{ABFF382E-54A6-5F4D-B9E0-F02C1CD3D80E}" type="pres">
      <dgm:prSet presAssocID="{169564F0-E9A6-C94C-83BA-B7C23F5F272A}" presName="descendantText" presStyleLbl="alignAccFollowNode1" presStyleIdx="2" presStyleCnt="5">
        <dgm:presLayoutVars>
          <dgm:bulletEnabled val="1"/>
        </dgm:presLayoutVars>
      </dgm:prSet>
      <dgm:spPr>
        <a:xfrm rot="5400000">
          <a:off x="8722233" y="-1269264"/>
          <a:ext cx="939604" cy="8651328"/>
        </a:xfrm>
        <a:prstGeom prst="round2SameRect">
          <a:avLst/>
        </a:prstGeom>
      </dgm:spPr>
    </dgm:pt>
    <dgm:pt modelId="{66F2B492-4591-9C4F-934E-B58D62942638}" type="pres">
      <dgm:prSet presAssocID="{F540D047-DD7F-1040-B34D-3EE96AB8B35D}" presName="sp" presStyleCnt="0"/>
      <dgm:spPr/>
    </dgm:pt>
    <dgm:pt modelId="{8186EA53-D10F-AF46-ACE4-230805ECBDE6}" type="pres">
      <dgm:prSet presAssocID="{1AEF71C3-91DA-584E-B526-C8984A5C6A5A}" presName="linNode" presStyleCnt="0"/>
      <dgm:spPr/>
    </dgm:pt>
    <dgm:pt modelId="{DE3F47A5-80A2-624F-8C40-C5E91AE7D608}" type="pres">
      <dgm:prSet presAssocID="{1AEF71C3-91DA-584E-B526-C8984A5C6A5A}" presName="parentText" presStyleLbl="node1" presStyleIdx="3" presStyleCnt="5">
        <dgm:presLayoutVars>
          <dgm:chMax val="1"/>
          <dgm:bulletEnabled val="1"/>
        </dgm:presLayoutVars>
      </dgm:prSet>
      <dgm:spPr/>
    </dgm:pt>
    <dgm:pt modelId="{A64CAC49-0FFD-2249-B0A7-914C036EB1F4}" type="pres">
      <dgm:prSet presAssocID="{1AEF71C3-91DA-584E-B526-C8984A5C6A5A}" presName="descendantText" presStyleLbl="alignAccFollowNode1" presStyleIdx="3" presStyleCnt="5">
        <dgm:presLayoutVars>
          <dgm:bulletEnabled val="1"/>
        </dgm:presLayoutVars>
      </dgm:prSet>
      <dgm:spPr>
        <a:xfrm rot="5400000">
          <a:off x="8722233" y="-36033"/>
          <a:ext cx="939604" cy="8651328"/>
        </a:xfrm>
        <a:prstGeom prst="round2SameRect">
          <a:avLst/>
        </a:prstGeom>
      </dgm:spPr>
    </dgm:pt>
    <dgm:pt modelId="{41BFE07E-4E48-4146-8AD2-7D735D38D41D}" type="pres">
      <dgm:prSet presAssocID="{C8754CB5-8A68-B445-AFA5-51C669171CC7}" presName="sp" presStyleCnt="0"/>
      <dgm:spPr/>
    </dgm:pt>
    <dgm:pt modelId="{6A68C559-3DFC-3040-AB84-17BD3E4A1ACB}" type="pres">
      <dgm:prSet presAssocID="{327E3403-F19D-0642-A342-8AA1EDE555BD}" presName="linNode" presStyleCnt="0"/>
      <dgm:spPr/>
    </dgm:pt>
    <dgm:pt modelId="{FF02505E-F4E5-8047-AEF3-B3DA0551FF85}" type="pres">
      <dgm:prSet presAssocID="{327E3403-F19D-0642-A342-8AA1EDE555BD}" presName="parentText" presStyleLbl="node1" presStyleIdx="4" presStyleCnt="5">
        <dgm:presLayoutVars>
          <dgm:chMax val="1"/>
          <dgm:bulletEnabled val="1"/>
        </dgm:presLayoutVars>
      </dgm:prSet>
      <dgm:spPr/>
    </dgm:pt>
    <dgm:pt modelId="{02B572D7-6E32-BF40-B79F-AB185023F885}" type="pres">
      <dgm:prSet presAssocID="{327E3403-F19D-0642-A342-8AA1EDE555BD}" presName="descendantText" presStyleLbl="alignAccFollowNode1" presStyleIdx="4" presStyleCnt="5">
        <dgm:presLayoutVars>
          <dgm:bulletEnabled val="1"/>
        </dgm:presLayoutVars>
      </dgm:prSet>
      <dgm:spPr>
        <a:xfrm rot="5400000">
          <a:off x="8722233" y="1197197"/>
          <a:ext cx="939604" cy="8651328"/>
        </a:xfrm>
        <a:prstGeom prst="round2SameRect">
          <a:avLst/>
        </a:prstGeom>
      </dgm:spPr>
    </dgm:pt>
  </dgm:ptLst>
  <dgm:cxnLst>
    <dgm:cxn modelId="{BEB1FE07-0614-B64B-AD88-4D94744B3A2F}" type="presOf" srcId="{2A19BFA0-C4B7-F143-861C-586B3C5A69D0}" destId="{87B0E1E5-8E61-144B-A386-520B334F9B93}" srcOrd="0" destOrd="0" presId="urn:microsoft.com/office/officeart/2005/8/layout/vList5"/>
    <dgm:cxn modelId="{56D9EA0B-FE98-F144-8A5C-4D17726C6071}" srcId="{316797A0-7A32-694D-AE63-305EA1ACA336}" destId="{1AEF71C3-91DA-584E-B526-C8984A5C6A5A}" srcOrd="3" destOrd="0" parTransId="{B46EB540-1D28-7549-B175-34350A35B46E}" sibTransId="{C8754CB5-8A68-B445-AFA5-51C669171CC7}"/>
    <dgm:cxn modelId="{899BFC1D-25B8-6A4D-9658-7C9185F9151A}" type="presOf" srcId="{40F8CC71-4645-4046-8CEB-FCADB3B12605}" destId="{1078F733-DC3D-4544-B537-D4DFBA96DC05}" srcOrd="0" destOrd="0" presId="urn:microsoft.com/office/officeart/2005/8/layout/vList5"/>
    <dgm:cxn modelId="{99CBCB39-B3A3-1E4B-8A84-8CEA8F953EE6}" type="presOf" srcId="{96F00E07-CD06-DD40-AA4D-377BE36EAD0F}" destId="{ABFF382E-54A6-5F4D-B9E0-F02C1CD3D80E}" srcOrd="0" destOrd="0" presId="urn:microsoft.com/office/officeart/2005/8/layout/vList5"/>
    <dgm:cxn modelId="{7448173C-3E64-8A48-B2A5-09776E86847F}" srcId="{316797A0-7A32-694D-AE63-305EA1ACA336}" destId="{327E3403-F19D-0642-A342-8AA1EDE555BD}" srcOrd="4" destOrd="0" parTransId="{E135B907-B7E4-4E40-854F-FAD7C18051A8}" sibTransId="{A2359124-8178-3F4B-98EE-DE66EDEDCED2}"/>
    <dgm:cxn modelId="{493A2442-07B1-D64C-A045-9CA39E054094}" type="presOf" srcId="{514258C6-7571-8D47-A7B7-982542DEA733}" destId="{A64CAC49-0FFD-2249-B0A7-914C036EB1F4}" srcOrd="0" destOrd="0" presId="urn:microsoft.com/office/officeart/2005/8/layout/vList5"/>
    <dgm:cxn modelId="{C3D1314F-BEC5-A845-8C43-2DFF74059764}" srcId="{6887415D-ECF5-B54F-92C8-E3DE750DD4E2}" destId="{CBF59224-BA4F-F340-8618-92C26F3F34AE}" srcOrd="0" destOrd="0" parTransId="{6B86AA04-2864-0349-B3DB-7DEBCBC2307B}" sibTransId="{B66BA19B-5A86-824F-A70A-C73947678923}"/>
    <dgm:cxn modelId="{1C564B50-141F-F24F-921A-9E9DF0AFD496}" srcId="{1AEF71C3-91DA-584E-B526-C8984A5C6A5A}" destId="{514258C6-7571-8D47-A7B7-982542DEA733}" srcOrd="0" destOrd="0" parTransId="{D8F84EA8-E07B-C240-A070-2CD5D44A79F4}" sibTransId="{F506D191-8701-0E45-9C86-E7E7AC768241}"/>
    <dgm:cxn modelId="{BFCC8E67-3165-4249-94E9-5CD534F75130}" srcId="{316797A0-7A32-694D-AE63-305EA1ACA336}" destId="{40F8CC71-4645-4046-8CEB-FCADB3B12605}" srcOrd="0" destOrd="0" parTransId="{425A4438-BFAF-8A44-B3C9-72190D59CF6C}" sibTransId="{6B9677AB-3D35-2C41-B295-8EFD8FFDEF99}"/>
    <dgm:cxn modelId="{1EB33570-EC0B-BD41-8754-ACDB874E0218}" type="presOf" srcId="{6887415D-ECF5-B54F-92C8-E3DE750DD4E2}" destId="{F782E5B3-B714-394B-93D4-72C80ECFC2D4}" srcOrd="0" destOrd="0" presId="urn:microsoft.com/office/officeart/2005/8/layout/vList5"/>
    <dgm:cxn modelId="{DB67E373-C729-6E4F-9BD0-BC4A8AF437F8}" srcId="{169564F0-E9A6-C94C-83BA-B7C23F5F272A}" destId="{96F00E07-CD06-DD40-AA4D-377BE36EAD0F}" srcOrd="0" destOrd="0" parTransId="{765887E2-A97C-DD4B-99F3-09D014EECD9E}" sibTransId="{22E930A5-BE27-824F-B2AA-6BE832B62DB4}"/>
    <dgm:cxn modelId="{08CA7F74-FF76-C741-9963-523508989CDF}" type="presOf" srcId="{169564F0-E9A6-C94C-83BA-B7C23F5F272A}" destId="{013E783F-5006-B440-80D7-655314B9CF93}" srcOrd="0" destOrd="0" presId="urn:microsoft.com/office/officeart/2005/8/layout/vList5"/>
    <dgm:cxn modelId="{8D799782-AE59-784E-8272-CF3E70D913AC}" type="presOf" srcId="{327E3403-F19D-0642-A342-8AA1EDE555BD}" destId="{FF02505E-F4E5-8047-AEF3-B3DA0551FF85}" srcOrd="0" destOrd="0" presId="urn:microsoft.com/office/officeart/2005/8/layout/vList5"/>
    <dgm:cxn modelId="{C3C26B92-DEAE-EC47-9520-B5F5F3BE9D35}" type="presOf" srcId="{316797A0-7A32-694D-AE63-305EA1ACA336}" destId="{785CB8E0-AB70-0443-8F4C-6F56AF44DED6}" srcOrd="0" destOrd="0" presId="urn:microsoft.com/office/officeart/2005/8/layout/vList5"/>
    <dgm:cxn modelId="{6FC3BC95-4683-6E4D-BF9F-801AE4308F6D}" srcId="{327E3403-F19D-0642-A342-8AA1EDE555BD}" destId="{33FBA0A8-1160-B34C-B56F-81FBBD4583E9}" srcOrd="0" destOrd="0" parTransId="{4CACF7C5-B3ED-CB40-BCF4-E0AE94A17703}" sibTransId="{BED320DE-391D-CD42-BC8C-420FD532D741}"/>
    <dgm:cxn modelId="{77C114AD-590F-0B4E-A041-A91D5B12E8BF}" type="presOf" srcId="{33FBA0A8-1160-B34C-B56F-81FBBD4583E9}" destId="{02B572D7-6E32-BF40-B79F-AB185023F885}" srcOrd="0" destOrd="0" presId="urn:microsoft.com/office/officeart/2005/8/layout/vList5"/>
    <dgm:cxn modelId="{D2E701B2-C752-C742-B1EA-69011EAEE0C3}" srcId="{316797A0-7A32-694D-AE63-305EA1ACA336}" destId="{169564F0-E9A6-C94C-83BA-B7C23F5F272A}" srcOrd="2" destOrd="0" parTransId="{AB6D2EA7-DD39-1740-A3F8-9D63FA2B6C23}" sibTransId="{F540D047-DD7F-1040-B34D-3EE96AB8B35D}"/>
    <dgm:cxn modelId="{5C6E24B5-81A9-B947-A909-F14EAD13C3DA}" type="presOf" srcId="{CBF59224-BA4F-F340-8618-92C26F3F34AE}" destId="{90D33FBC-BE11-AD45-9FE9-E633E0771E0A}" srcOrd="0" destOrd="0" presId="urn:microsoft.com/office/officeart/2005/8/layout/vList5"/>
    <dgm:cxn modelId="{99B8FBBA-D82C-9045-BA7F-5818EDDFB9AE}" type="presOf" srcId="{1AEF71C3-91DA-584E-B526-C8984A5C6A5A}" destId="{DE3F47A5-80A2-624F-8C40-C5E91AE7D608}" srcOrd="0" destOrd="0" presId="urn:microsoft.com/office/officeart/2005/8/layout/vList5"/>
    <dgm:cxn modelId="{EB5FDBD5-3FC7-4646-9BA1-39C214DB7E99}" srcId="{316797A0-7A32-694D-AE63-305EA1ACA336}" destId="{6887415D-ECF5-B54F-92C8-E3DE750DD4E2}" srcOrd="1" destOrd="0" parTransId="{33DB6640-49B0-DB46-8BE3-B9151C08079A}" sibTransId="{DD627732-5C09-1B45-98FF-A6ED2739480D}"/>
    <dgm:cxn modelId="{65EABBD8-BA54-F04E-8548-D67697B33823}" srcId="{40F8CC71-4645-4046-8CEB-FCADB3B12605}" destId="{2A19BFA0-C4B7-F143-861C-586B3C5A69D0}" srcOrd="0" destOrd="0" parTransId="{9EF4AED4-6A8A-004C-B8F5-B70703E44913}" sibTransId="{B2929744-151E-6541-83C9-CE381AB7CACD}"/>
    <dgm:cxn modelId="{1354AAA0-4791-0D4C-AE4F-B0C236540C63}" type="presParOf" srcId="{785CB8E0-AB70-0443-8F4C-6F56AF44DED6}" destId="{7CBAC0EC-D5CE-6B43-9105-94BEC6F72B64}" srcOrd="0" destOrd="0" presId="urn:microsoft.com/office/officeart/2005/8/layout/vList5"/>
    <dgm:cxn modelId="{88E2067A-0AC8-1149-833A-E818DA6EA1EE}" type="presParOf" srcId="{7CBAC0EC-D5CE-6B43-9105-94BEC6F72B64}" destId="{1078F733-DC3D-4544-B537-D4DFBA96DC05}" srcOrd="0" destOrd="0" presId="urn:microsoft.com/office/officeart/2005/8/layout/vList5"/>
    <dgm:cxn modelId="{66D30DD3-8788-F84E-BA72-AC47C0CE0A93}" type="presParOf" srcId="{7CBAC0EC-D5CE-6B43-9105-94BEC6F72B64}" destId="{87B0E1E5-8E61-144B-A386-520B334F9B93}" srcOrd="1" destOrd="0" presId="urn:microsoft.com/office/officeart/2005/8/layout/vList5"/>
    <dgm:cxn modelId="{EB746712-D63D-2A4A-8AC3-F5D074E02C05}" type="presParOf" srcId="{785CB8E0-AB70-0443-8F4C-6F56AF44DED6}" destId="{4D86F312-B8EC-4B47-B12F-DFD1E58969A0}" srcOrd="1" destOrd="0" presId="urn:microsoft.com/office/officeart/2005/8/layout/vList5"/>
    <dgm:cxn modelId="{7FDCF006-CF99-C641-AB9D-6CE913A15F81}" type="presParOf" srcId="{785CB8E0-AB70-0443-8F4C-6F56AF44DED6}" destId="{A1AF9ACB-8524-A943-AC06-2CF71486323C}" srcOrd="2" destOrd="0" presId="urn:microsoft.com/office/officeart/2005/8/layout/vList5"/>
    <dgm:cxn modelId="{CFD33D0F-F98C-A840-9BC3-5B423E7C7DB2}" type="presParOf" srcId="{A1AF9ACB-8524-A943-AC06-2CF71486323C}" destId="{F782E5B3-B714-394B-93D4-72C80ECFC2D4}" srcOrd="0" destOrd="0" presId="urn:microsoft.com/office/officeart/2005/8/layout/vList5"/>
    <dgm:cxn modelId="{954F99A2-CE78-B74C-836E-1A918C50C594}" type="presParOf" srcId="{A1AF9ACB-8524-A943-AC06-2CF71486323C}" destId="{90D33FBC-BE11-AD45-9FE9-E633E0771E0A}" srcOrd="1" destOrd="0" presId="urn:microsoft.com/office/officeart/2005/8/layout/vList5"/>
    <dgm:cxn modelId="{EE686F93-C309-564E-87E4-EEB24DDC2B0D}" type="presParOf" srcId="{785CB8E0-AB70-0443-8F4C-6F56AF44DED6}" destId="{216A3336-E528-534F-A334-B64A755C6D3D}" srcOrd="3" destOrd="0" presId="urn:microsoft.com/office/officeart/2005/8/layout/vList5"/>
    <dgm:cxn modelId="{879E3D91-2DF8-924B-AB7A-5B50DA24A135}" type="presParOf" srcId="{785CB8E0-AB70-0443-8F4C-6F56AF44DED6}" destId="{75C1CF70-9AEC-D949-A634-0D9FA4A3F2A4}" srcOrd="4" destOrd="0" presId="urn:microsoft.com/office/officeart/2005/8/layout/vList5"/>
    <dgm:cxn modelId="{EC7EC07D-BD50-2148-843A-7133EDFF0BA9}" type="presParOf" srcId="{75C1CF70-9AEC-D949-A634-0D9FA4A3F2A4}" destId="{013E783F-5006-B440-80D7-655314B9CF93}" srcOrd="0" destOrd="0" presId="urn:microsoft.com/office/officeart/2005/8/layout/vList5"/>
    <dgm:cxn modelId="{6ADB7F35-66A0-594F-8E09-D8BF91EB81D4}" type="presParOf" srcId="{75C1CF70-9AEC-D949-A634-0D9FA4A3F2A4}" destId="{ABFF382E-54A6-5F4D-B9E0-F02C1CD3D80E}" srcOrd="1" destOrd="0" presId="urn:microsoft.com/office/officeart/2005/8/layout/vList5"/>
    <dgm:cxn modelId="{983C8950-57CD-F547-99FB-AA254D01A1EB}" type="presParOf" srcId="{785CB8E0-AB70-0443-8F4C-6F56AF44DED6}" destId="{66F2B492-4591-9C4F-934E-B58D62942638}" srcOrd="5" destOrd="0" presId="urn:microsoft.com/office/officeart/2005/8/layout/vList5"/>
    <dgm:cxn modelId="{8802B6FA-A5AD-C844-8098-5E69D8686FAB}" type="presParOf" srcId="{785CB8E0-AB70-0443-8F4C-6F56AF44DED6}" destId="{8186EA53-D10F-AF46-ACE4-230805ECBDE6}" srcOrd="6" destOrd="0" presId="urn:microsoft.com/office/officeart/2005/8/layout/vList5"/>
    <dgm:cxn modelId="{A88A97BC-2389-4A43-BA0B-D67B76F348FE}" type="presParOf" srcId="{8186EA53-D10F-AF46-ACE4-230805ECBDE6}" destId="{DE3F47A5-80A2-624F-8C40-C5E91AE7D608}" srcOrd="0" destOrd="0" presId="urn:microsoft.com/office/officeart/2005/8/layout/vList5"/>
    <dgm:cxn modelId="{4C73D76F-35C1-F64A-A383-928A5B0470E6}" type="presParOf" srcId="{8186EA53-D10F-AF46-ACE4-230805ECBDE6}" destId="{A64CAC49-0FFD-2249-B0A7-914C036EB1F4}" srcOrd="1" destOrd="0" presId="urn:microsoft.com/office/officeart/2005/8/layout/vList5"/>
    <dgm:cxn modelId="{1A330E1B-F86B-E745-955D-41D96D10A2B7}" type="presParOf" srcId="{785CB8E0-AB70-0443-8F4C-6F56AF44DED6}" destId="{41BFE07E-4E48-4146-8AD2-7D735D38D41D}" srcOrd="7" destOrd="0" presId="urn:microsoft.com/office/officeart/2005/8/layout/vList5"/>
    <dgm:cxn modelId="{3E62BF93-C2A1-8D41-B929-4966B6FC22F6}" type="presParOf" srcId="{785CB8E0-AB70-0443-8F4C-6F56AF44DED6}" destId="{6A68C559-3DFC-3040-AB84-17BD3E4A1ACB}" srcOrd="8" destOrd="0" presId="urn:microsoft.com/office/officeart/2005/8/layout/vList5"/>
    <dgm:cxn modelId="{55649D18-A696-AF4C-8639-D7534028C106}" type="presParOf" srcId="{6A68C559-3DFC-3040-AB84-17BD3E4A1ACB}" destId="{FF02505E-F4E5-8047-AEF3-B3DA0551FF85}" srcOrd="0" destOrd="0" presId="urn:microsoft.com/office/officeart/2005/8/layout/vList5"/>
    <dgm:cxn modelId="{6C230F1A-B022-6C4B-9CE2-E781F2A321C6}" type="presParOf" srcId="{6A68C559-3DFC-3040-AB84-17BD3E4A1ACB}" destId="{02B572D7-6E32-BF40-B79F-AB185023F88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0E1E5-8E61-144B-A386-520B334F9B93}">
      <dsp:nvSpPr>
        <dsp:cNvPr id="0" name=""/>
        <dsp:cNvSpPr/>
      </dsp:nvSpPr>
      <dsp:spPr>
        <a:xfrm rot="5400000">
          <a:off x="8941504" y="-3818284"/>
          <a:ext cx="992147" cy="8882426"/>
        </a:xfrm>
        <a:prstGeom prst="round2SameRect">
          <a:avLst/>
        </a:prstGeom>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0" algn="l" defTabSz="755650">
            <a:lnSpc>
              <a:spcPct val="90000"/>
            </a:lnSpc>
            <a:spcBef>
              <a:spcPct val="0"/>
            </a:spcBef>
            <a:spcAft>
              <a:spcPts val="0"/>
            </a:spcAft>
            <a:buNone/>
          </a:pPr>
          <a:r>
            <a:rPr lang="en-GB" sz="1700" b="1" i="0" kern="1200" dirty="0">
              <a:solidFill>
                <a:srgbClr val="000000">
                  <a:hueOff val="0"/>
                  <a:satOff val="0"/>
                  <a:lumOff val="0"/>
                  <a:alphaOff val="0"/>
                </a:srgbClr>
              </a:solidFill>
              <a:latin typeface="Arial"/>
              <a:ea typeface="+mn-ea"/>
              <a:cs typeface="+mn-cs"/>
            </a:rPr>
            <a:t>Collect some representative examples of good matches beforehand</a:t>
          </a:r>
          <a:endParaRPr lang="en-IT" sz="1700" b="1" i="0" kern="1200" dirty="0">
            <a:solidFill>
              <a:srgbClr val="000000">
                <a:hueOff val="0"/>
                <a:satOff val="0"/>
                <a:lumOff val="0"/>
                <a:alphaOff val="0"/>
              </a:srgbClr>
            </a:solidFill>
            <a:latin typeface="Arial"/>
            <a:ea typeface="+mn-ea"/>
            <a:cs typeface="+mn-cs"/>
          </a:endParaRPr>
        </a:p>
      </dsp:txBody>
      <dsp:txXfrm rot="-5400000">
        <a:off x="4996365" y="175288"/>
        <a:ext cx="8833993" cy="895281"/>
      </dsp:txXfrm>
    </dsp:sp>
    <dsp:sp modelId="{1078F733-DC3D-4544-B537-D4DFBA96DC05}">
      <dsp:nvSpPr>
        <dsp:cNvPr id="0" name=""/>
        <dsp:cNvSpPr/>
      </dsp:nvSpPr>
      <dsp:spPr>
        <a:xfrm>
          <a:off x="0" y="2836"/>
          <a:ext cx="4996365" cy="1240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i="0" kern="1200" dirty="0"/>
            <a:t>Ground truth</a:t>
          </a:r>
          <a:endParaRPr lang="en-IT" sz="3600" kern="1200" dirty="0"/>
        </a:p>
      </dsp:txBody>
      <dsp:txXfrm>
        <a:off x="60541" y="63377"/>
        <a:ext cx="4875283" cy="1119102"/>
      </dsp:txXfrm>
    </dsp:sp>
    <dsp:sp modelId="{90D33FBC-BE11-AD45-9FE9-E633E0771E0A}">
      <dsp:nvSpPr>
        <dsp:cNvPr id="0" name=""/>
        <dsp:cNvSpPr/>
      </dsp:nvSpPr>
      <dsp:spPr>
        <a:xfrm rot="5400000">
          <a:off x="8941504" y="-2516091"/>
          <a:ext cx="992147" cy="8882426"/>
        </a:xfrm>
        <a:prstGeom prst="round2SameRect">
          <a:avLst/>
        </a:prstGeom>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0" algn="l" defTabSz="755650">
            <a:lnSpc>
              <a:spcPct val="90000"/>
            </a:lnSpc>
            <a:spcBef>
              <a:spcPct val="0"/>
            </a:spcBef>
            <a:spcAft>
              <a:spcPts val="0"/>
            </a:spcAft>
            <a:buNone/>
          </a:pPr>
          <a:r>
            <a:rPr lang="en-GB" sz="1700" b="1" i="0" kern="1200" dirty="0">
              <a:solidFill>
                <a:srgbClr val="000000">
                  <a:hueOff val="0"/>
                  <a:satOff val="0"/>
                  <a:lumOff val="0"/>
                  <a:alphaOff val="0"/>
                </a:srgbClr>
              </a:solidFill>
              <a:latin typeface="Arial"/>
              <a:ea typeface="+mn-ea"/>
              <a:cs typeface="+mn-cs"/>
            </a:rPr>
            <a:t>Collect as much information that may help with the mining beforehand. Even information that you may not think that it'll help, it may prove useful in the end.</a:t>
          </a:r>
          <a:endParaRPr lang="en-IT" sz="1700" b="1" i="0" kern="1200" dirty="0">
            <a:solidFill>
              <a:srgbClr val="000000">
                <a:hueOff val="0"/>
                <a:satOff val="0"/>
                <a:lumOff val="0"/>
                <a:alphaOff val="0"/>
              </a:srgbClr>
            </a:solidFill>
            <a:latin typeface="Arial"/>
            <a:ea typeface="+mn-ea"/>
            <a:cs typeface="+mn-cs"/>
          </a:endParaRPr>
        </a:p>
      </dsp:txBody>
      <dsp:txXfrm rot="-5400000">
        <a:off x="4996365" y="1477481"/>
        <a:ext cx="8833993" cy="895281"/>
      </dsp:txXfrm>
    </dsp:sp>
    <dsp:sp modelId="{F782E5B3-B714-394B-93D4-72C80ECFC2D4}">
      <dsp:nvSpPr>
        <dsp:cNvPr id="0" name=""/>
        <dsp:cNvSpPr/>
      </dsp:nvSpPr>
      <dsp:spPr>
        <a:xfrm>
          <a:off x="0" y="1305029"/>
          <a:ext cx="4996365" cy="1240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i="0" kern="1200" dirty="0"/>
            <a:t>Context for mining</a:t>
          </a:r>
          <a:endParaRPr lang="en-IT" sz="3600" kern="1200" dirty="0"/>
        </a:p>
      </dsp:txBody>
      <dsp:txXfrm>
        <a:off x="60541" y="1365570"/>
        <a:ext cx="4875283" cy="1119102"/>
      </dsp:txXfrm>
    </dsp:sp>
    <dsp:sp modelId="{ABFF382E-54A6-5F4D-B9E0-F02C1CD3D80E}">
      <dsp:nvSpPr>
        <dsp:cNvPr id="0" name=""/>
        <dsp:cNvSpPr/>
      </dsp:nvSpPr>
      <dsp:spPr>
        <a:xfrm rot="5400000">
          <a:off x="8941504" y="-1213898"/>
          <a:ext cx="992147" cy="8882426"/>
        </a:xfrm>
        <a:prstGeom prst="round2SameRect">
          <a:avLst/>
        </a:prstGeom>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0" algn="l" defTabSz="844550">
            <a:lnSpc>
              <a:spcPct val="90000"/>
            </a:lnSpc>
            <a:spcBef>
              <a:spcPct val="0"/>
            </a:spcBef>
            <a:spcAft>
              <a:spcPts val="0"/>
            </a:spcAft>
            <a:buNone/>
          </a:pPr>
          <a:r>
            <a:rPr lang="en-GB" sz="1900" b="1" i="0" kern="1200" dirty="0">
              <a:solidFill>
                <a:srgbClr val="000000">
                  <a:hueOff val="0"/>
                  <a:satOff val="0"/>
                  <a:lumOff val="0"/>
                  <a:alphaOff val="0"/>
                </a:srgbClr>
              </a:solidFill>
              <a:latin typeface="Arial"/>
              <a:ea typeface="+mn-ea"/>
              <a:cs typeface="+mn-cs"/>
            </a:rPr>
            <a:t>Character encoding, stop-word removal, character case, special characters, etc.</a:t>
          </a:r>
          <a:endParaRPr lang="en-IT" sz="1900" b="1" i="0" kern="1200" dirty="0">
            <a:solidFill>
              <a:srgbClr val="000000">
                <a:hueOff val="0"/>
                <a:satOff val="0"/>
                <a:lumOff val="0"/>
                <a:alphaOff val="0"/>
              </a:srgbClr>
            </a:solidFill>
            <a:latin typeface="Arial"/>
            <a:ea typeface="+mn-ea"/>
            <a:cs typeface="+mn-cs"/>
          </a:endParaRPr>
        </a:p>
      </dsp:txBody>
      <dsp:txXfrm rot="-5400000">
        <a:off x="4996365" y="2779674"/>
        <a:ext cx="8833993" cy="895281"/>
      </dsp:txXfrm>
    </dsp:sp>
    <dsp:sp modelId="{013E783F-5006-B440-80D7-655314B9CF93}">
      <dsp:nvSpPr>
        <dsp:cNvPr id="0" name=""/>
        <dsp:cNvSpPr/>
      </dsp:nvSpPr>
      <dsp:spPr>
        <a:xfrm>
          <a:off x="0" y="2607222"/>
          <a:ext cx="4996365" cy="1240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i="0" kern="1200" dirty="0"/>
            <a:t>Clean and normalize</a:t>
          </a:r>
          <a:endParaRPr lang="en-IT" sz="3600" kern="1200" dirty="0"/>
        </a:p>
      </dsp:txBody>
      <dsp:txXfrm>
        <a:off x="60541" y="2667763"/>
        <a:ext cx="4875283" cy="1119102"/>
      </dsp:txXfrm>
    </dsp:sp>
    <dsp:sp modelId="{A64CAC49-0FFD-2249-B0A7-914C036EB1F4}">
      <dsp:nvSpPr>
        <dsp:cNvPr id="0" name=""/>
        <dsp:cNvSpPr/>
      </dsp:nvSpPr>
      <dsp:spPr>
        <a:xfrm rot="5400000">
          <a:off x="8941504" y="88294"/>
          <a:ext cx="992147" cy="8882426"/>
        </a:xfrm>
        <a:prstGeom prst="round2SameRect">
          <a:avLst/>
        </a:prstGeom>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0" algn="l" defTabSz="844550">
            <a:lnSpc>
              <a:spcPct val="90000"/>
            </a:lnSpc>
            <a:spcBef>
              <a:spcPct val="0"/>
            </a:spcBef>
            <a:spcAft>
              <a:spcPts val="0"/>
            </a:spcAft>
            <a:buNone/>
          </a:pPr>
          <a:r>
            <a:rPr lang="en-GB" sz="1900" b="1" i="0" kern="1200" dirty="0">
              <a:solidFill>
                <a:srgbClr val="000000">
                  <a:hueOff val="0"/>
                  <a:satOff val="0"/>
                  <a:lumOff val="0"/>
                  <a:alphaOff val="0"/>
                </a:srgbClr>
              </a:solidFill>
              <a:latin typeface="Arial"/>
              <a:ea typeface="+mn-ea"/>
              <a:cs typeface="+mn-cs"/>
            </a:rPr>
            <a:t>Design your data mining methods to be very tolerant, e.g. suggested acknowledgements never appeared exactly as given in the input texts</a:t>
          </a:r>
          <a:endParaRPr lang="en-IT" sz="1900" b="1" i="0" kern="1200" dirty="0">
            <a:solidFill>
              <a:srgbClr val="000000">
                <a:hueOff val="0"/>
                <a:satOff val="0"/>
                <a:lumOff val="0"/>
                <a:alphaOff val="0"/>
              </a:srgbClr>
            </a:solidFill>
            <a:latin typeface="Arial"/>
            <a:ea typeface="+mn-ea"/>
            <a:cs typeface="+mn-cs"/>
          </a:endParaRPr>
        </a:p>
      </dsp:txBody>
      <dsp:txXfrm rot="-5400000">
        <a:off x="4996365" y="4081867"/>
        <a:ext cx="8833993" cy="895281"/>
      </dsp:txXfrm>
    </dsp:sp>
    <dsp:sp modelId="{DE3F47A5-80A2-624F-8C40-C5E91AE7D608}">
      <dsp:nvSpPr>
        <dsp:cNvPr id="0" name=""/>
        <dsp:cNvSpPr/>
      </dsp:nvSpPr>
      <dsp:spPr>
        <a:xfrm>
          <a:off x="0" y="3909416"/>
          <a:ext cx="4996365" cy="1240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i="0" kern="1200" dirty="0"/>
            <a:t>Mining tolerance</a:t>
          </a:r>
          <a:endParaRPr lang="en-IT" sz="3600" kern="1200" dirty="0"/>
        </a:p>
      </dsp:txBody>
      <dsp:txXfrm>
        <a:off x="60541" y="3969957"/>
        <a:ext cx="4875283" cy="1119102"/>
      </dsp:txXfrm>
    </dsp:sp>
    <dsp:sp modelId="{02B572D7-6E32-BF40-B79F-AB185023F885}">
      <dsp:nvSpPr>
        <dsp:cNvPr id="0" name=""/>
        <dsp:cNvSpPr/>
      </dsp:nvSpPr>
      <dsp:spPr>
        <a:xfrm rot="5400000">
          <a:off x="8941504" y="1390488"/>
          <a:ext cx="992147" cy="8882426"/>
        </a:xfrm>
        <a:prstGeom prst="round2SameRect">
          <a:avLst/>
        </a:prstGeom>
        <a:solidFill>
          <a:schemeClr val="accent5">
            <a:lumMod val="40000"/>
            <a:lumOff val="60000"/>
            <a:alpha val="90000"/>
          </a:schemeClr>
        </a:solidFill>
        <a:ln w="25400" cap="flat" cmpd="sng" algn="ctr">
          <a:solidFill>
            <a:srgbClr val="2D329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0" algn="l" defTabSz="844550">
            <a:lnSpc>
              <a:spcPct val="90000"/>
            </a:lnSpc>
            <a:spcBef>
              <a:spcPct val="0"/>
            </a:spcBef>
            <a:spcAft>
              <a:spcPts val="0"/>
            </a:spcAft>
            <a:buNone/>
          </a:pPr>
          <a:r>
            <a:rPr lang="en-GB" sz="1900" b="1" i="0" kern="1200" dirty="0">
              <a:solidFill>
                <a:srgbClr val="000000">
                  <a:hueOff val="0"/>
                  <a:satOff val="0"/>
                  <a:lumOff val="0"/>
                  <a:alphaOff val="0"/>
                </a:srgbClr>
              </a:solidFill>
              <a:latin typeface="Arial"/>
              <a:ea typeface="+mn-ea"/>
              <a:cs typeface="+mn-cs"/>
            </a:rPr>
            <a:t>Manual curation of the results to tune your data mining methods. </a:t>
          </a:r>
          <a:endParaRPr lang="en-IT" sz="1900" b="1" i="0" kern="1200" dirty="0">
            <a:solidFill>
              <a:srgbClr val="000000">
                <a:hueOff val="0"/>
                <a:satOff val="0"/>
                <a:lumOff val="0"/>
                <a:alphaOff val="0"/>
              </a:srgbClr>
            </a:solidFill>
            <a:latin typeface="Arial"/>
            <a:ea typeface="+mn-ea"/>
            <a:cs typeface="+mn-cs"/>
          </a:endParaRPr>
        </a:p>
      </dsp:txBody>
      <dsp:txXfrm rot="-5400000">
        <a:off x="4996365" y="5384061"/>
        <a:ext cx="8833993" cy="895281"/>
      </dsp:txXfrm>
    </dsp:sp>
    <dsp:sp modelId="{FF02505E-F4E5-8047-AEF3-B3DA0551FF85}">
      <dsp:nvSpPr>
        <dsp:cNvPr id="0" name=""/>
        <dsp:cNvSpPr/>
      </dsp:nvSpPr>
      <dsp:spPr>
        <a:xfrm>
          <a:off x="0" y="5211609"/>
          <a:ext cx="4996365" cy="1240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i="0" kern="1200" dirty="0"/>
            <a:t>Humans in the loop</a:t>
          </a:r>
          <a:endParaRPr lang="en-IT" sz="3600" kern="1200" dirty="0"/>
        </a:p>
      </dsp:txBody>
      <dsp:txXfrm>
        <a:off x="60541" y="5272150"/>
        <a:ext cx="4875283" cy="11191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itchFamily="2" charset="0"/>
        <a:ea typeface="Helvetica" pitchFamily="2" charset="0"/>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latin typeface="Helvetica" pitchFamily="2" charset="0"/>
            </a:endParaRPr>
          </a:p>
        </p:txBody>
      </p:sp>
      <p:sp>
        <p:nvSpPr>
          <p:cNvPr id="1936" name="Google Shape;19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68e8388e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a68e8388ee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a68e8388ee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extLst>
      <p:ext uri="{BB962C8B-B14F-4D97-AF65-F5344CB8AC3E}">
        <p14:creationId xmlns:p14="http://schemas.microsoft.com/office/powerpoint/2010/main" val="384869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68e8388e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68e8388ee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Mentions ALICE many times in the text but not “ALICE Collaboration” in the Title as requested by EGI.</a:t>
            </a:r>
            <a:endParaRPr/>
          </a:p>
        </p:txBody>
      </p:sp>
      <p:sp>
        <p:nvSpPr>
          <p:cNvPr id="146" name="Google Shape;146;ga68e8388ee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extLst>
      <p:ext uri="{BB962C8B-B14F-4D97-AF65-F5344CB8AC3E}">
        <p14:creationId xmlns:p14="http://schemas.microsoft.com/office/powerpoint/2010/main" val="226486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Some lesson learned/best practices that could be re-used for other communities.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54" name="Google Shape;15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58881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7"/>
        <p:cNvGrpSpPr/>
        <p:nvPr/>
      </p:nvGrpSpPr>
      <p:grpSpPr>
        <a:xfrm>
          <a:off x="0" y="0"/>
          <a:ext cx="0" cy="0"/>
          <a:chOff x="0" y="0"/>
          <a:chExt cx="0" cy="0"/>
        </a:xfrm>
      </p:grpSpPr>
      <p:sp>
        <p:nvSpPr>
          <p:cNvPr id="2808" name="Google Shape;28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9" name="Google Shape;280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latin typeface="Helvetica"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2" name="Google Shape;204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174652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8" name="Google Shape;227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362043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Some of the possible use cases/applications</a:t>
            </a: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428303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used to create rules to mine publications and link them to EGI.</a:t>
            </a:r>
            <a:endParaRPr/>
          </a:p>
          <a:p>
            <a:pPr marL="0" lvl="0" indent="0" algn="l" rtl="0">
              <a:spcBef>
                <a:spcPts val="0"/>
              </a:spcBef>
              <a:spcAft>
                <a:spcPts val="0"/>
              </a:spcAft>
              <a:buNone/>
            </a:pPr>
            <a:endParaRPr/>
          </a:p>
        </p:txBody>
      </p:sp>
      <p:sp>
        <p:nvSpPr>
          <p:cNvPr id="101" name="Google Shape;10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42167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used to create rules to mine publications and link them to EGI.</a:t>
            </a:r>
            <a:endParaRPr/>
          </a:p>
          <a:p>
            <a:pPr marL="0" lvl="0" indent="0" algn="l" rtl="0">
              <a:spcBef>
                <a:spcPts val="0"/>
              </a:spcBef>
              <a:spcAft>
                <a:spcPts val="0"/>
              </a:spcAft>
              <a:buNone/>
            </a:pPr>
            <a:endParaRPr/>
          </a:p>
        </p:txBody>
      </p:sp>
      <p:sp>
        <p:nvSpPr>
          <p:cNvPr id="109" name="Google Shape;10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36542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sz="1200" b="1" u="sng">
                <a:latin typeface="Arial"/>
                <a:ea typeface="Arial"/>
                <a:cs typeface="Arial"/>
                <a:sym typeface="Arial"/>
              </a:rPr>
              <a:t>Ioannis &amp; Lefteris</a:t>
            </a:r>
            <a:r>
              <a:rPr lang="en-GB" sz="1200">
                <a:latin typeface="Arial"/>
                <a:ea typeface="Arial"/>
                <a:cs typeface="Arial"/>
                <a:sym typeface="Arial"/>
              </a:rPr>
              <a:t>: </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The full text is cleaned (stop-word removal) and normalized before all further processes</a:t>
            </a:r>
            <a:endParaRPr/>
          </a:p>
          <a:p>
            <a:pPr marL="0" lvl="0" indent="0" algn="l" rtl="0">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For Virtual Organizations (VOs):</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 We search VOs names in the text for matches</a:t>
            </a:r>
            <a:endParaRPr/>
          </a:p>
          <a:p>
            <a:pPr marL="171450" lvl="0" indent="-171450" algn="l" rtl="0">
              <a:spcBef>
                <a:spcPts val="0"/>
              </a:spcBef>
              <a:spcAft>
                <a:spcPts val="0"/>
              </a:spcAft>
              <a:buClr>
                <a:schemeClr val="dk1"/>
              </a:buClr>
              <a:buSzPts val="1200"/>
              <a:buFont typeface="Arial"/>
              <a:buChar char="-"/>
            </a:pPr>
            <a:r>
              <a:rPr lang="en-GB" sz="1200">
                <a:latin typeface="Arial"/>
                <a:ea typeface="Arial"/>
                <a:cs typeface="Arial"/>
                <a:sym typeface="Arial"/>
              </a:rPr>
              <a:t>For each VO match, we search the surrounding text for (also cleaned and normalized) suggested acknowledgement word pairs.</a:t>
            </a:r>
            <a:endParaRPr/>
          </a:p>
          <a:p>
            <a:pPr marL="171450" lvl="0" indent="-171450" algn="l" rtl="0">
              <a:spcBef>
                <a:spcPts val="0"/>
              </a:spcBef>
              <a:spcAft>
                <a:spcPts val="0"/>
              </a:spcAft>
              <a:buClr>
                <a:schemeClr val="dk1"/>
              </a:buClr>
              <a:buSzPts val="1200"/>
              <a:buFont typeface="Arial"/>
              <a:buChar char="-"/>
            </a:pPr>
            <a:r>
              <a:rPr lang="en-GB" sz="1200">
                <a:latin typeface="Arial"/>
                <a:ea typeface="Arial"/>
                <a:cs typeface="Arial"/>
                <a:sym typeface="Arial"/>
              </a:rPr>
              <a:t>Each word pair hit increases the confidence value</a:t>
            </a:r>
            <a:endParaRPr/>
          </a:p>
        </p:txBody>
      </p:sp>
      <p:sp>
        <p:nvSpPr>
          <p:cNvPr id="116" name="Google Shape;11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39403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68e8388e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68e8388ee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reason searching only in the Author field for some VOs was essential is that </a:t>
            </a:r>
            <a:r>
              <a:rPr lang="en-GB" sz="1100">
                <a:latin typeface="Arial"/>
                <a:ea typeface="Arial"/>
                <a:cs typeface="Arial"/>
                <a:sym typeface="Arial"/>
              </a:rPr>
              <a:t>the algorithm was previously mining full text, including the reference lists, and scored a hit every time an author mentioned, say, the Icecube experiment. EGI preferred we have a STRICT algo that eliminates those false positives, even if recall is also reduced by doing this.</a:t>
            </a:r>
            <a:endParaRPr/>
          </a:p>
        </p:txBody>
      </p:sp>
      <p:sp>
        <p:nvSpPr>
          <p:cNvPr id="123" name="Google Shape;123;ga68e8388ee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extLst>
      <p:ext uri="{BB962C8B-B14F-4D97-AF65-F5344CB8AC3E}">
        <p14:creationId xmlns:p14="http://schemas.microsoft.com/office/powerpoint/2010/main" val="426259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68e8388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68e8388e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a68e8388e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extLst>
      <p:ext uri="{BB962C8B-B14F-4D97-AF65-F5344CB8AC3E}">
        <p14:creationId xmlns:p14="http://schemas.microsoft.com/office/powerpoint/2010/main" val="40603721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1.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5.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35.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4">
  <p:cSld name="Title 4">
    <p:spTree>
      <p:nvGrpSpPr>
        <p:cNvPr id="1" name="Shape 10"/>
        <p:cNvGrpSpPr/>
        <p:nvPr/>
      </p:nvGrpSpPr>
      <p:grpSpPr>
        <a:xfrm>
          <a:off x="0" y="0"/>
          <a:ext cx="0" cy="0"/>
          <a:chOff x="0" y="0"/>
          <a:chExt cx="0" cy="0"/>
        </a:xfrm>
      </p:grpSpPr>
      <p:sp>
        <p:nvSpPr>
          <p:cNvPr id="11" name="Google Shape;11;p19"/>
          <p:cNvSpPr/>
          <p:nvPr/>
        </p:nvSpPr>
        <p:spPr>
          <a:xfrm>
            <a:off x="0" y="8026400"/>
            <a:ext cx="16256101" cy="1117500"/>
          </a:xfrm>
          <a:prstGeom prst="rect">
            <a:avLst/>
          </a:prstGeom>
          <a:solidFill>
            <a:schemeClr val="lt1"/>
          </a:solidFill>
          <a:ln>
            <a:noFill/>
          </a:ln>
          <a:effectLst>
            <a:outerShdw blurRad="25400" dist="12700" dir="5400000" rotWithShape="0">
              <a:schemeClr val="lt1">
                <a:alpha val="49411"/>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2" name="Google Shape;12;p19"/>
          <p:cNvSpPr txBox="1">
            <a:spLocks noGrp="1"/>
          </p:cNvSpPr>
          <p:nvPr>
            <p:ph type="body" idx="1"/>
          </p:nvPr>
        </p:nvSpPr>
        <p:spPr>
          <a:xfrm>
            <a:off x="697519" y="2146730"/>
            <a:ext cx="14671500" cy="2425200"/>
          </a:xfrm>
          <a:prstGeom prst="rect">
            <a:avLst/>
          </a:prstGeom>
          <a:noFill/>
          <a:ln>
            <a:noFill/>
          </a:ln>
        </p:spPr>
        <p:txBody>
          <a:bodyPr spcFirstLastPara="1" wrap="square" lIns="0" tIns="0" rIns="0" bIns="72000" anchor="b" anchorCtr="0">
            <a:noAutofit/>
          </a:bodyPr>
          <a:lstStyle>
            <a:lvl1pPr marL="457200" lvl="0" indent="-228600" algn="l">
              <a:lnSpc>
                <a:spcPct val="100000"/>
              </a:lnSpc>
              <a:spcBef>
                <a:spcPts val="0"/>
              </a:spcBef>
              <a:spcAft>
                <a:spcPts val="0"/>
              </a:spcAft>
              <a:buClr>
                <a:schemeClr val="lt1"/>
              </a:buClr>
              <a:buSzPts val="7200"/>
              <a:buFont typeface="Calibri"/>
              <a:buNone/>
              <a:defRPr sz="96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3" name="Google Shape;13;p19"/>
          <p:cNvSpPr txBox="1">
            <a:spLocks noGrp="1"/>
          </p:cNvSpPr>
          <p:nvPr>
            <p:ph type="body" idx="2"/>
          </p:nvPr>
        </p:nvSpPr>
        <p:spPr>
          <a:xfrm>
            <a:off x="670441" y="4572000"/>
            <a:ext cx="14698500" cy="2844900"/>
          </a:xfrm>
          <a:prstGeom prst="rect">
            <a:avLst/>
          </a:prstGeom>
          <a:noFill/>
          <a:ln>
            <a:noFill/>
          </a:ln>
        </p:spPr>
        <p:txBody>
          <a:bodyPr spcFirstLastPara="1" wrap="square" lIns="0" tIns="72000" rIns="0" bIns="0" anchor="t" anchorCtr="0">
            <a:noAutofit/>
          </a:bodyPr>
          <a:lstStyle>
            <a:lvl1pPr marL="457200" lvl="0" indent="-228600" algn="l">
              <a:lnSpc>
                <a:spcPct val="100000"/>
              </a:lnSpc>
              <a:spcBef>
                <a:spcPts val="300"/>
              </a:spcBef>
              <a:spcAft>
                <a:spcPts val="0"/>
              </a:spcAft>
              <a:buClr>
                <a:schemeClr val="lt1"/>
              </a:buClr>
              <a:buSzPts val="3150"/>
              <a:buFont typeface="Arial"/>
              <a:buNone/>
              <a:defRPr sz="4200" b="0" i="0">
                <a:solidFill>
                  <a:schemeClr val="lt1"/>
                </a:solidFill>
                <a:latin typeface="Arial"/>
                <a:ea typeface="Arial"/>
                <a:cs typeface="Arial"/>
                <a:sym typeface="Arial"/>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grpSp>
        <p:nvGrpSpPr>
          <p:cNvPr id="14" name="Google Shape;14;p19"/>
          <p:cNvGrpSpPr/>
          <p:nvPr/>
        </p:nvGrpSpPr>
        <p:grpSpPr>
          <a:xfrm>
            <a:off x="11933564" y="8344670"/>
            <a:ext cx="2333774" cy="481060"/>
            <a:chOff x="11725043" y="8364911"/>
            <a:chExt cx="2333774" cy="481060"/>
          </a:xfrm>
        </p:grpSpPr>
        <p:pic>
          <p:nvPicPr>
            <p:cNvPr id="15" name="Google Shape;15;p19"/>
            <p:cNvPicPr preferRelativeResize="0"/>
            <p:nvPr/>
          </p:nvPicPr>
          <p:blipFill rotWithShape="1">
            <a:blip r:embed="rId2">
              <a:alphaModFix/>
            </a:blip>
            <a:srcRect/>
            <a:stretch/>
          </p:blipFill>
          <p:spPr>
            <a:xfrm>
              <a:off x="11725043" y="8364911"/>
              <a:ext cx="577273" cy="481060"/>
            </a:xfrm>
            <a:prstGeom prst="rect">
              <a:avLst/>
            </a:prstGeom>
            <a:noFill/>
            <a:ln>
              <a:noFill/>
            </a:ln>
          </p:spPr>
        </p:pic>
        <p:sp>
          <p:nvSpPr>
            <p:cNvPr id="16" name="Google Shape;16;p19"/>
            <p:cNvSpPr txBox="1"/>
            <p:nvPr/>
          </p:nvSpPr>
          <p:spPr>
            <a:xfrm>
              <a:off x="12340417" y="8446825"/>
              <a:ext cx="1718400" cy="338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2200"/>
                <a:buFont typeface="Open Sans"/>
                <a:buNone/>
              </a:pPr>
              <a:r>
                <a:rPr lang="de-DE" sz="2200" b="0" i="0" u="none" strike="noStrike" cap="none">
                  <a:solidFill>
                    <a:srgbClr val="2D3293"/>
                  </a:solidFill>
                  <a:latin typeface="Open Sans"/>
                  <a:ea typeface="Open Sans"/>
                  <a:cs typeface="Open Sans"/>
                  <a:sym typeface="Open Sans"/>
                </a:rPr>
                <a:t>@</a:t>
              </a:r>
              <a:r>
                <a:rPr lang="de-DE" sz="2200" b="1" i="0" u="none" strike="noStrike" cap="none">
                  <a:solidFill>
                    <a:srgbClr val="2D3293"/>
                  </a:solidFill>
                  <a:latin typeface="Open Sans Semibold"/>
                  <a:ea typeface="Open Sans Semibold"/>
                  <a:cs typeface="Open Sans Semibold"/>
                  <a:sym typeface="Open Sans SemiBold"/>
                </a:rPr>
                <a:t>openaire_eu</a:t>
              </a:r>
              <a:endParaRPr sz="1400" b="0" i="0" u="none" strike="noStrike" cap="none">
                <a:solidFill>
                  <a:srgbClr val="000000"/>
                </a:solidFill>
                <a:latin typeface="Arial"/>
                <a:ea typeface="Arial"/>
                <a:cs typeface="Arial"/>
                <a:sym typeface="Arial"/>
              </a:endParaRPr>
            </a:p>
          </p:txBody>
        </p:sp>
      </p:grpSp>
      <p:pic>
        <p:nvPicPr>
          <p:cNvPr id="17" name="Google Shape;17;p19"/>
          <p:cNvPicPr preferRelativeResize="0"/>
          <p:nvPr/>
        </p:nvPicPr>
        <p:blipFill rotWithShape="1">
          <a:blip r:embed="rId3">
            <a:alphaModFix/>
          </a:blip>
          <a:srcRect/>
          <a:stretch/>
        </p:blipFill>
        <p:spPr>
          <a:xfrm>
            <a:off x="657900" y="660384"/>
            <a:ext cx="986503" cy="983226"/>
          </a:xfrm>
          <a:prstGeom prst="rect">
            <a:avLst/>
          </a:prstGeom>
          <a:noFill/>
          <a:ln>
            <a:noFill/>
          </a:ln>
        </p:spPr>
      </p:pic>
      <p:sp>
        <p:nvSpPr>
          <p:cNvPr id="18" name="Google Shape;18;p19"/>
          <p:cNvSpPr txBox="1">
            <a:spLocks noGrp="1"/>
          </p:cNvSpPr>
          <p:nvPr>
            <p:ph type="body" idx="3"/>
          </p:nvPr>
        </p:nvSpPr>
        <p:spPr>
          <a:xfrm>
            <a:off x="9127458" y="856565"/>
            <a:ext cx="6241500" cy="381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chemeClr val="lt1"/>
              </a:buClr>
              <a:buSzPts val="2250"/>
              <a:buFont typeface="Calibri"/>
              <a:buNone/>
              <a:defRPr sz="30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9" name="Google Shape;19;p19"/>
          <p:cNvSpPr txBox="1">
            <a:spLocks noGrp="1"/>
          </p:cNvSpPr>
          <p:nvPr>
            <p:ph type="body" idx="4"/>
          </p:nvPr>
        </p:nvSpPr>
        <p:spPr>
          <a:xfrm>
            <a:off x="9127458" y="1237927"/>
            <a:ext cx="6241500" cy="405600"/>
          </a:xfrm>
          <a:prstGeom prst="rect">
            <a:avLst/>
          </a:prstGeom>
          <a:noFill/>
          <a:ln>
            <a:noFill/>
          </a:ln>
        </p:spPr>
        <p:txBody>
          <a:bodyPr spcFirstLastPara="1" wrap="square" lIns="0" tIns="36000" rIns="0" bIns="0" anchor="t" anchorCtr="0">
            <a:noAutofit/>
          </a:bodyPr>
          <a:lstStyle>
            <a:lvl1pPr marL="457200" lvl="0" indent="-228600" algn="r">
              <a:lnSpc>
                <a:spcPct val="100000"/>
              </a:lnSpc>
              <a:spcBef>
                <a:spcPts val="3900"/>
              </a:spcBef>
              <a:spcAft>
                <a:spcPts val="0"/>
              </a:spcAft>
              <a:buClr>
                <a:schemeClr val="lt1"/>
              </a:buClr>
              <a:buSzPts val="1800"/>
              <a:buFont typeface="Arial"/>
              <a:buNone/>
              <a:defRPr sz="2400" b="0" i="0">
                <a:solidFill>
                  <a:schemeClr val="lt1"/>
                </a:solidFill>
                <a:latin typeface="Arial"/>
                <a:ea typeface="Arial"/>
                <a:cs typeface="Arial"/>
                <a:sym typeface="Arial"/>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0" name="Google Shape;20;p19"/>
          <p:cNvPicPr preferRelativeResize="0"/>
          <p:nvPr/>
        </p:nvPicPr>
        <p:blipFill rotWithShape="1">
          <a:blip r:embed="rId4">
            <a:alphaModFix/>
          </a:blip>
          <a:srcRect/>
          <a:stretch/>
        </p:blipFill>
        <p:spPr>
          <a:xfrm rot="5400000" flipH="1">
            <a:off x="500297" y="5636944"/>
            <a:ext cx="1933731" cy="2934324"/>
          </a:xfrm>
          <a:prstGeom prst="rect">
            <a:avLst/>
          </a:prstGeom>
          <a:noFill/>
          <a:ln>
            <a:noFill/>
          </a:ln>
        </p:spPr>
      </p:pic>
      <p:pic>
        <p:nvPicPr>
          <p:cNvPr id="21" name="Google Shape;21;p19"/>
          <p:cNvPicPr preferRelativeResize="0"/>
          <p:nvPr/>
        </p:nvPicPr>
        <p:blipFill rotWithShape="1">
          <a:blip r:embed="rId5">
            <a:alphaModFix/>
          </a:blip>
          <a:srcRect/>
          <a:stretch/>
        </p:blipFill>
        <p:spPr>
          <a:xfrm>
            <a:off x="14602405" y="8458973"/>
            <a:ext cx="860080" cy="307930"/>
          </a:xfrm>
          <a:prstGeom prst="rect">
            <a:avLst/>
          </a:prstGeom>
          <a:noFill/>
          <a:ln>
            <a:noFill/>
          </a:ln>
        </p:spPr>
      </p:pic>
      <p:pic>
        <p:nvPicPr>
          <p:cNvPr id="22" name="Google Shape;22;p19"/>
          <p:cNvPicPr preferRelativeResize="0"/>
          <p:nvPr/>
        </p:nvPicPr>
        <p:blipFill rotWithShape="1">
          <a:blip r:embed="rId6">
            <a:alphaModFix/>
          </a:blip>
          <a:srcRect/>
          <a:stretch/>
        </p:blipFill>
        <p:spPr>
          <a:xfrm>
            <a:off x="3069427" y="8197315"/>
            <a:ext cx="1171863" cy="813670"/>
          </a:xfrm>
          <a:prstGeom prst="rect">
            <a:avLst/>
          </a:prstGeom>
          <a:noFill/>
          <a:ln>
            <a:noFill/>
          </a:ln>
        </p:spPr>
      </p:pic>
      <p:pic>
        <p:nvPicPr>
          <p:cNvPr id="23" name="Google Shape;23;p19"/>
          <p:cNvPicPr preferRelativeResize="0"/>
          <p:nvPr/>
        </p:nvPicPr>
        <p:blipFill rotWithShape="1">
          <a:blip r:embed="rId7">
            <a:alphaModFix/>
          </a:blip>
          <a:srcRect/>
          <a:stretch/>
        </p:blipFill>
        <p:spPr>
          <a:xfrm>
            <a:off x="652964" y="8203664"/>
            <a:ext cx="2076545" cy="741219"/>
          </a:xfrm>
          <a:prstGeom prst="rect">
            <a:avLst/>
          </a:prstGeom>
          <a:noFill/>
          <a:ln>
            <a:noFill/>
          </a:ln>
        </p:spPr>
      </p:pic>
      <p:pic>
        <p:nvPicPr>
          <p:cNvPr id="24" name="Google Shape;24;p19" descr="A picture containing sky, map, text&#10;&#10;Description automatically generated"/>
          <p:cNvPicPr preferRelativeResize="0"/>
          <p:nvPr/>
        </p:nvPicPr>
        <p:blipFill rotWithShape="1">
          <a:blip r:embed="rId8">
            <a:alphaModFix/>
          </a:blip>
          <a:srcRect/>
          <a:stretch/>
        </p:blipFill>
        <p:spPr>
          <a:xfrm>
            <a:off x="-8645" y="-46124"/>
            <a:ext cx="16256000" cy="8128000"/>
          </a:xfrm>
          <a:prstGeom prst="rect">
            <a:avLst/>
          </a:prstGeom>
          <a:noFill/>
          <a:ln>
            <a:noFill/>
          </a:ln>
        </p:spPr>
      </p:pic>
      <p:sp>
        <p:nvSpPr>
          <p:cNvPr id="25" name="Google Shape;25;p19"/>
          <p:cNvSpPr/>
          <p:nvPr/>
        </p:nvSpPr>
        <p:spPr>
          <a:xfrm>
            <a:off x="-13127" y="-48639"/>
            <a:ext cx="16271999" cy="8136000"/>
          </a:xfrm>
          <a:prstGeom prst="rect">
            <a:avLst/>
          </a:prstGeom>
          <a:gradFill>
            <a:gsLst>
              <a:gs pos="0">
                <a:srgbClr val="2D3293"/>
              </a:gs>
              <a:gs pos="8000">
                <a:srgbClr val="2D3293"/>
              </a:gs>
              <a:gs pos="100000">
                <a:srgbClr val="2D3293">
                  <a:alpha val="0"/>
                </a:srgbClr>
              </a:gs>
            </a:gsLst>
            <a:lin ang="2700006" scaled="0"/>
          </a:gradFill>
          <a:ln>
            <a:noFill/>
          </a:ln>
          <a:effectLst>
            <a:outerShdw blurRad="25400" dist="12700" dir="5400000" rotWithShape="0">
              <a:schemeClr val="accent1">
                <a:alpha val="49411"/>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6" name="Google Shape;26;p19"/>
          <p:cNvSpPr txBox="1">
            <a:spLocks noGrp="1"/>
          </p:cNvSpPr>
          <p:nvPr>
            <p:ph type="ftr" idx="11"/>
          </p:nvPr>
        </p:nvSpPr>
        <p:spPr>
          <a:xfrm>
            <a:off x="4831589" y="8416031"/>
            <a:ext cx="6593400" cy="37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5">
  <p:cSld name="Title 5">
    <p:bg>
      <p:bgPr>
        <a:gradFill>
          <a:gsLst>
            <a:gs pos="0">
              <a:schemeClr val="accent2"/>
            </a:gs>
            <a:gs pos="100000">
              <a:srgbClr val="FFFFFF">
                <a:alpha val="0"/>
              </a:srgbClr>
            </a:gs>
          </a:gsLst>
          <a:lin ang="5400012" scaled="0"/>
        </a:gradFill>
        <a:effectLst/>
      </p:bgPr>
    </p:bg>
    <p:spTree>
      <p:nvGrpSpPr>
        <p:cNvPr id="1" name="Shape 113"/>
        <p:cNvGrpSpPr/>
        <p:nvPr/>
      </p:nvGrpSpPr>
      <p:grpSpPr>
        <a:xfrm>
          <a:off x="0" y="0"/>
          <a:ext cx="0" cy="0"/>
          <a:chOff x="0" y="0"/>
          <a:chExt cx="0" cy="0"/>
        </a:xfrm>
      </p:grpSpPr>
      <p:sp>
        <p:nvSpPr>
          <p:cNvPr id="114" name="Google Shape;114;p162"/>
          <p:cNvSpPr/>
          <p:nvPr/>
        </p:nvSpPr>
        <p:spPr>
          <a:xfrm>
            <a:off x="0" y="0"/>
            <a:ext cx="16256101" cy="7561800"/>
          </a:xfrm>
          <a:prstGeom prst="rect">
            <a:avLst/>
          </a:prstGeom>
          <a:gradFill>
            <a:gsLst>
              <a:gs pos="0">
                <a:srgbClr val="3789DE"/>
              </a:gs>
              <a:gs pos="100000">
                <a:srgbClr val="FFFFFF">
                  <a:alpha val="0"/>
                </a:srgbClr>
              </a:gs>
            </a:gsLst>
            <a:lin ang="5400012" scaled="0"/>
          </a:gradFill>
          <a:ln>
            <a:noFill/>
          </a:ln>
          <a:effectLst>
            <a:outerShdw blurRad="25400" dist="12700" dir="5400000" rotWithShape="0">
              <a:schemeClr val="accent2">
                <a:alpha val="49411"/>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15" name="Google Shape;115;p162"/>
          <p:cNvPicPr preferRelativeResize="0"/>
          <p:nvPr/>
        </p:nvPicPr>
        <p:blipFill rotWithShape="1">
          <a:blip r:embed="rId2">
            <a:alphaModFix/>
          </a:blip>
          <a:srcRect/>
          <a:stretch/>
        </p:blipFill>
        <p:spPr>
          <a:xfrm rot="10800000">
            <a:off x="1" y="-1"/>
            <a:ext cx="14249366" cy="8026401"/>
          </a:xfrm>
          <a:prstGeom prst="rect">
            <a:avLst/>
          </a:prstGeom>
          <a:noFill/>
          <a:ln>
            <a:noFill/>
          </a:ln>
        </p:spPr>
      </p:pic>
      <p:sp>
        <p:nvSpPr>
          <p:cNvPr id="116" name="Google Shape;116;p162"/>
          <p:cNvSpPr txBox="1">
            <a:spLocks noGrp="1"/>
          </p:cNvSpPr>
          <p:nvPr>
            <p:ph type="body" idx="1"/>
          </p:nvPr>
        </p:nvSpPr>
        <p:spPr>
          <a:xfrm>
            <a:off x="1502599" y="434716"/>
            <a:ext cx="13959899" cy="3576000"/>
          </a:xfrm>
          <a:prstGeom prst="rect">
            <a:avLst/>
          </a:prstGeom>
          <a:noFill/>
          <a:ln>
            <a:noFill/>
          </a:ln>
        </p:spPr>
        <p:txBody>
          <a:bodyPr spcFirstLastPara="1" wrap="square" lIns="0" tIns="0" rIns="0" bIns="72000" anchor="b" anchorCtr="0">
            <a:noAutofit/>
          </a:bodyPr>
          <a:lstStyle>
            <a:lvl1pPr marL="457200" lvl="0" indent="-228600" algn="r">
              <a:lnSpc>
                <a:spcPct val="109090"/>
              </a:lnSpc>
              <a:spcBef>
                <a:spcPts val="0"/>
              </a:spcBef>
              <a:spcAft>
                <a:spcPts val="0"/>
              </a:spcAft>
              <a:buClr>
                <a:srgbClr val="2D3293"/>
              </a:buClr>
              <a:buSzPts val="6600"/>
              <a:buFont typeface="Calibri"/>
              <a:buNone/>
              <a:defRPr sz="88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17" name="Google Shape;117;p162"/>
          <p:cNvSpPr txBox="1">
            <a:spLocks noGrp="1"/>
          </p:cNvSpPr>
          <p:nvPr>
            <p:ph type="body" idx="2"/>
          </p:nvPr>
        </p:nvSpPr>
        <p:spPr>
          <a:xfrm>
            <a:off x="2012266" y="4010818"/>
            <a:ext cx="13450200" cy="1345800"/>
          </a:xfrm>
          <a:prstGeom prst="rect">
            <a:avLst/>
          </a:prstGeom>
          <a:noFill/>
          <a:ln>
            <a:noFill/>
          </a:ln>
        </p:spPr>
        <p:txBody>
          <a:bodyPr spcFirstLastPara="1" wrap="square" lIns="0" tIns="72000" rIns="0" bIns="0" anchor="t" anchorCtr="0">
            <a:noAutofit/>
          </a:bodyPr>
          <a:lstStyle>
            <a:lvl1pPr marL="457200" lvl="0" indent="-228600" algn="r">
              <a:lnSpc>
                <a:spcPct val="100000"/>
              </a:lnSpc>
              <a:spcBef>
                <a:spcPts val="300"/>
              </a:spcBef>
              <a:spcAft>
                <a:spcPts val="0"/>
              </a:spcAft>
              <a:buClr>
                <a:schemeClr val="accent6"/>
              </a:buClr>
              <a:buSzPts val="3150"/>
              <a:buFont typeface="Arial"/>
              <a:buNone/>
              <a:defRPr sz="4200" b="0" i="0">
                <a:solidFill>
                  <a:schemeClr val="accent6"/>
                </a:solidFill>
                <a:latin typeface="Arial"/>
                <a:ea typeface="Arial"/>
                <a:cs typeface="Arial"/>
                <a:sym typeface="Arial"/>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18" name="Google Shape;118;p162"/>
          <p:cNvSpPr txBox="1">
            <a:spLocks noGrp="1"/>
          </p:cNvSpPr>
          <p:nvPr>
            <p:ph type="body" idx="3"/>
          </p:nvPr>
        </p:nvSpPr>
        <p:spPr>
          <a:xfrm>
            <a:off x="9220983" y="5919029"/>
            <a:ext cx="6241500" cy="381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rgbClr val="2D3293"/>
              </a:buClr>
              <a:buSzPts val="2250"/>
              <a:buFont typeface="Calibri"/>
              <a:buNone/>
              <a:defRPr sz="30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19" name="Google Shape;119;p162"/>
          <p:cNvSpPr txBox="1">
            <a:spLocks noGrp="1"/>
          </p:cNvSpPr>
          <p:nvPr>
            <p:ph type="body" idx="4"/>
          </p:nvPr>
        </p:nvSpPr>
        <p:spPr>
          <a:xfrm>
            <a:off x="9220983" y="6300391"/>
            <a:ext cx="6241500" cy="405600"/>
          </a:xfrm>
          <a:prstGeom prst="rect">
            <a:avLst/>
          </a:prstGeom>
          <a:noFill/>
          <a:ln>
            <a:noFill/>
          </a:ln>
        </p:spPr>
        <p:txBody>
          <a:bodyPr spcFirstLastPara="1" wrap="square" lIns="0" tIns="36000" rIns="0" bIns="0" anchor="t" anchorCtr="0">
            <a:noAutofit/>
          </a:bodyPr>
          <a:lstStyle>
            <a:lvl1pPr marL="457200" lvl="0" indent="-228600" algn="r">
              <a:lnSpc>
                <a:spcPct val="100000"/>
              </a:lnSpc>
              <a:spcBef>
                <a:spcPts val="3900"/>
              </a:spcBef>
              <a:spcAft>
                <a:spcPts val="0"/>
              </a:spcAft>
              <a:buClr>
                <a:srgbClr val="4687E6"/>
              </a:buClr>
              <a:buSzPts val="1800"/>
              <a:buFont typeface="Arial"/>
              <a:buNone/>
              <a:defRPr sz="2400" b="0" i="0">
                <a:solidFill>
                  <a:srgbClr val="4687E6"/>
                </a:solidFill>
                <a:latin typeface="Arial"/>
                <a:ea typeface="Arial"/>
                <a:cs typeface="Arial"/>
                <a:sym typeface="Arial"/>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20" name="Google Shape;120;p162"/>
          <p:cNvSpPr txBox="1">
            <a:spLocks noGrp="1"/>
          </p:cNvSpPr>
          <p:nvPr>
            <p:ph type="ftr" idx="11"/>
          </p:nvPr>
        </p:nvSpPr>
        <p:spPr>
          <a:xfrm>
            <a:off x="4831589" y="8416031"/>
            <a:ext cx="6593400" cy="37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grpSp>
        <p:nvGrpSpPr>
          <p:cNvPr id="121" name="Google Shape;121;p162"/>
          <p:cNvGrpSpPr/>
          <p:nvPr/>
        </p:nvGrpSpPr>
        <p:grpSpPr>
          <a:xfrm>
            <a:off x="11933564" y="8344670"/>
            <a:ext cx="2333774" cy="481060"/>
            <a:chOff x="11725043" y="8364911"/>
            <a:chExt cx="2333774" cy="481060"/>
          </a:xfrm>
        </p:grpSpPr>
        <p:pic>
          <p:nvPicPr>
            <p:cNvPr id="122" name="Google Shape;122;p162"/>
            <p:cNvPicPr preferRelativeResize="0"/>
            <p:nvPr/>
          </p:nvPicPr>
          <p:blipFill rotWithShape="1">
            <a:blip r:embed="rId3">
              <a:alphaModFix/>
            </a:blip>
            <a:srcRect/>
            <a:stretch/>
          </p:blipFill>
          <p:spPr>
            <a:xfrm>
              <a:off x="11725043" y="8364911"/>
              <a:ext cx="577273" cy="481060"/>
            </a:xfrm>
            <a:prstGeom prst="rect">
              <a:avLst/>
            </a:prstGeom>
            <a:noFill/>
            <a:ln>
              <a:noFill/>
            </a:ln>
          </p:spPr>
        </p:pic>
        <p:sp>
          <p:nvSpPr>
            <p:cNvPr id="123" name="Google Shape;123;p162"/>
            <p:cNvSpPr txBox="1"/>
            <p:nvPr/>
          </p:nvSpPr>
          <p:spPr>
            <a:xfrm>
              <a:off x="12340417" y="8446825"/>
              <a:ext cx="1718400" cy="338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2200"/>
                <a:buFont typeface="Open Sans"/>
                <a:buNone/>
              </a:pPr>
              <a:r>
                <a:rPr lang="de-DE" sz="2200" b="0" i="0" u="none" strike="noStrike" cap="none">
                  <a:solidFill>
                    <a:srgbClr val="2D3293"/>
                  </a:solidFill>
                  <a:latin typeface="Open Sans"/>
                  <a:ea typeface="Open Sans"/>
                  <a:cs typeface="Open Sans"/>
                  <a:sym typeface="Open Sans"/>
                </a:rPr>
                <a:t>@</a:t>
              </a:r>
              <a:r>
                <a:rPr lang="de-DE" sz="2200" b="1" i="0" u="none" strike="noStrike" cap="none">
                  <a:solidFill>
                    <a:srgbClr val="2D3293"/>
                  </a:solidFill>
                  <a:latin typeface="Open Sans Semibold"/>
                  <a:ea typeface="Open Sans Semibold"/>
                  <a:cs typeface="Open Sans Semibold"/>
                  <a:sym typeface="Open Sans SemiBold"/>
                </a:rPr>
                <a:t>openaire_eu</a:t>
              </a:r>
              <a:endParaRPr sz="1400" b="0" i="0" u="none" strike="noStrike" cap="none">
                <a:solidFill>
                  <a:srgbClr val="000000"/>
                </a:solidFill>
                <a:latin typeface="Arial"/>
                <a:ea typeface="Arial"/>
                <a:cs typeface="Arial"/>
                <a:sym typeface="Arial"/>
              </a:endParaRPr>
            </a:p>
          </p:txBody>
        </p:sp>
      </p:grpSp>
      <p:pic>
        <p:nvPicPr>
          <p:cNvPr id="124" name="Google Shape;124;p162"/>
          <p:cNvPicPr preferRelativeResize="0"/>
          <p:nvPr/>
        </p:nvPicPr>
        <p:blipFill rotWithShape="1">
          <a:blip r:embed="rId4">
            <a:alphaModFix/>
          </a:blip>
          <a:srcRect/>
          <a:stretch/>
        </p:blipFill>
        <p:spPr>
          <a:xfrm>
            <a:off x="14602405" y="8458973"/>
            <a:ext cx="860080" cy="307930"/>
          </a:xfrm>
          <a:prstGeom prst="rect">
            <a:avLst/>
          </a:prstGeom>
          <a:noFill/>
          <a:ln>
            <a:noFill/>
          </a:ln>
        </p:spPr>
      </p:pic>
      <p:pic>
        <p:nvPicPr>
          <p:cNvPr id="125" name="Google Shape;125;p162"/>
          <p:cNvPicPr preferRelativeResize="0"/>
          <p:nvPr/>
        </p:nvPicPr>
        <p:blipFill rotWithShape="1">
          <a:blip r:embed="rId5">
            <a:alphaModFix/>
          </a:blip>
          <a:srcRect/>
          <a:stretch/>
        </p:blipFill>
        <p:spPr>
          <a:xfrm>
            <a:off x="3069427" y="8211099"/>
            <a:ext cx="1036956" cy="719999"/>
          </a:xfrm>
          <a:prstGeom prst="rect">
            <a:avLst/>
          </a:prstGeom>
          <a:noFill/>
          <a:ln>
            <a:noFill/>
          </a:ln>
        </p:spPr>
      </p:pic>
      <p:pic>
        <p:nvPicPr>
          <p:cNvPr id="126" name="Google Shape;126;p162"/>
          <p:cNvPicPr preferRelativeResize="0"/>
          <p:nvPr/>
        </p:nvPicPr>
        <p:blipFill rotWithShape="1">
          <a:blip r:embed="rId6">
            <a:alphaModFix/>
          </a:blip>
          <a:srcRect/>
          <a:stretch/>
        </p:blipFill>
        <p:spPr>
          <a:xfrm>
            <a:off x="652964" y="8200490"/>
            <a:ext cx="2076545" cy="7412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127"/>
        <p:cNvGrpSpPr/>
        <p:nvPr/>
      </p:nvGrpSpPr>
      <p:grpSpPr>
        <a:xfrm>
          <a:off x="0" y="0"/>
          <a:ext cx="0" cy="0"/>
          <a:chOff x="0" y="0"/>
          <a:chExt cx="0" cy="0"/>
        </a:xfrm>
      </p:grpSpPr>
      <p:sp>
        <p:nvSpPr>
          <p:cNvPr id="128" name="Google Shape;128;p163"/>
          <p:cNvSpPr/>
          <p:nvPr/>
        </p:nvSpPr>
        <p:spPr>
          <a:xfrm>
            <a:off x="-1123" y="0"/>
            <a:ext cx="16256101" cy="9144000"/>
          </a:xfrm>
          <a:prstGeom prst="rect">
            <a:avLst/>
          </a:prstGeom>
          <a:gradFill>
            <a:gsLst>
              <a:gs pos="0">
                <a:schemeClr val="accent1"/>
              </a:gs>
              <a:gs pos="1000">
                <a:schemeClr val="accent1"/>
              </a:gs>
              <a:gs pos="100000">
                <a:schemeClr val="accent3"/>
              </a:gs>
            </a:gsLst>
            <a:lin ang="3600008" scaled="0"/>
          </a:gradFill>
          <a:ln>
            <a:noFill/>
          </a:ln>
          <a:effectLst>
            <a:outerShdw blurRad="25400" dist="12700" dir="5400000" rotWithShape="0">
              <a:schemeClr val="lt1">
                <a:alpha val="49411"/>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29" name="Google Shape;129;p163"/>
          <p:cNvSpPr txBox="1">
            <a:spLocks noGrp="1"/>
          </p:cNvSpPr>
          <p:nvPr>
            <p:ph type="body" idx="1"/>
          </p:nvPr>
        </p:nvSpPr>
        <p:spPr>
          <a:xfrm>
            <a:off x="1354655" y="1783830"/>
            <a:ext cx="13545600" cy="5576400"/>
          </a:xfrm>
          <a:prstGeom prst="rect">
            <a:avLst/>
          </a:prstGeom>
          <a:noFill/>
          <a:ln>
            <a:noFill/>
          </a:ln>
        </p:spPr>
        <p:txBody>
          <a:bodyPr spcFirstLastPara="1" wrap="square" lIns="0" tIns="0" rIns="0" bIns="0" anchor="ctr" anchorCtr="1">
            <a:noAutofit/>
          </a:bodyPr>
          <a:lstStyle>
            <a:lvl1pPr marL="457200" lvl="0" indent="-228600" algn="ctr">
              <a:lnSpc>
                <a:spcPct val="75000"/>
              </a:lnSpc>
              <a:spcBef>
                <a:spcPts val="0"/>
              </a:spcBef>
              <a:spcAft>
                <a:spcPts val="0"/>
              </a:spcAft>
              <a:buClr>
                <a:schemeClr val="lt1"/>
              </a:buClr>
              <a:buSzPts val="8625"/>
              <a:buFont typeface="Helvetica Neue"/>
              <a:buNone/>
              <a:defRPr sz="115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30" name="Google Shape;130;p163"/>
          <p:cNvPicPr preferRelativeResize="0"/>
          <p:nvPr/>
        </p:nvPicPr>
        <p:blipFill rotWithShape="1">
          <a:blip r:embed="rId2">
            <a:alphaModFix/>
          </a:blip>
          <a:srcRect/>
          <a:stretch/>
        </p:blipFill>
        <p:spPr>
          <a:xfrm rot="-5400000">
            <a:off x="13044484" y="4825317"/>
            <a:ext cx="2568314" cy="3852472"/>
          </a:xfrm>
          <a:prstGeom prst="rect">
            <a:avLst/>
          </a:prstGeom>
          <a:noFill/>
          <a:ln>
            <a:noFill/>
          </a:ln>
        </p:spPr>
      </p:pic>
      <p:pic>
        <p:nvPicPr>
          <p:cNvPr id="131" name="Google Shape;131;p163"/>
          <p:cNvPicPr preferRelativeResize="0"/>
          <p:nvPr/>
        </p:nvPicPr>
        <p:blipFill rotWithShape="1">
          <a:blip r:embed="rId2">
            <a:alphaModFix/>
          </a:blip>
          <a:srcRect/>
          <a:stretch/>
        </p:blipFill>
        <p:spPr>
          <a:xfrm rot="5400000">
            <a:off x="642079" y="-642079"/>
            <a:ext cx="2568314" cy="3852472"/>
          </a:xfrm>
          <a:prstGeom prst="rect">
            <a:avLst/>
          </a:prstGeom>
          <a:noFill/>
          <a:ln>
            <a:noFill/>
          </a:ln>
        </p:spPr>
      </p:pic>
      <p:sp>
        <p:nvSpPr>
          <p:cNvPr id="132" name="Google Shape;132;p163"/>
          <p:cNvSpPr/>
          <p:nvPr/>
        </p:nvSpPr>
        <p:spPr>
          <a:xfrm>
            <a:off x="0" y="8026400"/>
            <a:ext cx="16256101" cy="111750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33" name="Google Shape;133;p163"/>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34" name="Google Shape;134;p163"/>
          <p:cNvPicPr preferRelativeResize="0"/>
          <p:nvPr/>
        </p:nvPicPr>
        <p:blipFill rotWithShape="1">
          <a:blip r:embed="rId3">
            <a:alphaModFix/>
          </a:blip>
          <a:srcRect/>
          <a:stretch/>
        </p:blipFill>
        <p:spPr>
          <a:xfrm>
            <a:off x="3069427" y="8223794"/>
            <a:ext cx="1036956" cy="719999"/>
          </a:xfrm>
          <a:prstGeom prst="rect">
            <a:avLst/>
          </a:prstGeom>
          <a:noFill/>
          <a:ln>
            <a:noFill/>
          </a:ln>
        </p:spPr>
      </p:pic>
      <p:pic>
        <p:nvPicPr>
          <p:cNvPr id="135" name="Google Shape;135;p163"/>
          <p:cNvPicPr preferRelativeResize="0"/>
          <p:nvPr/>
        </p:nvPicPr>
        <p:blipFill rotWithShape="1">
          <a:blip r:embed="rId4">
            <a:alphaModFix/>
          </a:blip>
          <a:srcRect/>
          <a:stretch/>
        </p:blipFill>
        <p:spPr>
          <a:xfrm>
            <a:off x="652964" y="8213185"/>
            <a:ext cx="2076545" cy="74121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s + Text">
  <p:cSld name="Titles + Text">
    <p:spTree>
      <p:nvGrpSpPr>
        <p:cNvPr id="1" name="Shape 136"/>
        <p:cNvGrpSpPr/>
        <p:nvPr/>
      </p:nvGrpSpPr>
      <p:grpSpPr>
        <a:xfrm>
          <a:off x="0" y="0"/>
          <a:ext cx="0" cy="0"/>
          <a:chOff x="0" y="0"/>
          <a:chExt cx="0" cy="0"/>
        </a:xfrm>
      </p:grpSpPr>
      <p:pic>
        <p:nvPicPr>
          <p:cNvPr id="137" name="Google Shape;137;p164"/>
          <p:cNvPicPr preferRelativeResize="0"/>
          <p:nvPr/>
        </p:nvPicPr>
        <p:blipFill rotWithShape="1">
          <a:blip r:embed="rId2">
            <a:alphaModFix amt="50000"/>
          </a:blip>
          <a:srcRect/>
          <a:stretch/>
        </p:blipFill>
        <p:spPr>
          <a:xfrm>
            <a:off x="22543" y="0"/>
            <a:ext cx="16233456" cy="9144000"/>
          </a:xfrm>
          <a:prstGeom prst="rect">
            <a:avLst/>
          </a:prstGeom>
          <a:noFill/>
          <a:ln>
            <a:noFill/>
          </a:ln>
        </p:spPr>
      </p:pic>
      <p:sp>
        <p:nvSpPr>
          <p:cNvPr id="138" name="Google Shape;138;p164"/>
          <p:cNvSpPr txBox="1">
            <a:spLocks noGrp="1"/>
          </p:cNvSpPr>
          <p:nvPr>
            <p:ph type="body" idx="1"/>
          </p:nvPr>
        </p:nvSpPr>
        <p:spPr>
          <a:xfrm>
            <a:off x="723900" y="792163"/>
            <a:ext cx="12872100" cy="6096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2"/>
              </a:buClr>
              <a:buSzPts val="3600"/>
              <a:buFont typeface="Calibri"/>
              <a:buNone/>
              <a:defRPr sz="4800" b="1" i="0">
                <a:solidFill>
                  <a:schemeClr val="accent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39" name="Google Shape;139;p164"/>
          <p:cNvSpPr txBox="1">
            <a:spLocks noGrp="1"/>
          </p:cNvSpPr>
          <p:nvPr>
            <p:ph type="body" idx="2"/>
          </p:nvPr>
        </p:nvSpPr>
        <p:spPr>
          <a:xfrm>
            <a:off x="723900" y="1412763"/>
            <a:ext cx="12872100" cy="883200"/>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rgbClr val="353535"/>
              </a:buClr>
              <a:buSzPts val="2100"/>
              <a:buFont typeface="Calibri"/>
              <a:buNone/>
              <a:defRPr sz="28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40" name="Google Shape;140;p164"/>
          <p:cNvSpPr txBox="1">
            <a:spLocks noGrp="1"/>
          </p:cNvSpPr>
          <p:nvPr>
            <p:ph type="body" idx="3"/>
          </p:nvPr>
        </p:nvSpPr>
        <p:spPr>
          <a:xfrm>
            <a:off x="723900" y="2306964"/>
            <a:ext cx="12872100" cy="6096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3600"/>
              <a:buFont typeface="Calibri"/>
              <a:buNone/>
              <a:defRPr sz="48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41" name="Google Shape;141;p164"/>
          <p:cNvSpPr txBox="1">
            <a:spLocks noGrp="1"/>
          </p:cNvSpPr>
          <p:nvPr>
            <p:ph type="body" idx="4"/>
          </p:nvPr>
        </p:nvSpPr>
        <p:spPr>
          <a:xfrm>
            <a:off x="723900" y="3799765"/>
            <a:ext cx="12872100" cy="6096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6"/>
              </a:buClr>
              <a:buSzPts val="3600"/>
              <a:buFont typeface="Calibri"/>
              <a:buNone/>
              <a:defRPr sz="4800" b="1" i="0">
                <a:solidFill>
                  <a:schemeClr val="accent6"/>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42" name="Google Shape;142;p164"/>
          <p:cNvSpPr txBox="1">
            <a:spLocks noGrp="1"/>
          </p:cNvSpPr>
          <p:nvPr>
            <p:ph type="body" idx="5"/>
          </p:nvPr>
        </p:nvSpPr>
        <p:spPr>
          <a:xfrm>
            <a:off x="723900" y="2916564"/>
            <a:ext cx="12872100" cy="883200"/>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rgbClr val="353535"/>
              </a:buClr>
              <a:buSzPts val="2100"/>
              <a:buFont typeface="Calibri"/>
              <a:buNone/>
              <a:defRPr sz="28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43" name="Google Shape;143;p164"/>
          <p:cNvSpPr txBox="1">
            <a:spLocks noGrp="1"/>
          </p:cNvSpPr>
          <p:nvPr>
            <p:ph type="body" idx="6"/>
          </p:nvPr>
        </p:nvSpPr>
        <p:spPr>
          <a:xfrm>
            <a:off x="723900" y="4414127"/>
            <a:ext cx="12872100" cy="883200"/>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rgbClr val="353535"/>
              </a:buClr>
              <a:buSzPts val="2100"/>
              <a:buFont typeface="Calibri"/>
              <a:buNone/>
              <a:defRPr sz="28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44" name="Google Shape;144;p164"/>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45" name="Google Shape;145;p164"/>
          <p:cNvPicPr preferRelativeResize="0"/>
          <p:nvPr/>
        </p:nvPicPr>
        <p:blipFill rotWithShape="1">
          <a:blip r:embed="rId3">
            <a:alphaModFix/>
          </a:blip>
          <a:srcRect/>
          <a:stretch/>
        </p:blipFill>
        <p:spPr>
          <a:xfrm>
            <a:off x="652964" y="8203664"/>
            <a:ext cx="2076545" cy="741219"/>
          </a:xfrm>
          <a:prstGeom prst="rect">
            <a:avLst/>
          </a:prstGeom>
          <a:noFill/>
          <a:ln>
            <a:noFill/>
          </a:ln>
        </p:spPr>
      </p:pic>
      <p:pic>
        <p:nvPicPr>
          <p:cNvPr id="146" name="Google Shape;146;p164"/>
          <p:cNvPicPr preferRelativeResize="0"/>
          <p:nvPr/>
        </p:nvPicPr>
        <p:blipFill rotWithShape="1">
          <a:blip r:embed="rId4">
            <a:alphaModFix/>
          </a:blip>
          <a:srcRect/>
          <a:stretch/>
        </p:blipFill>
        <p:spPr>
          <a:xfrm>
            <a:off x="3069427" y="8223794"/>
            <a:ext cx="1036956" cy="719999"/>
          </a:xfrm>
          <a:prstGeom prst="rect">
            <a:avLst/>
          </a:prstGeom>
          <a:noFill/>
          <a:ln>
            <a:noFill/>
          </a:ln>
        </p:spPr>
      </p:pic>
      <p:sp>
        <p:nvSpPr>
          <p:cNvPr id="147" name="Google Shape;147;p164"/>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ullets">
  <p:cSld name="1_Bullets">
    <p:spTree>
      <p:nvGrpSpPr>
        <p:cNvPr id="1" name="Shape 148"/>
        <p:cNvGrpSpPr/>
        <p:nvPr/>
      </p:nvGrpSpPr>
      <p:grpSpPr>
        <a:xfrm>
          <a:off x="0" y="0"/>
          <a:ext cx="0" cy="0"/>
          <a:chOff x="0" y="0"/>
          <a:chExt cx="0" cy="0"/>
        </a:xfrm>
      </p:grpSpPr>
      <p:sp>
        <p:nvSpPr>
          <p:cNvPr id="149" name="Google Shape;149;p165"/>
          <p:cNvSpPr txBox="1">
            <a:spLocks noGrp="1"/>
          </p:cNvSpPr>
          <p:nvPr>
            <p:ph type="body" idx="1"/>
          </p:nvPr>
        </p:nvSpPr>
        <p:spPr>
          <a:xfrm>
            <a:off x="723899" y="1484025"/>
            <a:ext cx="13517700" cy="6112800"/>
          </a:xfrm>
          <a:prstGeom prst="rect">
            <a:avLst/>
          </a:prstGeom>
          <a:noFill/>
          <a:ln>
            <a:noFill/>
          </a:ln>
        </p:spPr>
        <p:txBody>
          <a:bodyPr spcFirstLastPara="1" wrap="square" lIns="0" tIns="180000" rIns="0" bIns="0" anchor="t" anchorCtr="0">
            <a:noAutofit/>
          </a:bodyPr>
          <a:lstStyle>
            <a:lvl1pPr marL="457200" lvl="0" indent="-466090" algn="l">
              <a:lnSpc>
                <a:spcPct val="100000"/>
              </a:lnSpc>
              <a:spcBef>
                <a:spcPts val="1200"/>
              </a:spcBef>
              <a:spcAft>
                <a:spcPts val="0"/>
              </a:spcAft>
              <a:buClr>
                <a:schemeClr val="dk2"/>
              </a:buClr>
              <a:buSzPts val="3740"/>
              <a:buFont typeface="Arial"/>
              <a:buChar char="•"/>
              <a:defRPr sz="4400" b="1" i="0">
                <a:solidFill>
                  <a:schemeClr val="dk2"/>
                </a:solidFill>
                <a:latin typeface="Calibri"/>
                <a:ea typeface="Calibri"/>
                <a:cs typeface="Calibri"/>
                <a:sym typeface="Calibri"/>
              </a:defRPr>
            </a:lvl1pPr>
            <a:lvl2pPr marL="914400" lvl="1" indent="-401319" algn="l">
              <a:lnSpc>
                <a:spcPct val="100000"/>
              </a:lnSpc>
              <a:spcBef>
                <a:spcPts val="0"/>
              </a:spcBef>
              <a:spcAft>
                <a:spcPts val="0"/>
              </a:spcAft>
              <a:buClr>
                <a:srgbClr val="4687E6"/>
              </a:buClr>
              <a:buSzPts val="2720"/>
              <a:buFont typeface="Calibri"/>
              <a:buChar char="•"/>
              <a:defRPr sz="3200" b="0" i="0">
                <a:solidFill>
                  <a:srgbClr val="4687E6"/>
                </a:solidFill>
                <a:latin typeface="Calibri"/>
                <a:ea typeface="Calibri"/>
                <a:cs typeface="Calibri"/>
                <a:sym typeface="Calibri"/>
              </a:defRPr>
            </a:lvl2pPr>
            <a:lvl3pPr marL="1371600" lvl="2" indent="-390525" algn="l">
              <a:lnSpc>
                <a:spcPct val="100000"/>
              </a:lnSpc>
              <a:spcBef>
                <a:spcPts val="600"/>
              </a:spcBef>
              <a:spcAft>
                <a:spcPts val="0"/>
              </a:spcAft>
              <a:buClr>
                <a:schemeClr val="accent6"/>
              </a:buClr>
              <a:buSzPts val="2550"/>
              <a:buFont typeface="Calibri"/>
              <a:buChar char="•"/>
              <a:defRPr sz="3000" b="0" i="0">
                <a:solidFill>
                  <a:schemeClr val="accent6"/>
                </a:solidFill>
                <a:latin typeface="Calibri"/>
                <a:ea typeface="Calibri"/>
                <a:cs typeface="Calibri"/>
                <a:sym typeface="Calibri"/>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50" name="Google Shape;150;p165"/>
          <p:cNvSpPr txBox="1">
            <a:spLocks noGrp="1"/>
          </p:cNvSpPr>
          <p:nvPr>
            <p:ph type="body" idx="2"/>
          </p:nvPr>
        </p:nvSpPr>
        <p:spPr>
          <a:xfrm>
            <a:off x="711200" y="338668"/>
            <a:ext cx="13530300" cy="11454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4050"/>
              <a:buFont typeface="Calibri"/>
              <a:buNone/>
              <a:defRPr sz="54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151" name="Google Shape;151;p165"/>
          <p:cNvPicPr preferRelativeResize="0"/>
          <p:nvPr/>
        </p:nvPicPr>
        <p:blipFill rotWithShape="1">
          <a:blip r:embed="rId2">
            <a:alphaModFix/>
          </a:blip>
          <a:srcRect/>
          <a:stretch/>
        </p:blipFill>
        <p:spPr>
          <a:xfrm>
            <a:off x="711200" y="8203662"/>
            <a:ext cx="2076545" cy="741219"/>
          </a:xfrm>
          <a:prstGeom prst="rect">
            <a:avLst/>
          </a:prstGeom>
          <a:noFill/>
          <a:ln>
            <a:noFill/>
          </a:ln>
        </p:spPr>
      </p:pic>
      <p:sp>
        <p:nvSpPr>
          <p:cNvPr id="152" name="Google Shape;152;p165"/>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53" name="Google Shape;153;p165"/>
          <p:cNvPicPr preferRelativeResize="0"/>
          <p:nvPr/>
        </p:nvPicPr>
        <p:blipFill rotWithShape="1">
          <a:blip r:embed="rId3">
            <a:alphaModFix/>
          </a:blip>
          <a:srcRect/>
          <a:stretch/>
        </p:blipFill>
        <p:spPr>
          <a:xfrm>
            <a:off x="3069427" y="8223794"/>
            <a:ext cx="1036956" cy="719999"/>
          </a:xfrm>
          <a:prstGeom prst="rect">
            <a:avLst/>
          </a:prstGeom>
          <a:noFill/>
          <a:ln>
            <a:noFill/>
          </a:ln>
        </p:spPr>
      </p:pic>
      <p:sp>
        <p:nvSpPr>
          <p:cNvPr id="154" name="Google Shape;154;p165"/>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pter 2">
  <p:cSld name="Chapter 2">
    <p:spTree>
      <p:nvGrpSpPr>
        <p:cNvPr id="1" name="Shape 155"/>
        <p:cNvGrpSpPr/>
        <p:nvPr/>
      </p:nvGrpSpPr>
      <p:grpSpPr>
        <a:xfrm>
          <a:off x="0" y="0"/>
          <a:ext cx="0" cy="0"/>
          <a:chOff x="0" y="0"/>
          <a:chExt cx="0" cy="0"/>
        </a:xfrm>
      </p:grpSpPr>
      <p:pic>
        <p:nvPicPr>
          <p:cNvPr id="156" name="Google Shape;156;p166"/>
          <p:cNvPicPr preferRelativeResize="0"/>
          <p:nvPr/>
        </p:nvPicPr>
        <p:blipFill rotWithShape="1">
          <a:blip r:embed="rId2">
            <a:alphaModFix amt="50000"/>
          </a:blip>
          <a:srcRect/>
          <a:stretch/>
        </p:blipFill>
        <p:spPr>
          <a:xfrm>
            <a:off x="0" y="0"/>
            <a:ext cx="16256000" cy="9156698"/>
          </a:xfrm>
          <a:prstGeom prst="rect">
            <a:avLst/>
          </a:prstGeom>
          <a:noFill/>
          <a:ln>
            <a:noFill/>
          </a:ln>
        </p:spPr>
      </p:pic>
      <p:sp>
        <p:nvSpPr>
          <p:cNvPr id="157" name="Google Shape;157;p166"/>
          <p:cNvSpPr txBox="1">
            <a:spLocks noGrp="1"/>
          </p:cNvSpPr>
          <p:nvPr>
            <p:ph type="body" idx="1"/>
          </p:nvPr>
        </p:nvSpPr>
        <p:spPr>
          <a:xfrm>
            <a:off x="3145466" y="792163"/>
            <a:ext cx="9972900" cy="7502400"/>
          </a:xfrm>
          <a:prstGeom prst="rect">
            <a:avLst/>
          </a:prstGeom>
          <a:noFill/>
          <a:ln>
            <a:noFill/>
          </a:ln>
        </p:spPr>
        <p:txBody>
          <a:bodyPr spcFirstLastPara="1" wrap="square" lIns="0" tIns="0" rIns="0" bIns="0" anchor="ctr" anchorCtr="1">
            <a:noAutofit/>
          </a:bodyPr>
          <a:lstStyle>
            <a:lvl1pPr marL="457200" lvl="0" indent="-228600" algn="ctr">
              <a:lnSpc>
                <a:spcPct val="85000"/>
              </a:lnSpc>
              <a:spcBef>
                <a:spcPts val="0"/>
              </a:spcBef>
              <a:spcAft>
                <a:spcPts val="0"/>
              </a:spcAft>
              <a:buClr>
                <a:schemeClr val="accent2"/>
              </a:buClr>
              <a:buSzPts val="8625"/>
              <a:buFont typeface="Calibri"/>
              <a:buNone/>
              <a:defRPr sz="11500" b="1" i="0">
                <a:solidFill>
                  <a:schemeClr val="accent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 Focus">
  <p:cSld name="Text + Focus">
    <p:spTree>
      <p:nvGrpSpPr>
        <p:cNvPr id="1" name="Shape 158"/>
        <p:cNvGrpSpPr/>
        <p:nvPr/>
      </p:nvGrpSpPr>
      <p:grpSpPr>
        <a:xfrm>
          <a:off x="0" y="0"/>
          <a:ext cx="0" cy="0"/>
          <a:chOff x="0" y="0"/>
          <a:chExt cx="0" cy="0"/>
        </a:xfrm>
      </p:grpSpPr>
      <p:sp>
        <p:nvSpPr>
          <p:cNvPr id="159" name="Google Shape;159;p167"/>
          <p:cNvSpPr/>
          <p:nvPr/>
        </p:nvSpPr>
        <p:spPr>
          <a:xfrm>
            <a:off x="0" y="8026400"/>
            <a:ext cx="16256101" cy="111750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60" name="Google Shape;160;p167"/>
          <p:cNvPicPr preferRelativeResize="0"/>
          <p:nvPr/>
        </p:nvPicPr>
        <p:blipFill rotWithShape="1">
          <a:blip r:embed="rId2">
            <a:alphaModFix amt="50000"/>
          </a:blip>
          <a:srcRect/>
          <a:stretch/>
        </p:blipFill>
        <p:spPr>
          <a:xfrm>
            <a:off x="-1" y="0"/>
            <a:ext cx="16233456" cy="9144000"/>
          </a:xfrm>
          <a:prstGeom prst="rect">
            <a:avLst/>
          </a:prstGeom>
          <a:noFill/>
          <a:ln>
            <a:noFill/>
          </a:ln>
        </p:spPr>
      </p:pic>
      <p:sp>
        <p:nvSpPr>
          <p:cNvPr id="161" name="Google Shape;161;p167"/>
          <p:cNvSpPr txBox="1">
            <a:spLocks noGrp="1"/>
          </p:cNvSpPr>
          <p:nvPr>
            <p:ph type="body" idx="1"/>
          </p:nvPr>
        </p:nvSpPr>
        <p:spPr>
          <a:xfrm>
            <a:off x="723900" y="791105"/>
            <a:ext cx="12872100" cy="96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accent1"/>
              </a:buClr>
              <a:buSzPts val="3600"/>
              <a:buFont typeface="Calibri"/>
              <a:buNone/>
              <a:defRPr sz="48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62" name="Google Shape;162;p167"/>
          <p:cNvSpPr txBox="1">
            <a:spLocks noGrp="1"/>
          </p:cNvSpPr>
          <p:nvPr>
            <p:ph type="body" idx="2"/>
          </p:nvPr>
        </p:nvSpPr>
        <p:spPr>
          <a:xfrm>
            <a:off x="723900" y="1752437"/>
            <a:ext cx="13380900" cy="5651100"/>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rgbClr val="353535"/>
              </a:buClr>
              <a:buSzPts val="1950"/>
              <a:buFont typeface="Calibri"/>
              <a:buNone/>
              <a:defRPr sz="26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63" name="Google Shape;163;p167"/>
          <p:cNvSpPr/>
          <p:nvPr/>
        </p:nvSpPr>
        <p:spPr>
          <a:xfrm>
            <a:off x="7373823" y="4233946"/>
            <a:ext cx="10269600" cy="2398500"/>
          </a:xfrm>
          <a:prstGeom prst="roundRect">
            <a:avLst>
              <a:gd name="adj" fmla="val 50000"/>
            </a:avLst>
          </a:prstGeom>
          <a:solidFill>
            <a:schemeClr val="accent6"/>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64" name="Google Shape;164;p167"/>
          <p:cNvSpPr txBox="1">
            <a:spLocks noGrp="1"/>
          </p:cNvSpPr>
          <p:nvPr>
            <p:ph type="body" idx="3"/>
          </p:nvPr>
        </p:nvSpPr>
        <p:spPr>
          <a:xfrm>
            <a:off x="8097097" y="4523343"/>
            <a:ext cx="7327800" cy="1854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lt1"/>
              </a:buClr>
              <a:buSzPts val="3300"/>
              <a:buFont typeface="Calibri"/>
              <a:buNone/>
              <a:defRPr sz="4400" b="1" i="1">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165" name="Google Shape;165;p167"/>
          <p:cNvPicPr preferRelativeResize="0"/>
          <p:nvPr/>
        </p:nvPicPr>
        <p:blipFill rotWithShape="1">
          <a:blip r:embed="rId3">
            <a:alphaModFix/>
          </a:blip>
          <a:srcRect/>
          <a:stretch/>
        </p:blipFill>
        <p:spPr>
          <a:xfrm>
            <a:off x="711200" y="8203662"/>
            <a:ext cx="2076545" cy="741219"/>
          </a:xfrm>
          <a:prstGeom prst="rect">
            <a:avLst/>
          </a:prstGeom>
          <a:noFill/>
          <a:ln>
            <a:noFill/>
          </a:ln>
        </p:spPr>
      </p:pic>
      <p:sp>
        <p:nvSpPr>
          <p:cNvPr id="166" name="Google Shape;166;p167"/>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67" name="Google Shape;167;p167"/>
          <p:cNvPicPr preferRelativeResize="0"/>
          <p:nvPr/>
        </p:nvPicPr>
        <p:blipFill rotWithShape="1">
          <a:blip r:embed="rId4">
            <a:alphaModFix/>
          </a:blip>
          <a:srcRect/>
          <a:stretch/>
        </p:blipFill>
        <p:spPr>
          <a:xfrm>
            <a:off x="3069427" y="8223794"/>
            <a:ext cx="1036956" cy="719999"/>
          </a:xfrm>
          <a:prstGeom prst="rect">
            <a:avLst/>
          </a:prstGeom>
          <a:noFill/>
          <a:ln>
            <a:noFill/>
          </a:ln>
        </p:spPr>
      </p:pic>
      <p:sp>
        <p:nvSpPr>
          <p:cNvPr id="168" name="Google Shape;168;p167"/>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499">
          <p15:clr>
            <a:srgbClr val="FBAE40"/>
          </p15:clr>
        </p15:guide>
        <p15:guide id="4" orient="horz" pos="1111">
          <p15:clr>
            <a:srgbClr val="FBAE40"/>
          </p15:clr>
        </p15:guide>
        <p15:guide id="5" orient="horz" pos="4672">
          <p15:clr>
            <a:srgbClr val="FBAE40"/>
          </p15:clr>
        </p15:guide>
        <p15:guide id="6" pos="888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
        <p:cNvGrpSpPr/>
        <p:nvPr/>
      </p:nvGrpSpPr>
      <p:grpSpPr>
        <a:xfrm>
          <a:off x="0" y="0"/>
          <a:ext cx="0" cy="0"/>
          <a:chOff x="0" y="0"/>
          <a:chExt cx="0" cy="0"/>
        </a:xfrm>
      </p:grpSpPr>
      <p:sp>
        <p:nvSpPr>
          <p:cNvPr id="170" name="Google Shape;170;p168"/>
          <p:cNvSpPr/>
          <p:nvPr/>
        </p:nvSpPr>
        <p:spPr>
          <a:xfrm>
            <a:off x="0" y="0"/>
            <a:ext cx="16256101" cy="9144000"/>
          </a:xfrm>
          <a:prstGeom prst="rect">
            <a:avLst/>
          </a:prstGeom>
          <a:gradFill>
            <a:gsLst>
              <a:gs pos="0">
                <a:schemeClr val="lt2"/>
              </a:gs>
              <a:gs pos="16000">
                <a:schemeClr val="lt2"/>
              </a:gs>
              <a:gs pos="60000">
                <a:srgbClr val="FFFFFF">
                  <a:alpha val="0"/>
                </a:srgbClr>
              </a:gs>
              <a:gs pos="100000">
                <a:srgbClr val="FFFFFF">
                  <a:alpha val="0"/>
                </a:srgbClr>
              </a:gs>
            </a:gsLst>
            <a:lin ang="3600008" scaled="0"/>
          </a:gradFill>
          <a:ln>
            <a:noFill/>
          </a:ln>
          <a:effectLst>
            <a:outerShdw dist="12700" sx="1000" sy="1000" rotWithShape="0">
              <a:schemeClr val="lt1"/>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1" name="Google Shape;171;p168"/>
          <p:cNvPicPr preferRelativeResize="0"/>
          <p:nvPr/>
        </p:nvPicPr>
        <p:blipFill rotWithShape="1">
          <a:blip r:embed="rId2">
            <a:alphaModFix amt="50000"/>
          </a:blip>
          <a:srcRect/>
          <a:stretch/>
        </p:blipFill>
        <p:spPr>
          <a:xfrm rot="10800000">
            <a:off x="1984090" y="0"/>
            <a:ext cx="14271910" cy="8039100"/>
          </a:xfrm>
          <a:prstGeom prst="rect">
            <a:avLst/>
          </a:prstGeom>
          <a:noFill/>
          <a:ln>
            <a:noFill/>
          </a:ln>
        </p:spPr>
      </p:pic>
      <p:sp>
        <p:nvSpPr>
          <p:cNvPr id="172" name="Google Shape;172;p168"/>
          <p:cNvSpPr txBox="1">
            <a:spLocks noGrp="1"/>
          </p:cNvSpPr>
          <p:nvPr>
            <p:ph type="body" idx="1"/>
          </p:nvPr>
        </p:nvSpPr>
        <p:spPr>
          <a:xfrm>
            <a:off x="711200" y="4584702"/>
            <a:ext cx="12888900" cy="2832000"/>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300"/>
              </a:spcBef>
              <a:spcAft>
                <a:spcPts val="0"/>
              </a:spcAft>
              <a:buClr>
                <a:schemeClr val="accent6"/>
              </a:buClr>
              <a:buSzPts val="3300"/>
              <a:buFont typeface="Calibri"/>
              <a:buNone/>
              <a:defRPr sz="4400" b="0" i="0">
                <a:solidFill>
                  <a:schemeClr val="accent6"/>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73" name="Google Shape;173;p168"/>
          <p:cNvSpPr txBox="1">
            <a:spLocks noGrp="1"/>
          </p:cNvSpPr>
          <p:nvPr>
            <p:ph type="body" idx="2"/>
          </p:nvPr>
        </p:nvSpPr>
        <p:spPr>
          <a:xfrm>
            <a:off x="711198" y="2045544"/>
            <a:ext cx="12888900" cy="2539200"/>
          </a:xfrm>
          <a:prstGeom prst="rect">
            <a:avLst/>
          </a:prstGeom>
          <a:noFill/>
          <a:ln>
            <a:noFill/>
          </a:ln>
        </p:spPr>
        <p:txBody>
          <a:bodyPr spcFirstLastPara="1" wrap="square" lIns="0" tIns="0" rIns="0" bIns="0" anchor="b" anchorCtr="0">
            <a:noAutofit/>
          </a:bodyPr>
          <a:lstStyle>
            <a:lvl1pPr marL="457200" lvl="0" indent="-228600" algn="l">
              <a:lnSpc>
                <a:spcPct val="75000"/>
              </a:lnSpc>
              <a:spcBef>
                <a:spcPts val="0"/>
              </a:spcBef>
              <a:spcAft>
                <a:spcPts val="0"/>
              </a:spcAft>
              <a:buClr>
                <a:schemeClr val="accent1"/>
              </a:buClr>
              <a:buSzPts val="17100"/>
              <a:buFont typeface="Calibri"/>
              <a:buNone/>
              <a:defRPr sz="228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174" name="Google Shape;174;p168"/>
          <p:cNvPicPr preferRelativeResize="0"/>
          <p:nvPr/>
        </p:nvPicPr>
        <p:blipFill rotWithShape="1">
          <a:blip r:embed="rId3">
            <a:alphaModFix/>
          </a:blip>
          <a:srcRect/>
          <a:stretch/>
        </p:blipFill>
        <p:spPr>
          <a:xfrm>
            <a:off x="12737242" y="1653863"/>
            <a:ext cx="1193305" cy="1193305"/>
          </a:xfrm>
          <a:prstGeom prst="rect">
            <a:avLst/>
          </a:prstGeom>
          <a:noFill/>
          <a:ln>
            <a:noFill/>
          </a:ln>
        </p:spPr>
      </p:pic>
      <p:pic>
        <p:nvPicPr>
          <p:cNvPr id="175" name="Google Shape;175;p168"/>
          <p:cNvPicPr preferRelativeResize="0"/>
          <p:nvPr/>
        </p:nvPicPr>
        <p:blipFill rotWithShape="1">
          <a:blip r:embed="rId4">
            <a:alphaModFix/>
          </a:blip>
          <a:srcRect/>
          <a:stretch/>
        </p:blipFill>
        <p:spPr>
          <a:xfrm>
            <a:off x="711200" y="8203662"/>
            <a:ext cx="2076545" cy="741219"/>
          </a:xfrm>
          <a:prstGeom prst="rect">
            <a:avLst/>
          </a:prstGeom>
          <a:noFill/>
          <a:ln>
            <a:noFill/>
          </a:ln>
        </p:spPr>
      </p:pic>
      <p:sp>
        <p:nvSpPr>
          <p:cNvPr id="176" name="Google Shape;176;p168"/>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77" name="Google Shape;177;p168"/>
          <p:cNvPicPr preferRelativeResize="0"/>
          <p:nvPr/>
        </p:nvPicPr>
        <p:blipFill rotWithShape="1">
          <a:blip r:embed="rId5">
            <a:alphaModFix/>
          </a:blip>
          <a:srcRect/>
          <a:stretch/>
        </p:blipFill>
        <p:spPr>
          <a:xfrm>
            <a:off x="3069427" y="8223794"/>
            <a:ext cx="1036956" cy="719999"/>
          </a:xfrm>
          <a:prstGeom prst="rect">
            <a:avLst/>
          </a:prstGeom>
          <a:noFill/>
          <a:ln>
            <a:noFill/>
          </a:ln>
        </p:spPr>
      </p:pic>
      <p:sp>
        <p:nvSpPr>
          <p:cNvPr id="178" name="Google Shape;178;p168"/>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79"/>
        <p:cNvGrpSpPr/>
        <p:nvPr/>
      </p:nvGrpSpPr>
      <p:grpSpPr>
        <a:xfrm>
          <a:off x="0" y="0"/>
          <a:ext cx="0" cy="0"/>
          <a:chOff x="0" y="0"/>
          <a:chExt cx="0" cy="0"/>
        </a:xfrm>
      </p:grpSpPr>
      <p:sp>
        <p:nvSpPr>
          <p:cNvPr id="180" name="Google Shape;180;p169"/>
          <p:cNvSpPr txBox="1">
            <a:spLocks noGrp="1"/>
          </p:cNvSpPr>
          <p:nvPr>
            <p:ph type="body" idx="1"/>
          </p:nvPr>
        </p:nvSpPr>
        <p:spPr>
          <a:xfrm>
            <a:off x="723899" y="1484025"/>
            <a:ext cx="13517700" cy="6112800"/>
          </a:xfrm>
          <a:prstGeom prst="rect">
            <a:avLst/>
          </a:prstGeom>
          <a:noFill/>
          <a:ln>
            <a:noFill/>
          </a:ln>
        </p:spPr>
        <p:txBody>
          <a:bodyPr spcFirstLastPara="1" wrap="square" lIns="0" tIns="180000" rIns="0" bIns="0" anchor="t" anchorCtr="0">
            <a:noAutofit/>
          </a:bodyPr>
          <a:lstStyle>
            <a:lvl1pPr marL="457200" lvl="0" indent="-466090" algn="l">
              <a:lnSpc>
                <a:spcPct val="100000"/>
              </a:lnSpc>
              <a:spcBef>
                <a:spcPts val="1200"/>
              </a:spcBef>
              <a:spcAft>
                <a:spcPts val="0"/>
              </a:spcAft>
              <a:buClr>
                <a:schemeClr val="dk2"/>
              </a:buClr>
              <a:buSzPts val="3740"/>
              <a:buFont typeface="Arial"/>
              <a:buChar char="•"/>
              <a:defRPr sz="4400" b="1" i="0">
                <a:solidFill>
                  <a:schemeClr val="dk2"/>
                </a:solidFill>
                <a:latin typeface="Calibri"/>
                <a:ea typeface="Calibri"/>
                <a:cs typeface="Calibri"/>
                <a:sym typeface="Calibri"/>
              </a:defRPr>
            </a:lvl1pPr>
            <a:lvl2pPr marL="914400" lvl="1" indent="-401319" algn="l">
              <a:lnSpc>
                <a:spcPct val="100000"/>
              </a:lnSpc>
              <a:spcBef>
                <a:spcPts val="0"/>
              </a:spcBef>
              <a:spcAft>
                <a:spcPts val="0"/>
              </a:spcAft>
              <a:buClr>
                <a:srgbClr val="4687E6"/>
              </a:buClr>
              <a:buSzPts val="2720"/>
              <a:buFont typeface="Calibri"/>
              <a:buChar char="•"/>
              <a:defRPr sz="3200" b="0" i="0">
                <a:solidFill>
                  <a:srgbClr val="4687E6"/>
                </a:solidFill>
                <a:latin typeface="Calibri"/>
                <a:ea typeface="Calibri"/>
                <a:cs typeface="Calibri"/>
                <a:sym typeface="Calibri"/>
              </a:defRPr>
            </a:lvl2pPr>
            <a:lvl3pPr marL="1371600" lvl="2" indent="-390525" algn="l">
              <a:lnSpc>
                <a:spcPct val="100000"/>
              </a:lnSpc>
              <a:spcBef>
                <a:spcPts val="600"/>
              </a:spcBef>
              <a:spcAft>
                <a:spcPts val="0"/>
              </a:spcAft>
              <a:buClr>
                <a:schemeClr val="accent6"/>
              </a:buClr>
              <a:buSzPts val="2550"/>
              <a:buFont typeface="Calibri"/>
              <a:buChar char="•"/>
              <a:defRPr sz="3000" b="0" i="0">
                <a:solidFill>
                  <a:schemeClr val="accent6"/>
                </a:solidFill>
                <a:latin typeface="Calibri"/>
                <a:ea typeface="Calibri"/>
                <a:cs typeface="Calibri"/>
                <a:sym typeface="Calibri"/>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81" name="Google Shape;181;p169"/>
          <p:cNvSpPr txBox="1">
            <a:spLocks noGrp="1"/>
          </p:cNvSpPr>
          <p:nvPr>
            <p:ph type="body" idx="2"/>
          </p:nvPr>
        </p:nvSpPr>
        <p:spPr>
          <a:xfrm>
            <a:off x="711200" y="338668"/>
            <a:ext cx="13530300" cy="11454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4050"/>
              <a:buFont typeface="Calibri"/>
              <a:buNone/>
              <a:defRPr sz="54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182" name="Google Shape;182;p169"/>
          <p:cNvPicPr preferRelativeResize="0"/>
          <p:nvPr/>
        </p:nvPicPr>
        <p:blipFill rotWithShape="1">
          <a:blip r:embed="rId2">
            <a:alphaModFix/>
          </a:blip>
          <a:srcRect/>
          <a:stretch/>
        </p:blipFill>
        <p:spPr>
          <a:xfrm>
            <a:off x="711200" y="8203662"/>
            <a:ext cx="2076545" cy="741219"/>
          </a:xfrm>
          <a:prstGeom prst="rect">
            <a:avLst/>
          </a:prstGeom>
          <a:noFill/>
          <a:ln>
            <a:noFill/>
          </a:ln>
        </p:spPr>
      </p:pic>
      <p:sp>
        <p:nvSpPr>
          <p:cNvPr id="183" name="Google Shape;183;p169"/>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84" name="Google Shape;184;p169"/>
          <p:cNvPicPr preferRelativeResize="0"/>
          <p:nvPr/>
        </p:nvPicPr>
        <p:blipFill rotWithShape="1">
          <a:blip r:embed="rId3">
            <a:alphaModFix/>
          </a:blip>
          <a:srcRect/>
          <a:stretch/>
        </p:blipFill>
        <p:spPr>
          <a:xfrm>
            <a:off x="3069427" y="8223794"/>
            <a:ext cx="1036956" cy="719999"/>
          </a:xfrm>
          <a:prstGeom prst="rect">
            <a:avLst/>
          </a:prstGeom>
          <a:noFill/>
          <a:ln>
            <a:noFill/>
          </a:ln>
        </p:spPr>
      </p:pic>
      <p:sp>
        <p:nvSpPr>
          <p:cNvPr id="185" name="Google Shape;185;p169"/>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ullets_bg">
  <p:cSld name="1_Bullets_bg">
    <p:spTree>
      <p:nvGrpSpPr>
        <p:cNvPr id="1" name="Shape 186"/>
        <p:cNvGrpSpPr/>
        <p:nvPr/>
      </p:nvGrpSpPr>
      <p:grpSpPr>
        <a:xfrm>
          <a:off x="0" y="0"/>
          <a:ext cx="0" cy="0"/>
          <a:chOff x="0" y="0"/>
          <a:chExt cx="0" cy="0"/>
        </a:xfrm>
      </p:grpSpPr>
      <p:pic>
        <p:nvPicPr>
          <p:cNvPr id="187" name="Google Shape;187;p170"/>
          <p:cNvPicPr preferRelativeResize="0"/>
          <p:nvPr/>
        </p:nvPicPr>
        <p:blipFill rotWithShape="1">
          <a:blip r:embed="rId2">
            <a:alphaModFix amt="50000"/>
          </a:blip>
          <a:srcRect/>
          <a:stretch/>
        </p:blipFill>
        <p:spPr>
          <a:xfrm>
            <a:off x="-1" y="0"/>
            <a:ext cx="16233456" cy="9144000"/>
          </a:xfrm>
          <a:prstGeom prst="rect">
            <a:avLst/>
          </a:prstGeom>
          <a:noFill/>
          <a:ln>
            <a:noFill/>
          </a:ln>
        </p:spPr>
      </p:pic>
      <p:sp>
        <p:nvSpPr>
          <p:cNvPr id="188" name="Google Shape;188;p170"/>
          <p:cNvSpPr txBox="1">
            <a:spLocks noGrp="1"/>
          </p:cNvSpPr>
          <p:nvPr>
            <p:ph type="body" idx="1"/>
          </p:nvPr>
        </p:nvSpPr>
        <p:spPr>
          <a:xfrm>
            <a:off x="723899" y="1484025"/>
            <a:ext cx="13517700" cy="6112800"/>
          </a:xfrm>
          <a:prstGeom prst="rect">
            <a:avLst/>
          </a:prstGeom>
          <a:noFill/>
          <a:ln>
            <a:noFill/>
          </a:ln>
        </p:spPr>
        <p:txBody>
          <a:bodyPr spcFirstLastPara="1" wrap="square" lIns="0" tIns="180000" rIns="0" bIns="0" anchor="t" anchorCtr="0">
            <a:noAutofit/>
          </a:bodyPr>
          <a:lstStyle>
            <a:lvl1pPr marL="457200" lvl="0" indent="-466090" algn="l">
              <a:lnSpc>
                <a:spcPct val="100000"/>
              </a:lnSpc>
              <a:spcBef>
                <a:spcPts val="1200"/>
              </a:spcBef>
              <a:spcAft>
                <a:spcPts val="0"/>
              </a:spcAft>
              <a:buClr>
                <a:schemeClr val="dk2"/>
              </a:buClr>
              <a:buSzPts val="3740"/>
              <a:buFont typeface="Arial"/>
              <a:buChar char="•"/>
              <a:defRPr sz="4400" b="0" i="0">
                <a:solidFill>
                  <a:schemeClr val="dk2"/>
                </a:solidFill>
                <a:latin typeface="Helvetica" pitchFamily="2" charset="0"/>
                <a:ea typeface="Helvetica Neue"/>
                <a:cs typeface="Helvetica Neue"/>
                <a:sym typeface="Helvetica Neue"/>
              </a:defRPr>
            </a:lvl1pPr>
            <a:lvl2pPr marL="914400" lvl="1" indent="-401319" algn="l">
              <a:lnSpc>
                <a:spcPct val="100000"/>
              </a:lnSpc>
              <a:spcBef>
                <a:spcPts val="0"/>
              </a:spcBef>
              <a:spcAft>
                <a:spcPts val="0"/>
              </a:spcAft>
              <a:buClr>
                <a:srgbClr val="4687E6"/>
              </a:buClr>
              <a:buSzPts val="2720"/>
              <a:buFont typeface="Helvetica Neue"/>
              <a:buChar char="•"/>
              <a:defRPr sz="3200" b="0" i="0">
                <a:solidFill>
                  <a:srgbClr val="4687E6"/>
                </a:solidFill>
                <a:latin typeface="Helvetica Neue"/>
                <a:ea typeface="Helvetica Neue"/>
                <a:cs typeface="Helvetica Neue"/>
                <a:sym typeface="Helvetica Neue"/>
              </a:defRPr>
            </a:lvl2pPr>
            <a:lvl3pPr marL="1371600" lvl="2" indent="-390525" algn="l">
              <a:lnSpc>
                <a:spcPct val="100000"/>
              </a:lnSpc>
              <a:spcBef>
                <a:spcPts val="600"/>
              </a:spcBef>
              <a:spcAft>
                <a:spcPts val="0"/>
              </a:spcAft>
              <a:buClr>
                <a:schemeClr val="accent6"/>
              </a:buClr>
              <a:buSzPts val="2550"/>
              <a:buFont typeface="Helvetica Neue"/>
              <a:buChar char="•"/>
              <a:defRPr sz="3000" b="0" i="0">
                <a:solidFill>
                  <a:schemeClr val="accent6"/>
                </a:solidFill>
                <a:latin typeface="Helvetica Neue"/>
                <a:ea typeface="Helvetica Neue"/>
                <a:cs typeface="Helvetica Neue"/>
                <a:sym typeface="Helvetica Neue"/>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9" name="Google Shape;189;p170"/>
          <p:cNvSpPr txBox="1">
            <a:spLocks noGrp="1"/>
          </p:cNvSpPr>
          <p:nvPr>
            <p:ph type="body" idx="2"/>
          </p:nvPr>
        </p:nvSpPr>
        <p:spPr>
          <a:xfrm>
            <a:off x="711200" y="338668"/>
            <a:ext cx="13530300" cy="11454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4050"/>
              <a:buFont typeface="Helvetica Neue"/>
              <a:buNone/>
              <a:defRPr sz="54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90" name="Google Shape;190;p170"/>
          <p:cNvPicPr preferRelativeResize="0"/>
          <p:nvPr/>
        </p:nvPicPr>
        <p:blipFill rotWithShape="1">
          <a:blip r:embed="rId3">
            <a:alphaModFix/>
          </a:blip>
          <a:srcRect/>
          <a:stretch/>
        </p:blipFill>
        <p:spPr>
          <a:xfrm>
            <a:off x="711200" y="8203662"/>
            <a:ext cx="2076545" cy="741219"/>
          </a:xfrm>
          <a:prstGeom prst="rect">
            <a:avLst/>
          </a:prstGeom>
          <a:noFill/>
          <a:ln>
            <a:noFill/>
          </a:ln>
        </p:spPr>
      </p:pic>
      <p:sp>
        <p:nvSpPr>
          <p:cNvPr id="191" name="Google Shape;191;p170"/>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92" name="Google Shape;192;p170"/>
          <p:cNvPicPr preferRelativeResize="0"/>
          <p:nvPr/>
        </p:nvPicPr>
        <p:blipFill rotWithShape="1">
          <a:blip r:embed="rId4">
            <a:alphaModFix/>
          </a:blip>
          <a:srcRect/>
          <a:stretch/>
        </p:blipFill>
        <p:spPr>
          <a:xfrm>
            <a:off x="3069427" y="8223794"/>
            <a:ext cx="1036956" cy="719999"/>
          </a:xfrm>
          <a:prstGeom prst="rect">
            <a:avLst/>
          </a:prstGeom>
          <a:noFill/>
          <a:ln>
            <a:noFill/>
          </a:ln>
        </p:spPr>
      </p:pic>
      <p:sp>
        <p:nvSpPr>
          <p:cNvPr id="193" name="Google Shape;193;p170"/>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diagrams">
  <p:cSld name="1_Blank_diagrams">
    <p:spTree>
      <p:nvGrpSpPr>
        <p:cNvPr id="1" name="Shape 194"/>
        <p:cNvGrpSpPr/>
        <p:nvPr/>
      </p:nvGrpSpPr>
      <p:grpSpPr>
        <a:xfrm>
          <a:off x="0" y="0"/>
          <a:ext cx="0" cy="0"/>
          <a:chOff x="0" y="0"/>
          <a:chExt cx="0" cy="0"/>
        </a:xfrm>
      </p:grpSpPr>
      <p:pic>
        <p:nvPicPr>
          <p:cNvPr id="195" name="Google Shape;195;p171"/>
          <p:cNvPicPr preferRelativeResize="0"/>
          <p:nvPr/>
        </p:nvPicPr>
        <p:blipFill rotWithShape="1">
          <a:blip r:embed="rId2">
            <a:alphaModFix/>
          </a:blip>
          <a:srcRect/>
          <a:stretch/>
        </p:blipFill>
        <p:spPr>
          <a:xfrm rot="-5400000">
            <a:off x="14404051" y="7292051"/>
            <a:ext cx="1481559" cy="2222339"/>
          </a:xfrm>
          <a:prstGeom prst="rect">
            <a:avLst/>
          </a:prstGeom>
          <a:noFill/>
          <a:ln>
            <a:noFill/>
          </a:ln>
        </p:spPr>
      </p:pic>
      <p:pic>
        <p:nvPicPr>
          <p:cNvPr id="196" name="Google Shape;196;p171"/>
          <p:cNvPicPr preferRelativeResize="0"/>
          <p:nvPr/>
        </p:nvPicPr>
        <p:blipFill rotWithShape="1">
          <a:blip r:embed="rId2">
            <a:alphaModFix/>
          </a:blip>
          <a:srcRect/>
          <a:stretch/>
        </p:blipFill>
        <p:spPr>
          <a:xfrm rot="5400000">
            <a:off x="370390" y="-389238"/>
            <a:ext cx="1481559" cy="22223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4 Blocks - Photo">
  <p:cSld name="2_4 Blocks - Photo">
    <p:spTree>
      <p:nvGrpSpPr>
        <p:cNvPr id="1" name="Shape 35"/>
        <p:cNvGrpSpPr/>
        <p:nvPr/>
      </p:nvGrpSpPr>
      <p:grpSpPr>
        <a:xfrm>
          <a:off x="0" y="0"/>
          <a:ext cx="0" cy="0"/>
          <a:chOff x="0" y="0"/>
          <a:chExt cx="0" cy="0"/>
        </a:xfrm>
      </p:grpSpPr>
      <p:pic>
        <p:nvPicPr>
          <p:cNvPr id="36" name="Google Shape;36;p154"/>
          <p:cNvPicPr preferRelativeResize="0"/>
          <p:nvPr/>
        </p:nvPicPr>
        <p:blipFill rotWithShape="1">
          <a:blip r:embed="rId2">
            <a:alphaModFix/>
          </a:blip>
          <a:srcRect l="39954" r="26375"/>
          <a:stretch/>
        </p:blipFill>
        <p:spPr>
          <a:xfrm>
            <a:off x="11490159" y="0"/>
            <a:ext cx="4796587" cy="9123161"/>
          </a:xfrm>
          <a:prstGeom prst="rect">
            <a:avLst/>
          </a:prstGeom>
          <a:noFill/>
          <a:ln>
            <a:noFill/>
          </a:ln>
        </p:spPr>
      </p:pic>
      <p:sp>
        <p:nvSpPr>
          <p:cNvPr id="37" name="Google Shape;37;p154"/>
          <p:cNvSpPr txBox="1">
            <a:spLocks noGrp="1"/>
          </p:cNvSpPr>
          <p:nvPr>
            <p:ph type="body" idx="1"/>
          </p:nvPr>
        </p:nvSpPr>
        <p:spPr>
          <a:xfrm>
            <a:off x="711200" y="552085"/>
            <a:ext cx="10210800" cy="908400"/>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rgbClr val="2D3293"/>
              </a:buClr>
              <a:buSzPts val="4500"/>
              <a:buFont typeface="Calibri"/>
              <a:buNone/>
              <a:defRPr sz="60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8" name="Google Shape;38;p154"/>
          <p:cNvSpPr txBox="1"/>
          <p:nvPr/>
        </p:nvSpPr>
        <p:spPr>
          <a:xfrm>
            <a:off x="18712067" y="3610626"/>
            <a:ext cx="96300" cy="588600"/>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pic>
        <p:nvPicPr>
          <p:cNvPr id="39" name="Google Shape;39;p154"/>
          <p:cNvPicPr preferRelativeResize="0"/>
          <p:nvPr/>
        </p:nvPicPr>
        <p:blipFill rotWithShape="1">
          <a:blip r:embed="rId3">
            <a:alphaModFix/>
          </a:blip>
          <a:srcRect/>
          <a:stretch/>
        </p:blipFill>
        <p:spPr>
          <a:xfrm rot="-5400000" flipH="1">
            <a:off x="13861729" y="-500296"/>
            <a:ext cx="1933731" cy="2934324"/>
          </a:xfrm>
          <a:prstGeom prst="rect">
            <a:avLst/>
          </a:prstGeom>
          <a:noFill/>
          <a:ln>
            <a:noFill/>
          </a:ln>
        </p:spPr>
      </p:pic>
      <p:sp>
        <p:nvSpPr>
          <p:cNvPr id="40" name="Google Shape;40;p154"/>
          <p:cNvSpPr txBox="1">
            <a:spLocks noGrp="1"/>
          </p:cNvSpPr>
          <p:nvPr>
            <p:ph type="body" idx="2"/>
          </p:nvPr>
        </p:nvSpPr>
        <p:spPr>
          <a:xfrm>
            <a:off x="711201" y="2167249"/>
            <a:ext cx="4851300" cy="2031900"/>
          </a:xfrm>
          <a:prstGeom prst="rect">
            <a:avLst/>
          </a:prstGeom>
          <a:no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dk2"/>
              </a:buClr>
              <a:buSzPts val="2400"/>
              <a:buFont typeface="Calibri"/>
              <a:buNone/>
              <a:defRPr sz="3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41" name="Google Shape;41;p154"/>
          <p:cNvSpPr txBox="1">
            <a:spLocks noGrp="1"/>
          </p:cNvSpPr>
          <p:nvPr>
            <p:ph type="body" idx="3"/>
          </p:nvPr>
        </p:nvSpPr>
        <p:spPr>
          <a:xfrm>
            <a:off x="6070600" y="2167249"/>
            <a:ext cx="4851300" cy="2031900"/>
          </a:xfrm>
          <a:prstGeom prst="rect">
            <a:avLst/>
          </a:prstGeom>
          <a:no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dk2"/>
              </a:buClr>
              <a:buSzPts val="2400"/>
              <a:buFont typeface="Calibri"/>
              <a:buNone/>
              <a:defRPr sz="3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42" name="Google Shape;42;p154"/>
          <p:cNvSpPr/>
          <p:nvPr/>
        </p:nvSpPr>
        <p:spPr>
          <a:xfrm>
            <a:off x="711200" y="2082800"/>
            <a:ext cx="4851300" cy="84300"/>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3" name="Google Shape;43;p154"/>
          <p:cNvSpPr/>
          <p:nvPr/>
        </p:nvSpPr>
        <p:spPr>
          <a:xfrm>
            <a:off x="6070599" y="2082800"/>
            <a:ext cx="4851300" cy="843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4" name="Google Shape;44;p154"/>
          <p:cNvSpPr/>
          <p:nvPr/>
        </p:nvSpPr>
        <p:spPr>
          <a:xfrm>
            <a:off x="711200" y="4578991"/>
            <a:ext cx="4851300" cy="84300"/>
          </a:xfrm>
          <a:prstGeom prst="rect">
            <a:avLst/>
          </a:prstGeom>
          <a:solidFill>
            <a:srgbClr val="FB3A3D"/>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5" name="Google Shape;45;p154"/>
          <p:cNvSpPr/>
          <p:nvPr/>
        </p:nvSpPr>
        <p:spPr>
          <a:xfrm>
            <a:off x="6070599" y="4578991"/>
            <a:ext cx="4851300" cy="84300"/>
          </a:xfrm>
          <a:prstGeom prst="rect">
            <a:avLst/>
          </a:prstGeom>
          <a:solidFill>
            <a:srgbClr val="FFC800"/>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6" name="Google Shape;46;p154"/>
          <p:cNvSpPr txBox="1">
            <a:spLocks noGrp="1"/>
          </p:cNvSpPr>
          <p:nvPr>
            <p:ph type="body" idx="4"/>
          </p:nvPr>
        </p:nvSpPr>
        <p:spPr>
          <a:xfrm>
            <a:off x="711201" y="4661079"/>
            <a:ext cx="4851300" cy="2031900"/>
          </a:xfrm>
          <a:prstGeom prst="rect">
            <a:avLst/>
          </a:prstGeom>
          <a:no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dk2"/>
              </a:buClr>
              <a:buSzPts val="2400"/>
              <a:buFont typeface="Calibri"/>
              <a:buNone/>
              <a:defRPr sz="3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47" name="Google Shape;47;p154"/>
          <p:cNvSpPr txBox="1">
            <a:spLocks noGrp="1"/>
          </p:cNvSpPr>
          <p:nvPr>
            <p:ph type="body" idx="5"/>
          </p:nvPr>
        </p:nvSpPr>
        <p:spPr>
          <a:xfrm>
            <a:off x="6070600" y="4661079"/>
            <a:ext cx="4851300" cy="2031900"/>
          </a:xfrm>
          <a:prstGeom prst="rect">
            <a:avLst/>
          </a:prstGeom>
          <a:no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dk2"/>
              </a:buClr>
              <a:buSzPts val="2400"/>
              <a:buFont typeface="Calibri"/>
              <a:buNone/>
              <a:defRPr sz="3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48" name="Google Shape;48;p154"/>
          <p:cNvSpPr txBox="1">
            <a:spLocks noGrp="1"/>
          </p:cNvSpPr>
          <p:nvPr>
            <p:ph type="sldNum" idx="12"/>
          </p:nvPr>
        </p:nvSpPr>
        <p:spPr>
          <a:xfrm>
            <a:off x="15571303" y="8602293"/>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pic>
        <p:nvPicPr>
          <p:cNvPr id="49" name="Google Shape;49;p154"/>
          <p:cNvPicPr preferRelativeResize="0"/>
          <p:nvPr/>
        </p:nvPicPr>
        <p:blipFill rotWithShape="1">
          <a:blip r:embed="rId4">
            <a:alphaModFix/>
          </a:blip>
          <a:srcRect/>
          <a:stretch/>
        </p:blipFill>
        <p:spPr>
          <a:xfrm>
            <a:off x="3235227" y="8340475"/>
            <a:ext cx="754149" cy="523636"/>
          </a:xfrm>
          <a:prstGeom prst="rect">
            <a:avLst/>
          </a:prstGeom>
          <a:noFill/>
          <a:ln>
            <a:noFill/>
          </a:ln>
        </p:spPr>
      </p:pic>
      <p:pic>
        <p:nvPicPr>
          <p:cNvPr id="50" name="Google Shape;50;p154"/>
          <p:cNvPicPr preferRelativeResize="0"/>
          <p:nvPr/>
        </p:nvPicPr>
        <p:blipFill rotWithShape="1">
          <a:blip r:embed="rId5">
            <a:alphaModFix/>
          </a:blip>
          <a:srcRect r="36276"/>
          <a:stretch/>
        </p:blipFill>
        <p:spPr>
          <a:xfrm>
            <a:off x="750797" y="8113340"/>
            <a:ext cx="2293346" cy="79456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cus point 2">
  <p:cSld name="Focus point 2">
    <p:spTree>
      <p:nvGrpSpPr>
        <p:cNvPr id="1" name="Shape 197"/>
        <p:cNvGrpSpPr/>
        <p:nvPr/>
      </p:nvGrpSpPr>
      <p:grpSpPr>
        <a:xfrm>
          <a:off x="0" y="0"/>
          <a:ext cx="0" cy="0"/>
          <a:chOff x="0" y="0"/>
          <a:chExt cx="0" cy="0"/>
        </a:xfrm>
      </p:grpSpPr>
      <p:pic>
        <p:nvPicPr>
          <p:cNvPr id="198" name="Google Shape;198;p172"/>
          <p:cNvPicPr preferRelativeResize="0"/>
          <p:nvPr/>
        </p:nvPicPr>
        <p:blipFill rotWithShape="1">
          <a:blip r:embed="rId2">
            <a:alphaModFix amt="50000"/>
          </a:blip>
          <a:srcRect/>
          <a:stretch/>
        </p:blipFill>
        <p:spPr>
          <a:xfrm>
            <a:off x="0" y="-1416"/>
            <a:ext cx="16233456" cy="9144000"/>
          </a:xfrm>
          <a:prstGeom prst="rect">
            <a:avLst/>
          </a:prstGeom>
          <a:noFill/>
          <a:ln>
            <a:noFill/>
          </a:ln>
        </p:spPr>
      </p:pic>
      <p:sp>
        <p:nvSpPr>
          <p:cNvPr id="199" name="Google Shape;199;p172"/>
          <p:cNvSpPr txBox="1">
            <a:spLocks noGrp="1"/>
          </p:cNvSpPr>
          <p:nvPr>
            <p:ph type="body" idx="1"/>
          </p:nvPr>
        </p:nvSpPr>
        <p:spPr>
          <a:xfrm>
            <a:off x="9683645" y="1752438"/>
            <a:ext cx="5726100" cy="2421000"/>
          </a:xfrm>
          <a:prstGeom prst="rect">
            <a:avLst/>
          </a:prstGeom>
          <a:noFill/>
          <a:ln>
            <a:noFill/>
          </a:ln>
        </p:spPr>
        <p:txBody>
          <a:bodyPr spcFirstLastPara="1" wrap="square" lIns="0" tIns="180000" rIns="0" bIns="180000" anchor="ctr" anchorCtr="0">
            <a:noAutofit/>
          </a:bodyPr>
          <a:lstStyle>
            <a:lvl1pPr marL="457200" lvl="0" indent="-228600" algn="l">
              <a:lnSpc>
                <a:spcPct val="100000"/>
              </a:lnSpc>
              <a:spcBef>
                <a:spcPts val="3900"/>
              </a:spcBef>
              <a:spcAft>
                <a:spcPts val="0"/>
              </a:spcAft>
              <a:buClr>
                <a:srgbClr val="353535"/>
              </a:buClr>
              <a:buSzPts val="2400"/>
              <a:buFont typeface="Calibri"/>
              <a:buNone/>
              <a:defRPr sz="32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00" name="Google Shape;200;p172"/>
          <p:cNvSpPr/>
          <p:nvPr/>
        </p:nvSpPr>
        <p:spPr>
          <a:xfrm>
            <a:off x="-1229193" y="1763713"/>
            <a:ext cx="10478100" cy="2398500"/>
          </a:xfrm>
          <a:prstGeom prst="roundRect">
            <a:avLst>
              <a:gd name="adj" fmla="val 50000"/>
            </a:avLst>
          </a:prstGeom>
          <a:solidFill>
            <a:schemeClr val="accent2"/>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01" name="Google Shape;201;p172"/>
          <p:cNvSpPr txBox="1">
            <a:spLocks noGrp="1"/>
          </p:cNvSpPr>
          <p:nvPr>
            <p:ph type="body" idx="2"/>
          </p:nvPr>
        </p:nvSpPr>
        <p:spPr>
          <a:xfrm>
            <a:off x="711199" y="2018546"/>
            <a:ext cx="7417500" cy="1888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3900"/>
              </a:spcBef>
              <a:spcAft>
                <a:spcPts val="0"/>
              </a:spcAft>
              <a:buClr>
                <a:schemeClr val="lt1"/>
              </a:buClr>
              <a:buSzPts val="4050"/>
              <a:buFont typeface="Calibri"/>
              <a:buNone/>
              <a:defRPr sz="5400" b="1" i="1">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02" name="Google Shape;202;p172"/>
          <p:cNvSpPr/>
          <p:nvPr/>
        </p:nvSpPr>
        <p:spPr>
          <a:xfrm>
            <a:off x="7120328" y="4593134"/>
            <a:ext cx="10343100" cy="2398500"/>
          </a:xfrm>
          <a:prstGeom prst="roundRect">
            <a:avLst>
              <a:gd name="adj" fmla="val 50000"/>
            </a:avLst>
          </a:prstGeom>
          <a:solidFill>
            <a:schemeClr val="accent1"/>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03" name="Google Shape;203;p172"/>
          <p:cNvSpPr txBox="1">
            <a:spLocks noGrp="1"/>
          </p:cNvSpPr>
          <p:nvPr>
            <p:ph type="body" idx="3"/>
          </p:nvPr>
        </p:nvSpPr>
        <p:spPr>
          <a:xfrm>
            <a:off x="8128000" y="4847967"/>
            <a:ext cx="7281900" cy="1888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lt1"/>
              </a:buClr>
              <a:buSzPts val="4050"/>
              <a:buFont typeface="Calibri"/>
              <a:buNone/>
              <a:defRPr sz="5400" b="1" i="1">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04" name="Google Shape;204;p172"/>
          <p:cNvSpPr txBox="1">
            <a:spLocks noGrp="1"/>
          </p:cNvSpPr>
          <p:nvPr>
            <p:ph type="body" idx="4"/>
          </p:nvPr>
        </p:nvSpPr>
        <p:spPr>
          <a:xfrm>
            <a:off x="723899" y="4570584"/>
            <a:ext cx="5931600" cy="2421000"/>
          </a:xfrm>
          <a:prstGeom prst="rect">
            <a:avLst/>
          </a:prstGeom>
          <a:noFill/>
          <a:ln>
            <a:noFill/>
          </a:ln>
        </p:spPr>
        <p:txBody>
          <a:bodyPr spcFirstLastPara="1" wrap="square" lIns="0" tIns="180000" rIns="0" bIns="180000" anchor="ctr" anchorCtr="0">
            <a:noAutofit/>
          </a:bodyPr>
          <a:lstStyle>
            <a:lvl1pPr marL="457200" lvl="0" indent="-228600" algn="r">
              <a:lnSpc>
                <a:spcPct val="100000"/>
              </a:lnSpc>
              <a:spcBef>
                <a:spcPts val="3900"/>
              </a:spcBef>
              <a:spcAft>
                <a:spcPts val="0"/>
              </a:spcAft>
              <a:buClr>
                <a:srgbClr val="353535"/>
              </a:buClr>
              <a:buSzPts val="2400"/>
              <a:buFont typeface="Calibri"/>
              <a:buNone/>
              <a:defRPr sz="32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05" name="Google Shape;205;p172"/>
          <p:cNvPicPr preferRelativeResize="0"/>
          <p:nvPr/>
        </p:nvPicPr>
        <p:blipFill rotWithShape="1">
          <a:blip r:embed="rId3">
            <a:alphaModFix/>
          </a:blip>
          <a:srcRect/>
          <a:stretch/>
        </p:blipFill>
        <p:spPr>
          <a:xfrm>
            <a:off x="711200" y="8203662"/>
            <a:ext cx="2076545" cy="741219"/>
          </a:xfrm>
          <a:prstGeom prst="rect">
            <a:avLst/>
          </a:prstGeom>
          <a:noFill/>
          <a:ln>
            <a:noFill/>
          </a:ln>
        </p:spPr>
      </p:pic>
      <p:sp>
        <p:nvSpPr>
          <p:cNvPr id="206" name="Google Shape;206;p172"/>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207" name="Google Shape;207;p172"/>
          <p:cNvPicPr preferRelativeResize="0"/>
          <p:nvPr/>
        </p:nvPicPr>
        <p:blipFill rotWithShape="1">
          <a:blip r:embed="rId4">
            <a:alphaModFix/>
          </a:blip>
          <a:srcRect/>
          <a:stretch/>
        </p:blipFill>
        <p:spPr>
          <a:xfrm>
            <a:off x="3069427" y="8223794"/>
            <a:ext cx="1036956" cy="719999"/>
          </a:xfrm>
          <a:prstGeom prst="rect">
            <a:avLst/>
          </a:prstGeom>
          <a:noFill/>
          <a:ln>
            <a:noFill/>
          </a:ln>
        </p:spPr>
      </p:pic>
      <p:sp>
        <p:nvSpPr>
          <p:cNvPr id="208" name="Google Shape;208;p172"/>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499">
          <p15:clr>
            <a:srgbClr val="FBAE40"/>
          </p15:clr>
        </p15:guide>
        <p15:guide id="4" orient="horz" pos="1111">
          <p15:clr>
            <a:srgbClr val="FBAE40"/>
          </p15:clr>
        </p15:guide>
        <p15:guide id="5" orient="horz" pos="4672">
          <p15:clr>
            <a:srgbClr val="FBAE40"/>
          </p15:clr>
        </p15:guide>
        <p15:guide id="6" pos="888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09"/>
        <p:cNvGrpSpPr/>
        <p:nvPr/>
      </p:nvGrpSpPr>
      <p:grpSpPr>
        <a:xfrm>
          <a:off x="0" y="0"/>
          <a:ext cx="0" cy="0"/>
          <a:chOff x="0" y="0"/>
          <a:chExt cx="0" cy="0"/>
        </a:xfrm>
      </p:grpSpPr>
      <p:sp>
        <p:nvSpPr>
          <p:cNvPr id="210" name="Google Shape;210;p173"/>
          <p:cNvSpPr/>
          <p:nvPr/>
        </p:nvSpPr>
        <p:spPr>
          <a:xfrm>
            <a:off x="0" y="0"/>
            <a:ext cx="16256101" cy="9144000"/>
          </a:xfrm>
          <a:prstGeom prst="rect">
            <a:avLst/>
          </a:prstGeom>
          <a:gradFill>
            <a:gsLst>
              <a:gs pos="0">
                <a:schemeClr val="accent5"/>
              </a:gs>
              <a:gs pos="33000">
                <a:schemeClr val="accent5"/>
              </a:gs>
              <a:gs pos="100000">
                <a:schemeClr val="accent3"/>
              </a:gs>
            </a:gsLst>
            <a:lin ang="3600008" scaled="0"/>
          </a:gra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211" name="Google Shape;211;p173"/>
          <p:cNvPicPr preferRelativeResize="0"/>
          <p:nvPr/>
        </p:nvPicPr>
        <p:blipFill rotWithShape="1">
          <a:blip r:embed="rId2">
            <a:alphaModFix/>
          </a:blip>
          <a:srcRect/>
          <a:stretch/>
        </p:blipFill>
        <p:spPr>
          <a:xfrm>
            <a:off x="1416557" y="360168"/>
            <a:ext cx="1012668" cy="867551"/>
          </a:xfrm>
          <a:prstGeom prst="rect">
            <a:avLst/>
          </a:prstGeom>
          <a:noFill/>
          <a:ln>
            <a:noFill/>
          </a:ln>
        </p:spPr>
      </p:pic>
      <p:pic>
        <p:nvPicPr>
          <p:cNvPr id="212" name="Google Shape;212;p173"/>
          <p:cNvPicPr preferRelativeResize="0"/>
          <p:nvPr/>
        </p:nvPicPr>
        <p:blipFill rotWithShape="1">
          <a:blip r:embed="rId3">
            <a:alphaModFix/>
          </a:blip>
          <a:srcRect/>
          <a:stretch/>
        </p:blipFill>
        <p:spPr>
          <a:xfrm rot="10800000">
            <a:off x="10550653" y="5696990"/>
            <a:ext cx="2007487" cy="1719809"/>
          </a:xfrm>
          <a:prstGeom prst="rect">
            <a:avLst/>
          </a:prstGeom>
          <a:noFill/>
          <a:ln>
            <a:noFill/>
          </a:ln>
        </p:spPr>
      </p:pic>
      <p:sp>
        <p:nvSpPr>
          <p:cNvPr id="213" name="Google Shape;213;p173"/>
          <p:cNvSpPr txBox="1">
            <a:spLocks noGrp="1"/>
          </p:cNvSpPr>
          <p:nvPr>
            <p:ph type="body" idx="1"/>
          </p:nvPr>
        </p:nvSpPr>
        <p:spPr>
          <a:xfrm>
            <a:off x="711199" y="956202"/>
            <a:ext cx="10487700" cy="5436300"/>
          </a:xfrm>
          <a:prstGeom prst="rect">
            <a:avLst/>
          </a:prstGeom>
          <a:noFill/>
          <a:ln>
            <a:noFill/>
          </a:ln>
        </p:spPr>
        <p:txBody>
          <a:bodyPr spcFirstLastPara="1" wrap="square" lIns="0" tIns="0" rIns="0" bIns="0" anchor="ctr" anchorCtr="0">
            <a:noAutofit/>
          </a:bodyPr>
          <a:lstStyle>
            <a:lvl1pPr marL="457200" lvl="0" indent="-228600" algn="r">
              <a:lnSpc>
                <a:spcPct val="85000"/>
              </a:lnSpc>
              <a:spcBef>
                <a:spcPts val="0"/>
              </a:spcBef>
              <a:spcAft>
                <a:spcPts val="0"/>
              </a:spcAft>
              <a:buClr>
                <a:schemeClr val="lt1"/>
              </a:buClr>
              <a:buSzPts val="6000"/>
              <a:buFont typeface="Arial Black"/>
              <a:buNone/>
              <a:defRPr sz="8000" b="1" i="0">
                <a:solidFill>
                  <a:schemeClr val="lt1"/>
                </a:solidFill>
                <a:latin typeface="Arial Black"/>
                <a:ea typeface="Arial Black"/>
                <a:cs typeface="Arial Black"/>
                <a:sym typeface="Arial Black"/>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14" name="Google Shape;214;p173"/>
          <p:cNvSpPr txBox="1">
            <a:spLocks noGrp="1"/>
          </p:cNvSpPr>
          <p:nvPr>
            <p:ph type="body" idx="2"/>
          </p:nvPr>
        </p:nvSpPr>
        <p:spPr>
          <a:xfrm>
            <a:off x="11686288" y="4572000"/>
            <a:ext cx="3851100" cy="8724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2D3293"/>
              </a:buClr>
              <a:buSzPts val="3600"/>
              <a:buFont typeface="Calibri"/>
              <a:buNone/>
              <a:defRPr sz="4800" b="0" i="1">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15" name="Google Shape;215;p173"/>
          <p:cNvPicPr preferRelativeResize="0"/>
          <p:nvPr/>
        </p:nvPicPr>
        <p:blipFill rotWithShape="1">
          <a:blip r:embed="rId4">
            <a:alphaModFix/>
          </a:blip>
          <a:srcRect/>
          <a:stretch/>
        </p:blipFill>
        <p:spPr>
          <a:xfrm rot="-5400000" flipH="1">
            <a:off x="14230670" y="-414216"/>
            <a:ext cx="1615589" cy="2423383"/>
          </a:xfrm>
          <a:prstGeom prst="rect">
            <a:avLst/>
          </a:prstGeom>
          <a:noFill/>
          <a:ln>
            <a:noFill/>
          </a:ln>
        </p:spPr>
      </p:pic>
      <p:pic>
        <p:nvPicPr>
          <p:cNvPr id="216" name="Google Shape;216;p173"/>
          <p:cNvPicPr preferRelativeResize="0"/>
          <p:nvPr/>
        </p:nvPicPr>
        <p:blipFill rotWithShape="1">
          <a:blip r:embed="rId4">
            <a:alphaModFix/>
          </a:blip>
          <a:srcRect/>
          <a:stretch/>
        </p:blipFill>
        <p:spPr>
          <a:xfrm rot="5400000" flipH="1">
            <a:off x="409739" y="6025863"/>
            <a:ext cx="1615589" cy="2423383"/>
          </a:xfrm>
          <a:prstGeom prst="rect">
            <a:avLst/>
          </a:prstGeom>
          <a:noFill/>
          <a:ln>
            <a:noFill/>
          </a:ln>
        </p:spPr>
      </p:pic>
      <p:sp>
        <p:nvSpPr>
          <p:cNvPr id="217" name="Google Shape;217;p173"/>
          <p:cNvSpPr/>
          <p:nvPr/>
        </p:nvSpPr>
        <p:spPr>
          <a:xfrm>
            <a:off x="0" y="8026400"/>
            <a:ext cx="16256101" cy="111750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218" name="Google Shape;218;p173"/>
          <p:cNvPicPr preferRelativeResize="0"/>
          <p:nvPr/>
        </p:nvPicPr>
        <p:blipFill rotWithShape="1">
          <a:blip r:embed="rId5">
            <a:alphaModFix/>
          </a:blip>
          <a:srcRect/>
          <a:stretch/>
        </p:blipFill>
        <p:spPr>
          <a:xfrm>
            <a:off x="3187700" y="8197313"/>
            <a:ext cx="1171863" cy="813670"/>
          </a:xfrm>
          <a:prstGeom prst="rect">
            <a:avLst/>
          </a:prstGeom>
          <a:noFill/>
          <a:ln>
            <a:noFill/>
          </a:ln>
        </p:spPr>
      </p:pic>
      <p:pic>
        <p:nvPicPr>
          <p:cNvPr id="219" name="Google Shape;219;p173"/>
          <p:cNvPicPr preferRelativeResize="0"/>
          <p:nvPr/>
        </p:nvPicPr>
        <p:blipFill rotWithShape="1">
          <a:blip r:embed="rId6">
            <a:alphaModFix/>
          </a:blip>
          <a:srcRect/>
          <a:stretch/>
        </p:blipFill>
        <p:spPr>
          <a:xfrm>
            <a:off x="711200" y="8203662"/>
            <a:ext cx="2076545" cy="741219"/>
          </a:xfrm>
          <a:prstGeom prst="rect">
            <a:avLst/>
          </a:prstGeom>
          <a:noFill/>
          <a:ln>
            <a:noFill/>
          </a:ln>
        </p:spPr>
      </p:pic>
      <p:sp>
        <p:nvSpPr>
          <p:cNvPr id="220" name="Google Shape;220;p173"/>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s">
  <p:cSld name="Quotes">
    <p:spTree>
      <p:nvGrpSpPr>
        <p:cNvPr id="1" name="Shape 221"/>
        <p:cNvGrpSpPr/>
        <p:nvPr/>
      </p:nvGrpSpPr>
      <p:grpSpPr>
        <a:xfrm>
          <a:off x="0" y="0"/>
          <a:ext cx="0" cy="0"/>
          <a:chOff x="0" y="0"/>
          <a:chExt cx="0" cy="0"/>
        </a:xfrm>
      </p:grpSpPr>
      <p:sp>
        <p:nvSpPr>
          <p:cNvPr id="222" name="Google Shape;222;p174"/>
          <p:cNvSpPr/>
          <p:nvPr/>
        </p:nvSpPr>
        <p:spPr>
          <a:xfrm>
            <a:off x="0" y="0"/>
            <a:ext cx="16256101" cy="9144000"/>
          </a:xfrm>
          <a:prstGeom prst="rect">
            <a:avLst/>
          </a:prstGeom>
          <a:gradFill>
            <a:gsLst>
              <a:gs pos="0">
                <a:schemeClr val="accent5"/>
              </a:gs>
              <a:gs pos="33000">
                <a:schemeClr val="accent5"/>
              </a:gs>
              <a:gs pos="100000">
                <a:schemeClr val="accent3"/>
              </a:gs>
            </a:gsLst>
            <a:lin ang="3600008" scaled="0"/>
          </a:gra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223" name="Google Shape;223;p174"/>
          <p:cNvPicPr preferRelativeResize="0"/>
          <p:nvPr/>
        </p:nvPicPr>
        <p:blipFill rotWithShape="1">
          <a:blip r:embed="rId2">
            <a:alphaModFix/>
          </a:blip>
          <a:srcRect/>
          <a:stretch/>
        </p:blipFill>
        <p:spPr>
          <a:xfrm rot="5400000" flipH="1">
            <a:off x="409739" y="6025863"/>
            <a:ext cx="1615589" cy="2423383"/>
          </a:xfrm>
          <a:prstGeom prst="rect">
            <a:avLst/>
          </a:prstGeom>
          <a:noFill/>
          <a:ln>
            <a:noFill/>
          </a:ln>
        </p:spPr>
      </p:pic>
      <p:sp>
        <p:nvSpPr>
          <p:cNvPr id="224" name="Google Shape;224;p174"/>
          <p:cNvSpPr/>
          <p:nvPr/>
        </p:nvSpPr>
        <p:spPr>
          <a:xfrm>
            <a:off x="0" y="8026400"/>
            <a:ext cx="16256101" cy="111750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225" name="Google Shape;225;p174"/>
          <p:cNvPicPr preferRelativeResize="0"/>
          <p:nvPr/>
        </p:nvPicPr>
        <p:blipFill rotWithShape="1">
          <a:blip r:embed="rId2">
            <a:alphaModFix/>
          </a:blip>
          <a:srcRect/>
          <a:stretch/>
        </p:blipFill>
        <p:spPr>
          <a:xfrm rot="-5400000" flipH="1">
            <a:off x="14236514" y="-419529"/>
            <a:ext cx="1615589" cy="2423383"/>
          </a:xfrm>
          <a:prstGeom prst="rect">
            <a:avLst/>
          </a:prstGeom>
          <a:noFill/>
          <a:ln>
            <a:noFill/>
          </a:ln>
        </p:spPr>
      </p:pic>
      <p:pic>
        <p:nvPicPr>
          <p:cNvPr id="226" name="Google Shape;226;p174"/>
          <p:cNvPicPr preferRelativeResize="0"/>
          <p:nvPr/>
        </p:nvPicPr>
        <p:blipFill rotWithShape="1">
          <a:blip r:embed="rId3">
            <a:alphaModFix/>
          </a:blip>
          <a:srcRect/>
          <a:stretch/>
        </p:blipFill>
        <p:spPr>
          <a:xfrm>
            <a:off x="895643" y="839842"/>
            <a:ext cx="1840460" cy="1576718"/>
          </a:xfrm>
          <a:prstGeom prst="rect">
            <a:avLst/>
          </a:prstGeom>
          <a:noFill/>
          <a:ln>
            <a:noFill/>
          </a:ln>
        </p:spPr>
      </p:pic>
      <p:pic>
        <p:nvPicPr>
          <p:cNvPr id="227" name="Google Shape;227;p174"/>
          <p:cNvPicPr preferRelativeResize="0"/>
          <p:nvPr/>
        </p:nvPicPr>
        <p:blipFill rotWithShape="1">
          <a:blip r:embed="rId3">
            <a:alphaModFix/>
          </a:blip>
          <a:srcRect/>
          <a:stretch/>
        </p:blipFill>
        <p:spPr>
          <a:xfrm rot="10800000">
            <a:off x="13402390" y="5622438"/>
            <a:ext cx="1884726" cy="1614641"/>
          </a:xfrm>
          <a:prstGeom prst="rect">
            <a:avLst/>
          </a:prstGeom>
          <a:noFill/>
          <a:ln>
            <a:noFill/>
          </a:ln>
        </p:spPr>
      </p:pic>
      <p:pic>
        <p:nvPicPr>
          <p:cNvPr id="228" name="Google Shape;228;p174"/>
          <p:cNvPicPr preferRelativeResize="0"/>
          <p:nvPr/>
        </p:nvPicPr>
        <p:blipFill rotWithShape="1">
          <a:blip r:embed="rId3">
            <a:alphaModFix/>
          </a:blip>
          <a:srcRect/>
          <a:stretch/>
        </p:blipFill>
        <p:spPr>
          <a:xfrm rot="10800000">
            <a:off x="7027944" y="5067711"/>
            <a:ext cx="1061902" cy="909729"/>
          </a:xfrm>
          <a:prstGeom prst="rect">
            <a:avLst/>
          </a:prstGeom>
          <a:noFill/>
          <a:ln>
            <a:noFill/>
          </a:ln>
        </p:spPr>
      </p:pic>
      <p:pic>
        <p:nvPicPr>
          <p:cNvPr id="229" name="Google Shape;229;p174"/>
          <p:cNvPicPr preferRelativeResize="0"/>
          <p:nvPr/>
        </p:nvPicPr>
        <p:blipFill rotWithShape="1">
          <a:blip r:embed="rId3">
            <a:alphaModFix/>
          </a:blip>
          <a:srcRect/>
          <a:stretch/>
        </p:blipFill>
        <p:spPr>
          <a:xfrm>
            <a:off x="8491297" y="1671810"/>
            <a:ext cx="688857" cy="590142"/>
          </a:xfrm>
          <a:prstGeom prst="rect">
            <a:avLst/>
          </a:prstGeom>
          <a:noFill/>
          <a:ln>
            <a:noFill/>
          </a:ln>
        </p:spPr>
      </p:pic>
      <p:sp>
        <p:nvSpPr>
          <p:cNvPr id="230" name="Google Shape;230;p174"/>
          <p:cNvSpPr txBox="1">
            <a:spLocks noGrp="1"/>
          </p:cNvSpPr>
          <p:nvPr>
            <p:ph type="body" idx="1"/>
          </p:nvPr>
        </p:nvSpPr>
        <p:spPr>
          <a:xfrm>
            <a:off x="1715400" y="1599957"/>
            <a:ext cx="5554800" cy="3925200"/>
          </a:xfrm>
          <a:prstGeom prst="rect">
            <a:avLst/>
          </a:prstGeom>
          <a:noFill/>
          <a:ln>
            <a:noFill/>
          </a:ln>
        </p:spPr>
        <p:txBody>
          <a:bodyPr spcFirstLastPara="1" wrap="square" lIns="0" tIns="0" rIns="0" bIns="0" anchor="ctr" anchorCtr="0">
            <a:noAutofit/>
          </a:bodyPr>
          <a:lstStyle>
            <a:lvl1pPr marL="457200" lvl="0" indent="-228600" algn="r">
              <a:lnSpc>
                <a:spcPct val="85000"/>
              </a:lnSpc>
              <a:spcBef>
                <a:spcPts val="0"/>
              </a:spcBef>
              <a:spcAft>
                <a:spcPts val="0"/>
              </a:spcAft>
              <a:buClr>
                <a:schemeClr val="lt1"/>
              </a:buClr>
              <a:buSzPts val="2700"/>
              <a:buFont typeface="Arial Black"/>
              <a:buNone/>
              <a:defRPr sz="3600" b="1" i="0">
                <a:solidFill>
                  <a:schemeClr val="lt1"/>
                </a:solidFill>
                <a:latin typeface="Arial Black"/>
                <a:ea typeface="Arial Black"/>
                <a:cs typeface="Arial Black"/>
                <a:sym typeface="Arial Black"/>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31" name="Google Shape;231;p174"/>
          <p:cNvSpPr txBox="1">
            <a:spLocks noGrp="1"/>
          </p:cNvSpPr>
          <p:nvPr>
            <p:ph type="body" idx="2"/>
          </p:nvPr>
        </p:nvSpPr>
        <p:spPr>
          <a:xfrm>
            <a:off x="8940659" y="1599957"/>
            <a:ext cx="5554800" cy="3925200"/>
          </a:xfrm>
          <a:prstGeom prst="rect">
            <a:avLst/>
          </a:prstGeom>
          <a:noFill/>
          <a:ln>
            <a:noFill/>
          </a:ln>
        </p:spPr>
        <p:txBody>
          <a:bodyPr spcFirstLastPara="1" wrap="square" lIns="0" tIns="0" rIns="0" bIns="0" anchor="ctr" anchorCtr="0">
            <a:noAutofit/>
          </a:bodyPr>
          <a:lstStyle>
            <a:lvl1pPr marL="457200" lvl="0" indent="-228600" algn="l">
              <a:lnSpc>
                <a:spcPct val="85000"/>
              </a:lnSpc>
              <a:spcBef>
                <a:spcPts val="0"/>
              </a:spcBef>
              <a:spcAft>
                <a:spcPts val="0"/>
              </a:spcAft>
              <a:buClr>
                <a:schemeClr val="lt1"/>
              </a:buClr>
              <a:buSzPts val="2700"/>
              <a:buFont typeface="Arial Black"/>
              <a:buNone/>
              <a:defRPr sz="3600" b="1" i="0">
                <a:solidFill>
                  <a:schemeClr val="lt1"/>
                </a:solidFill>
                <a:latin typeface="Arial Black"/>
                <a:ea typeface="Arial Black"/>
                <a:cs typeface="Arial Black"/>
                <a:sym typeface="Arial Black"/>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32" name="Google Shape;232;p174"/>
          <p:cNvSpPr txBox="1">
            <a:spLocks noGrp="1"/>
          </p:cNvSpPr>
          <p:nvPr>
            <p:ph type="body" idx="3"/>
          </p:nvPr>
        </p:nvSpPr>
        <p:spPr>
          <a:xfrm>
            <a:off x="9461046" y="5525120"/>
            <a:ext cx="3720900" cy="609600"/>
          </a:xfrm>
          <a:prstGeom prst="rect">
            <a:avLst/>
          </a:prstGeom>
          <a:noFill/>
          <a:ln>
            <a:noFill/>
          </a:ln>
        </p:spPr>
        <p:txBody>
          <a:bodyPr spcFirstLastPara="1" wrap="square" lIns="0" tIns="180000" rIns="0" bIns="0" anchor="t" anchorCtr="0">
            <a:noAutofit/>
          </a:bodyPr>
          <a:lstStyle>
            <a:lvl1pPr marL="457200" lvl="0" indent="-228600" algn="ctr">
              <a:lnSpc>
                <a:spcPct val="100000"/>
              </a:lnSpc>
              <a:spcBef>
                <a:spcPts val="0"/>
              </a:spcBef>
              <a:spcAft>
                <a:spcPts val="0"/>
              </a:spcAft>
              <a:buClr>
                <a:schemeClr val="lt1"/>
              </a:buClr>
              <a:buSzPts val="2400"/>
              <a:buFont typeface="Calibri"/>
              <a:buNone/>
              <a:defRPr sz="3200" b="0" i="1">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33" name="Google Shape;233;p174"/>
          <p:cNvSpPr txBox="1">
            <a:spLocks noGrp="1"/>
          </p:cNvSpPr>
          <p:nvPr>
            <p:ph type="body" idx="4"/>
          </p:nvPr>
        </p:nvSpPr>
        <p:spPr>
          <a:xfrm>
            <a:off x="3250819" y="5525120"/>
            <a:ext cx="3690900" cy="609600"/>
          </a:xfrm>
          <a:prstGeom prst="rect">
            <a:avLst/>
          </a:prstGeom>
          <a:noFill/>
          <a:ln>
            <a:noFill/>
          </a:ln>
        </p:spPr>
        <p:txBody>
          <a:bodyPr spcFirstLastPara="1" wrap="square" lIns="0" tIns="180000" rIns="0" bIns="0" anchor="t" anchorCtr="0">
            <a:noAutofit/>
          </a:bodyPr>
          <a:lstStyle>
            <a:lvl1pPr marL="457200" lvl="0" indent="-228600" algn="ctr">
              <a:lnSpc>
                <a:spcPct val="100000"/>
              </a:lnSpc>
              <a:spcBef>
                <a:spcPts val="0"/>
              </a:spcBef>
              <a:spcAft>
                <a:spcPts val="0"/>
              </a:spcAft>
              <a:buClr>
                <a:schemeClr val="lt1"/>
              </a:buClr>
              <a:buSzPts val="2400"/>
              <a:buFont typeface="Calibri"/>
              <a:buNone/>
              <a:defRPr sz="3200" b="0" i="1">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34" name="Google Shape;234;p174"/>
          <p:cNvPicPr preferRelativeResize="0"/>
          <p:nvPr/>
        </p:nvPicPr>
        <p:blipFill rotWithShape="1">
          <a:blip r:embed="rId4">
            <a:alphaModFix/>
          </a:blip>
          <a:srcRect/>
          <a:stretch/>
        </p:blipFill>
        <p:spPr>
          <a:xfrm>
            <a:off x="711200" y="8203662"/>
            <a:ext cx="2076545" cy="741219"/>
          </a:xfrm>
          <a:prstGeom prst="rect">
            <a:avLst/>
          </a:prstGeom>
          <a:noFill/>
          <a:ln>
            <a:noFill/>
          </a:ln>
        </p:spPr>
      </p:pic>
      <p:sp>
        <p:nvSpPr>
          <p:cNvPr id="235" name="Google Shape;235;p174"/>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236" name="Google Shape;236;p174"/>
          <p:cNvPicPr preferRelativeResize="0"/>
          <p:nvPr/>
        </p:nvPicPr>
        <p:blipFill rotWithShape="1">
          <a:blip r:embed="rId5">
            <a:alphaModFix/>
          </a:blip>
          <a:srcRect/>
          <a:stretch/>
        </p:blipFill>
        <p:spPr>
          <a:xfrm>
            <a:off x="3069427" y="8223794"/>
            <a:ext cx="1036956" cy="7199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nalyze">
  <p:cSld name="Analyze">
    <p:spTree>
      <p:nvGrpSpPr>
        <p:cNvPr id="1" name="Shape 237"/>
        <p:cNvGrpSpPr/>
        <p:nvPr/>
      </p:nvGrpSpPr>
      <p:grpSpPr>
        <a:xfrm>
          <a:off x="0" y="0"/>
          <a:ext cx="0" cy="0"/>
          <a:chOff x="0" y="0"/>
          <a:chExt cx="0" cy="0"/>
        </a:xfrm>
      </p:grpSpPr>
      <p:grpSp>
        <p:nvGrpSpPr>
          <p:cNvPr id="238" name="Google Shape;238;p175"/>
          <p:cNvGrpSpPr/>
          <p:nvPr/>
        </p:nvGrpSpPr>
        <p:grpSpPr>
          <a:xfrm>
            <a:off x="4977114" y="3355141"/>
            <a:ext cx="1461629" cy="255300"/>
            <a:chOff x="4977114" y="3355141"/>
            <a:chExt cx="1461629" cy="255300"/>
          </a:xfrm>
        </p:grpSpPr>
        <p:cxnSp>
          <p:nvCxnSpPr>
            <p:cNvPr id="239" name="Google Shape;239;p175"/>
            <p:cNvCxnSpPr/>
            <p:nvPr/>
          </p:nvCxnSpPr>
          <p:spPr>
            <a:xfrm>
              <a:off x="4977114" y="3355141"/>
              <a:ext cx="1206300" cy="0"/>
            </a:xfrm>
            <a:prstGeom prst="straightConnector1">
              <a:avLst/>
            </a:prstGeom>
            <a:noFill/>
            <a:ln w="12700" cap="flat" cmpd="sng">
              <a:solidFill>
                <a:srgbClr val="000000"/>
              </a:solidFill>
              <a:prstDash val="solid"/>
              <a:miter lim="400000"/>
              <a:headEnd type="none" w="sm" len="sm"/>
              <a:tailEnd type="none" w="sm" len="sm"/>
            </a:ln>
          </p:spPr>
        </p:cxnSp>
        <p:cxnSp>
          <p:nvCxnSpPr>
            <p:cNvPr id="240" name="Google Shape;240;p175"/>
            <p:cNvCxnSpPr/>
            <p:nvPr/>
          </p:nvCxnSpPr>
          <p:spPr>
            <a:xfrm>
              <a:off x="6183443" y="3355141"/>
              <a:ext cx="255300" cy="255300"/>
            </a:xfrm>
            <a:prstGeom prst="straightConnector1">
              <a:avLst/>
            </a:prstGeom>
            <a:noFill/>
            <a:ln w="12700" cap="flat" cmpd="sng">
              <a:solidFill>
                <a:srgbClr val="000000"/>
              </a:solidFill>
              <a:prstDash val="solid"/>
              <a:miter lim="400000"/>
              <a:headEnd type="none" w="sm" len="sm"/>
              <a:tailEnd type="none" w="sm" len="sm"/>
            </a:ln>
          </p:spPr>
        </p:cxnSp>
      </p:grpSp>
      <p:grpSp>
        <p:nvGrpSpPr>
          <p:cNvPr id="241" name="Google Shape;241;p175"/>
          <p:cNvGrpSpPr/>
          <p:nvPr/>
        </p:nvGrpSpPr>
        <p:grpSpPr>
          <a:xfrm rot="10800000" flipH="1">
            <a:off x="4963302" y="5245460"/>
            <a:ext cx="1866925" cy="657963"/>
            <a:chOff x="5150967" y="3355141"/>
            <a:chExt cx="1488776" cy="157800"/>
          </a:xfrm>
        </p:grpSpPr>
        <p:cxnSp>
          <p:nvCxnSpPr>
            <p:cNvPr id="242" name="Google Shape;242;p175"/>
            <p:cNvCxnSpPr/>
            <p:nvPr/>
          </p:nvCxnSpPr>
          <p:spPr>
            <a:xfrm>
              <a:off x="5150967" y="3355141"/>
              <a:ext cx="1032600" cy="0"/>
            </a:xfrm>
            <a:prstGeom prst="straightConnector1">
              <a:avLst/>
            </a:prstGeom>
            <a:noFill/>
            <a:ln w="12700" cap="flat" cmpd="sng">
              <a:solidFill>
                <a:srgbClr val="000000"/>
              </a:solidFill>
              <a:prstDash val="solid"/>
              <a:miter lim="400000"/>
              <a:headEnd type="none" w="sm" len="sm"/>
              <a:tailEnd type="none" w="sm" len="sm"/>
            </a:ln>
          </p:spPr>
        </p:cxnSp>
        <p:cxnSp>
          <p:nvCxnSpPr>
            <p:cNvPr id="243" name="Google Shape;243;p175"/>
            <p:cNvCxnSpPr/>
            <p:nvPr/>
          </p:nvCxnSpPr>
          <p:spPr>
            <a:xfrm>
              <a:off x="6183443" y="3355141"/>
              <a:ext cx="456300" cy="157800"/>
            </a:xfrm>
            <a:prstGeom prst="straightConnector1">
              <a:avLst/>
            </a:prstGeom>
            <a:noFill/>
            <a:ln w="12700" cap="flat" cmpd="sng">
              <a:solidFill>
                <a:srgbClr val="000000"/>
              </a:solidFill>
              <a:prstDash val="solid"/>
              <a:miter lim="400000"/>
              <a:headEnd type="none" w="sm" len="sm"/>
              <a:tailEnd type="none" w="sm" len="sm"/>
            </a:ln>
          </p:spPr>
        </p:cxnSp>
      </p:grpSp>
      <p:sp>
        <p:nvSpPr>
          <p:cNvPr id="244" name="Google Shape;244;p175"/>
          <p:cNvSpPr txBox="1">
            <a:spLocks noGrp="1"/>
          </p:cNvSpPr>
          <p:nvPr>
            <p:ph type="body" idx="1"/>
          </p:nvPr>
        </p:nvSpPr>
        <p:spPr>
          <a:xfrm>
            <a:off x="711200" y="5452946"/>
            <a:ext cx="4010700" cy="1963800"/>
          </a:xfrm>
          <a:prstGeom prst="rect">
            <a:avLst/>
          </a:prstGeom>
          <a:noFill/>
          <a:ln>
            <a:noFill/>
          </a:ln>
        </p:spPr>
        <p:txBody>
          <a:bodyPr spcFirstLastPara="1" wrap="square" lIns="0" tIns="72000" rIns="0" bIns="0" anchor="t" anchorCtr="0">
            <a:noAutofit/>
          </a:bodyPr>
          <a:lstStyle>
            <a:lvl1pPr marL="457200" lvl="0" indent="-228600" algn="r">
              <a:lnSpc>
                <a:spcPct val="100000"/>
              </a:lnSpc>
              <a:spcBef>
                <a:spcPts val="3900"/>
              </a:spcBef>
              <a:spcAft>
                <a:spcPts val="0"/>
              </a:spcAft>
              <a:buClr>
                <a:srgbClr val="353535"/>
              </a:buClr>
              <a:buSzPts val="2100"/>
              <a:buFont typeface="Calibri"/>
              <a:buNone/>
              <a:defRPr sz="28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45" name="Google Shape;245;p175"/>
          <p:cNvSpPr txBox="1">
            <a:spLocks noGrp="1"/>
          </p:cNvSpPr>
          <p:nvPr>
            <p:ph type="body" idx="2"/>
          </p:nvPr>
        </p:nvSpPr>
        <p:spPr>
          <a:xfrm>
            <a:off x="11399735" y="5185718"/>
            <a:ext cx="4010700" cy="2031900"/>
          </a:xfrm>
          <a:prstGeom prst="rect">
            <a:avLst/>
          </a:prstGeom>
          <a:noFill/>
          <a:ln>
            <a:noFill/>
          </a:ln>
        </p:spPr>
        <p:txBody>
          <a:bodyPr spcFirstLastPara="1" wrap="square" lIns="0" tIns="72000" rIns="0" bIns="0" anchor="t" anchorCtr="0">
            <a:noAutofit/>
          </a:bodyPr>
          <a:lstStyle>
            <a:lvl1pPr marL="457200" lvl="0" indent="-228600" algn="l">
              <a:lnSpc>
                <a:spcPct val="100000"/>
              </a:lnSpc>
              <a:spcBef>
                <a:spcPts val="3900"/>
              </a:spcBef>
              <a:spcAft>
                <a:spcPts val="0"/>
              </a:spcAft>
              <a:buClr>
                <a:srgbClr val="353535"/>
              </a:buClr>
              <a:buSzPts val="1950"/>
              <a:buFont typeface="Calibri"/>
              <a:buNone/>
              <a:defRPr sz="26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46" name="Google Shape;246;p175"/>
          <p:cNvSpPr txBox="1">
            <a:spLocks noGrp="1"/>
          </p:cNvSpPr>
          <p:nvPr>
            <p:ph type="body" idx="3"/>
          </p:nvPr>
        </p:nvSpPr>
        <p:spPr>
          <a:xfrm>
            <a:off x="11399735" y="2188518"/>
            <a:ext cx="4010700" cy="1892700"/>
          </a:xfrm>
          <a:prstGeom prst="rect">
            <a:avLst/>
          </a:prstGeom>
          <a:noFill/>
          <a:ln>
            <a:noFill/>
          </a:ln>
        </p:spPr>
        <p:txBody>
          <a:bodyPr spcFirstLastPara="1" wrap="square" lIns="0" tIns="72000" rIns="0" bIns="0" anchor="t" anchorCtr="0">
            <a:noAutofit/>
          </a:bodyPr>
          <a:lstStyle>
            <a:lvl1pPr marL="457200" lvl="0" indent="-228600" algn="l">
              <a:lnSpc>
                <a:spcPct val="100000"/>
              </a:lnSpc>
              <a:spcBef>
                <a:spcPts val="3900"/>
              </a:spcBef>
              <a:spcAft>
                <a:spcPts val="0"/>
              </a:spcAft>
              <a:buClr>
                <a:srgbClr val="353535"/>
              </a:buClr>
              <a:buSzPts val="2100"/>
              <a:buFont typeface="Calibri"/>
              <a:buNone/>
              <a:defRPr sz="28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grpSp>
        <p:nvGrpSpPr>
          <p:cNvPr id="247" name="Google Shape;247;p175"/>
          <p:cNvGrpSpPr/>
          <p:nvPr/>
        </p:nvGrpSpPr>
        <p:grpSpPr>
          <a:xfrm flipH="1">
            <a:off x="9317203" y="3011860"/>
            <a:ext cx="1757069" cy="941913"/>
            <a:chOff x="5435972" y="3355141"/>
            <a:chExt cx="1401171" cy="225900"/>
          </a:xfrm>
        </p:grpSpPr>
        <p:cxnSp>
          <p:nvCxnSpPr>
            <p:cNvPr id="248" name="Google Shape;248;p175"/>
            <p:cNvCxnSpPr/>
            <p:nvPr/>
          </p:nvCxnSpPr>
          <p:spPr>
            <a:xfrm>
              <a:off x="5435972" y="3355141"/>
              <a:ext cx="747600" cy="0"/>
            </a:xfrm>
            <a:prstGeom prst="straightConnector1">
              <a:avLst/>
            </a:prstGeom>
            <a:noFill/>
            <a:ln w="12700" cap="flat" cmpd="sng">
              <a:solidFill>
                <a:srgbClr val="000000"/>
              </a:solidFill>
              <a:prstDash val="solid"/>
              <a:miter lim="400000"/>
              <a:headEnd type="none" w="sm" len="sm"/>
              <a:tailEnd type="none" w="sm" len="sm"/>
            </a:ln>
          </p:spPr>
        </p:cxnSp>
        <p:cxnSp>
          <p:nvCxnSpPr>
            <p:cNvPr id="249" name="Google Shape;249;p175"/>
            <p:cNvCxnSpPr/>
            <p:nvPr/>
          </p:nvCxnSpPr>
          <p:spPr>
            <a:xfrm>
              <a:off x="6183443" y="3355141"/>
              <a:ext cx="653700" cy="225900"/>
            </a:xfrm>
            <a:prstGeom prst="straightConnector1">
              <a:avLst/>
            </a:prstGeom>
            <a:noFill/>
            <a:ln w="12700" cap="flat" cmpd="sng">
              <a:solidFill>
                <a:srgbClr val="000000"/>
              </a:solidFill>
              <a:prstDash val="solid"/>
              <a:miter lim="400000"/>
              <a:headEnd type="none" w="sm" len="sm"/>
              <a:tailEnd type="none" w="sm" len="sm"/>
            </a:ln>
          </p:spPr>
        </p:cxnSp>
      </p:grpSp>
      <p:sp>
        <p:nvSpPr>
          <p:cNvPr id="250" name="Google Shape;250;p175"/>
          <p:cNvSpPr txBox="1">
            <a:spLocks noGrp="1"/>
          </p:cNvSpPr>
          <p:nvPr>
            <p:ph type="body" idx="4"/>
          </p:nvPr>
        </p:nvSpPr>
        <p:spPr>
          <a:xfrm>
            <a:off x="720000" y="1578919"/>
            <a:ext cx="4010700" cy="6096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chemeClr val="accent1"/>
              </a:buClr>
              <a:buSzPts val="2100"/>
              <a:buFont typeface="Calibri"/>
              <a:buNone/>
              <a:defRPr sz="28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51" name="Google Shape;251;p175"/>
          <p:cNvSpPr txBox="1">
            <a:spLocks noGrp="1"/>
          </p:cNvSpPr>
          <p:nvPr>
            <p:ph type="body" idx="5"/>
          </p:nvPr>
        </p:nvSpPr>
        <p:spPr>
          <a:xfrm>
            <a:off x="711200" y="2188519"/>
            <a:ext cx="4010700" cy="1892700"/>
          </a:xfrm>
          <a:prstGeom prst="rect">
            <a:avLst/>
          </a:prstGeom>
          <a:noFill/>
          <a:ln>
            <a:noFill/>
          </a:ln>
        </p:spPr>
        <p:txBody>
          <a:bodyPr spcFirstLastPara="1" wrap="square" lIns="0" tIns="72000" rIns="0" bIns="0" anchor="t" anchorCtr="0">
            <a:noAutofit/>
          </a:bodyPr>
          <a:lstStyle>
            <a:lvl1pPr marL="457200" lvl="0" indent="-228600" algn="r">
              <a:lnSpc>
                <a:spcPct val="100000"/>
              </a:lnSpc>
              <a:spcBef>
                <a:spcPts val="3900"/>
              </a:spcBef>
              <a:spcAft>
                <a:spcPts val="0"/>
              </a:spcAft>
              <a:buClr>
                <a:srgbClr val="353535"/>
              </a:buClr>
              <a:buSzPts val="2100"/>
              <a:buFont typeface="Calibri"/>
              <a:buNone/>
              <a:defRPr sz="28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52" name="Google Shape;252;p175"/>
          <p:cNvSpPr txBox="1">
            <a:spLocks noGrp="1"/>
          </p:cNvSpPr>
          <p:nvPr>
            <p:ph type="body" idx="6"/>
          </p:nvPr>
        </p:nvSpPr>
        <p:spPr>
          <a:xfrm>
            <a:off x="720000" y="4843346"/>
            <a:ext cx="4010700" cy="6096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chemeClr val="accent2"/>
              </a:buClr>
              <a:buSzPts val="2100"/>
              <a:buFont typeface="Calibri"/>
              <a:buNone/>
              <a:defRPr sz="2800" b="1" i="0">
                <a:solidFill>
                  <a:schemeClr val="accent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53" name="Google Shape;253;p175"/>
          <p:cNvSpPr txBox="1">
            <a:spLocks noGrp="1"/>
          </p:cNvSpPr>
          <p:nvPr>
            <p:ph type="body" idx="7"/>
          </p:nvPr>
        </p:nvSpPr>
        <p:spPr>
          <a:xfrm>
            <a:off x="11399734" y="1578919"/>
            <a:ext cx="4010700" cy="6096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chemeClr val="accent2"/>
              </a:buClr>
              <a:buSzPts val="2100"/>
              <a:buFont typeface="Calibri"/>
              <a:buNone/>
              <a:defRPr sz="2800" b="1" i="0">
                <a:solidFill>
                  <a:schemeClr val="accent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grpSp>
        <p:nvGrpSpPr>
          <p:cNvPr id="254" name="Google Shape;254;p175"/>
          <p:cNvGrpSpPr/>
          <p:nvPr/>
        </p:nvGrpSpPr>
        <p:grpSpPr>
          <a:xfrm rot="10800000">
            <a:off x="9813702" y="5741018"/>
            <a:ext cx="1260429" cy="405697"/>
            <a:chOff x="5533392" y="3355141"/>
            <a:chExt cx="905351" cy="255300"/>
          </a:xfrm>
        </p:grpSpPr>
        <p:cxnSp>
          <p:nvCxnSpPr>
            <p:cNvPr id="255" name="Google Shape;255;p175"/>
            <p:cNvCxnSpPr/>
            <p:nvPr/>
          </p:nvCxnSpPr>
          <p:spPr>
            <a:xfrm>
              <a:off x="5533392" y="3355141"/>
              <a:ext cx="650100" cy="0"/>
            </a:xfrm>
            <a:prstGeom prst="straightConnector1">
              <a:avLst/>
            </a:prstGeom>
            <a:noFill/>
            <a:ln w="12700" cap="flat" cmpd="sng">
              <a:solidFill>
                <a:srgbClr val="000000"/>
              </a:solidFill>
              <a:prstDash val="solid"/>
              <a:miter lim="400000"/>
              <a:headEnd type="none" w="sm" len="sm"/>
              <a:tailEnd type="none" w="sm" len="sm"/>
            </a:ln>
          </p:spPr>
        </p:cxnSp>
        <p:cxnSp>
          <p:nvCxnSpPr>
            <p:cNvPr id="256" name="Google Shape;256;p175"/>
            <p:cNvCxnSpPr/>
            <p:nvPr/>
          </p:nvCxnSpPr>
          <p:spPr>
            <a:xfrm>
              <a:off x="6183443" y="3355141"/>
              <a:ext cx="255300" cy="255300"/>
            </a:xfrm>
            <a:prstGeom prst="straightConnector1">
              <a:avLst/>
            </a:prstGeom>
            <a:noFill/>
            <a:ln w="12700" cap="flat" cmpd="sng">
              <a:solidFill>
                <a:srgbClr val="000000"/>
              </a:solidFill>
              <a:prstDash val="solid"/>
              <a:miter lim="400000"/>
              <a:headEnd type="none" w="sm" len="sm"/>
              <a:tailEnd type="none" w="sm" len="sm"/>
            </a:ln>
          </p:spPr>
        </p:cxnSp>
      </p:grpSp>
      <p:sp>
        <p:nvSpPr>
          <p:cNvPr id="257" name="Google Shape;257;p175"/>
          <p:cNvSpPr txBox="1">
            <a:spLocks noGrp="1"/>
          </p:cNvSpPr>
          <p:nvPr>
            <p:ph type="body" idx="8"/>
          </p:nvPr>
        </p:nvSpPr>
        <p:spPr>
          <a:xfrm>
            <a:off x="11399734" y="4576118"/>
            <a:ext cx="4010700" cy="6096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chemeClr val="accent1"/>
              </a:buClr>
              <a:buSzPts val="2100"/>
              <a:buFont typeface="Calibri"/>
              <a:buNone/>
              <a:defRPr sz="28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58" name="Google Shape;258;p175"/>
          <p:cNvPicPr preferRelativeResize="0"/>
          <p:nvPr/>
        </p:nvPicPr>
        <p:blipFill rotWithShape="1">
          <a:blip r:embed="rId2">
            <a:alphaModFix/>
          </a:blip>
          <a:srcRect/>
          <a:stretch/>
        </p:blipFill>
        <p:spPr>
          <a:xfrm>
            <a:off x="711200" y="8203662"/>
            <a:ext cx="2076545" cy="741219"/>
          </a:xfrm>
          <a:prstGeom prst="rect">
            <a:avLst/>
          </a:prstGeom>
          <a:noFill/>
          <a:ln>
            <a:noFill/>
          </a:ln>
        </p:spPr>
      </p:pic>
      <p:sp>
        <p:nvSpPr>
          <p:cNvPr id="259" name="Google Shape;259;p175"/>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60" name="Google Shape;260;p175"/>
          <p:cNvSpPr txBox="1">
            <a:spLocks noGrp="1"/>
          </p:cNvSpPr>
          <p:nvPr>
            <p:ph type="body" idx="9"/>
          </p:nvPr>
        </p:nvSpPr>
        <p:spPr>
          <a:xfrm>
            <a:off x="711199" y="408676"/>
            <a:ext cx="14699100" cy="10518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rgbClr val="2D3293"/>
              </a:buClr>
              <a:buSzPts val="4050"/>
              <a:buFont typeface="Calibri"/>
              <a:buNone/>
              <a:defRPr sz="54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61" name="Google Shape;261;p175"/>
          <p:cNvPicPr preferRelativeResize="0"/>
          <p:nvPr/>
        </p:nvPicPr>
        <p:blipFill rotWithShape="1">
          <a:blip r:embed="rId3">
            <a:alphaModFix/>
          </a:blip>
          <a:srcRect/>
          <a:stretch/>
        </p:blipFill>
        <p:spPr>
          <a:xfrm>
            <a:off x="3069427" y="8223794"/>
            <a:ext cx="1036956" cy="719999"/>
          </a:xfrm>
          <a:prstGeom prst="rect">
            <a:avLst/>
          </a:prstGeom>
          <a:noFill/>
          <a:ln>
            <a:noFill/>
          </a:ln>
        </p:spPr>
      </p:pic>
      <p:pic>
        <p:nvPicPr>
          <p:cNvPr id="262" name="Google Shape;262;p175"/>
          <p:cNvPicPr preferRelativeResize="0"/>
          <p:nvPr/>
        </p:nvPicPr>
        <p:blipFill rotWithShape="1">
          <a:blip r:embed="rId4">
            <a:alphaModFix/>
          </a:blip>
          <a:srcRect/>
          <a:stretch/>
        </p:blipFill>
        <p:spPr>
          <a:xfrm rot="5400000">
            <a:off x="370390" y="-389238"/>
            <a:ext cx="1481559" cy="2222339"/>
          </a:xfrm>
          <a:prstGeom prst="rect">
            <a:avLst/>
          </a:prstGeom>
          <a:noFill/>
          <a:ln>
            <a:noFill/>
          </a:ln>
        </p:spPr>
      </p:pic>
      <p:pic>
        <p:nvPicPr>
          <p:cNvPr id="263" name="Google Shape;263;p175"/>
          <p:cNvPicPr preferRelativeResize="0"/>
          <p:nvPr/>
        </p:nvPicPr>
        <p:blipFill rotWithShape="1">
          <a:blip r:embed="rId4">
            <a:alphaModFix/>
          </a:blip>
          <a:srcRect/>
          <a:stretch/>
        </p:blipFill>
        <p:spPr>
          <a:xfrm rot="-5400000">
            <a:off x="14404051" y="7292051"/>
            <a:ext cx="1481559" cy="2222339"/>
          </a:xfrm>
          <a:prstGeom prst="rect">
            <a:avLst/>
          </a:prstGeom>
          <a:noFill/>
          <a:ln>
            <a:noFill/>
          </a:ln>
        </p:spPr>
      </p:pic>
      <p:sp>
        <p:nvSpPr>
          <p:cNvPr id="264" name="Google Shape;264;p175"/>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Blocks">
  <p:cSld name="3 Blocks">
    <p:spTree>
      <p:nvGrpSpPr>
        <p:cNvPr id="1" name="Shape 265"/>
        <p:cNvGrpSpPr/>
        <p:nvPr/>
      </p:nvGrpSpPr>
      <p:grpSpPr>
        <a:xfrm>
          <a:off x="0" y="0"/>
          <a:ext cx="0" cy="0"/>
          <a:chOff x="0" y="0"/>
          <a:chExt cx="0" cy="0"/>
        </a:xfrm>
      </p:grpSpPr>
      <p:sp>
        <p:nvSpPr>
          <p:cNvPr id="266" name="Google Shape;266;p176"/>
          <p:cNvSpPr txBox="1">
            <a:spLocks noGrp="1"/>
          </p:cNvSpPr>
          <p:nvPr>
            <p:ph type="body" idx="1"/>
          </p:nvPr>
        </p:nvSpPr>
        <p:spPr>
          <a:xfrm>
            <a:off x="711199" y="355600"/>
            <a:ext cx="14826300" cy="1104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accent1"/>
              </a:buClr>
              <a:buSzPts val="4050"/>
              <a:buFont typeface="Calibri"/>
              <a:buNone/>
              <a:defRPr sz="54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67" name="Google Shape;267;p176"/>
          <p:cNvPicPr preferRelativeResize="0"/>
          <p:nvPr/>
        </p:nvPicPr>
        <p:blipFill rotWithShape="1">
          <a:blip r:embed="rId2">
            <a:alphaModFix/>
          </a:blip>
          <a:srcRect/>
          <a:stretch/>
        </p:blipFill>
        <p:spPr>
          <a:xfrm>
            <a:off x="711200" y="8203662"/>
            <a:ext cx="2076545" cy="741219"/>
          </a:xfrm>
          <a:prstGeom prst="rect">
            <a:avLst/>
          </a:prstGeom>
          <a:noFill/>
          <a:ln>
            <a:noFill/>
          </a:ln>
        </p:spPr>
      </p:pic>
      <p:sp>
        <p:nvSpPr>
          <p:cNvPr id="268" name="Google Shape;268;p176"/>
          <p:cNvSpPr txBox="1"/>
          <p:nvPr/>
        </p:nvSpPr>
        <p:spPr>
          <a:xfrm>
            <a:off x="18712067" y="3610626"/>
            <a:ext cx="96300" cy="588600"/>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pic>
        <p:nvPicPr>
          <p:cNvPr id="269" name="Google Shape;269;p176"/>
          <p:cNvPicPr preferRelativeResize="0"/>
          <p:nvPr/>
        </p:nvPicPr>
        <p:blipFill rotWithShape="1">
          <a:blip r:embed="rId3">
            <a:alphaModFix/>
          </a:blip>
          <a:srcRect/>
          <a:stretch/>
        </p:blipFill>
        <p:spPr>
          <a:xfrm rot="-5400000" flipH="1">
            <a:off x="13821973" y="-500296"/>
            <a:ext cx="1933731" cy="2934324"/>
          </a:xfrm>
          <a:prstGeom prst="rect">
            <a:avLst/>
          </a:prstGeom>
          <a:noFill/>
          <a:ln>
            <a:noFill/>
          </a:ln>
        </p:spPr>
      </p:pic>
      <p:sp>
        <p:nvSpPr>
          <p:cNvPr id="270" name="Google Shape;270;p176"/>
          <p:cNvSpPr/>
          <p:nvPr/>
        </p:nvSpPr>
        <p:spPr>
          <a:xfrm>
            <a:off x="711200" y="1933732"/>
            <a:ext cx="4532100" cy="180000"/>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71" name="Google Shape;271;p176"/>
          <p:cNvSpPr/>
          <p:nvPr/>
        </p:nvSpPr>
        <p:spPr>
          <a:xfrm>
            <a:off x="5861934" y="1933732"/>
            <a:ext cx="4532100" cy="1800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72" name="Google Shape;272;p176"/>
          <p:cNvSpPr/>
          <p:nvPr/>
        </p:nvSpPr>
        <p:spPr>
          <a:xfrm>
            <a:off x="11012668" y="1933732"/>
            <a:ext cx="4532100" cy="180000"/>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73" name="Google Shape;273;p176"/>
          <p:cNvSpPr/>
          <p:nvPr/>
        </p:nvSpPr>
        <p:spPr>
          <a:xfrm>
            <a:off x="711200" y="7000354"/>
            <a:ext cx="4532100" cy="84300"/>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74" name="Google Shape;274;p176"/>
          <p:cNvSpPr/>
          <p:nvPr/>
        </p:nvSpPr>
        <p:spPr>
          <a:xfrm>
            <a:off x="5861934" y="6999710"/>
            <a:ext cx="4532100" cy="843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75" name="Google Shape;275;p176"/>
          <p:cNvSpPr/>
          <p:nvPr/>
        </p:nvSpPr>
        <p:spPr>
          <a:xfrm>
            <a:off x="11012668" y="6999709"/>
            <a:ext cx="4532100" cy="84300"/>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76" name="Google Shape;276;p176"/>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7" name="Google Shape;277;p176"/>
          <p:cNvSpPr txBox="1">
            <a:spLocks noGrp="1"/>
          </p:cNvSpPr>
          <p:nvPr>
            <p:ph type="body" idx="2"/>
          </p:nvPr>
        </p:nvSpPr>
        <p:spPr>
          <a:xfrm>
            <a:off x="711201" y="3229338"/>
            <a:ext cx="4532100" cy="3538800"/>
          </a:xfrm>
          <a:prstGeom prst="rect">
            <a:avLst/>
          </a:prstGeom>
          <a:noFill/>
          <a:ln>
            <a:noFill/>
          </a:ln>
        </p:spPr>
        <p:txBody>
          <a:bodyPr spcFirstLastPara="1" wrap="square" lIns="108000" tIns="108000" rIns="108000" bIns="108000" anchor="t" anchorCtr="0">
            <a:noAutofit/>
          </a:bodyPr>
          <a:lstStyle>
            <a:lvl1pPr marL="457200" lvl="0" indent="-228600" algn="ctr">
              <a:lnSpc>
                <a:spcPct val="100000"/>
              </a:lnSpc>
              <a:spcBef>
                <a:spcPts val="3900"/>
              </a:spcBef>
              <a:spcAft>
                <a:spcPts val="0"/>
              </a:spcAft>
              <a:buClr>
                <a:schemeClr val="dk2"/>
              </a:buClr>
              <a:buSzPts val="1800"/>
              <a:buFont typeface="Calibri"/>
              <a:buNone/>
              <a:defRPr sz="24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78" name="Google Shape;278;p176"/>
          <p:cNvSpPr txBox="1">
            <a:spLocks noGrp="1"/>
          </p:cNvSpPr>
          <p:nvPr>
            <p:ph type="body" idx="3"/>
          </p:nvPr>
        </p:nvSpPr>
        <p:spPr>
          <a:xfrm>
            <a:off x="711200" y="2430866"/>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4050"/>
              <a:buFont typeface="Calibri"/>
              <a:buNone/>
              <a:defRPr sz="54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79" name="Google Shape;279;p176"/>
          <p:cNvSpPr txBox="1">
            <a:spLocks noGrp="1"/>
          </p:cNvSpPr>
          <p:nvPr>
            <p:ph type="body" idx="4"/>
          </p:nvPr>
        </p:nvSpPr>
        <p:spPr>
          <a:xfrm>
            <a:off x="5861934" y="3229338"/>
            <a:ext cx="4532100" cy="3538800"/>
          </a:xfrm>
          <a:prstGeom prst="rect">
            <a:avLst/>
          </a:prstGeom>
          <a:noFill/>
          <a:ln>
            <a:noFill/>
          </a:ln>
        </p:spPr>
        <p:txBody>
          <a:bodyPr spcFirstLastPara="1" wrap="square" lIns="108000" tIns="108000" rIns="108000" bIns="108000" anchor="t" anchorCtr="0">
            <a:noAutofit/>
          </a:bodyPr>
          <a:lstStyle>
            <a:lvl1pPr marL="457200" lvl="0" indent="-228600" algn="ctr">
              <a:lnSpc>
                <a:spcPct val="100000"/>
              </a:lnSpc>
              <a:spcBef>
                <a:spcPts val="3900"/>
              </a:spcBef>
              <a:spcAft>
                <a:spcPts val="0"/>
              </a:spcAft>
              <a:buClr>
                <a:schemeClr val="dk2"/>
              </a:buClr>
              <a:buSzPts val="1800"/>
              <a:buFont typeface="Calibri"/>
              <a:buNone/>
              <a:defRPr sz="24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80" name="Google Shape;280;p176"/>
          <p:cNvSpPr txBox="1">
            <a:spLocks noGrp="1"/>
          </p:cNvSpPr>
          <p:nvPr>
            <p:ph type="body" idx="5"/>
          </p:nvPr>
        </p:nvSpPr>
        <p:spPr>
          <a:xfrm>
            <a:off x="5861933" y="2430866"/>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4050"/>
              <a:buFont typeface="Calibri"/>
              <a:buNone/>
              <a:defRPr sz="54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81" name="Google Shape;281;p176"/>
          <p:cNvSpPr txBox="1">
            <a:spLocks noGrp="1"/>
          </p:cNvSpPr>
          <p:nvPr>
            <p:ph type="body" idx="6"/>
          </p:nvPr>
        </p:nvSpPr>
        <p:spPr>
          <a:xfrm>
            <a:off x="11012669" y="3229338"/>
            <a:ext cx="4532100" cy="3538800"/>
          </a:xfrm>
          <a:prstGeom prst="rect">
            <a:avLst/>
          </a:prstGeom>
          <a:noFill/>
          <a:ln>
            <a:noFill/>
          </a:ln>
        </p:spPr>
        <p:txBody>
          <a:bodyPr spcFirstLastPara="1" wrap="square" lIns="108000" tIns="108000" rIns="108000" bIns="108000" anchor="t" anchorCtr="0">
            <a:noAutofit/>
          </a:bodyPr>
          <a:lstStyle>
            <a:lvl1pPr marL="457200" lvl="0" indent="-228600" algn="ctr">
              <a:lnSpc>
                <a:spcPct val="100000"/>
              </a:lnSpc>
              <a:spcBef>
                <a:spcPts val="3900"/>
              </a:spcBef>
              <a:spcAft>
                <a:spcPts val="0"/>
              </a:spcAft>
              <a:buClr>
                <a:schemeClr val="dk2"/>
              </a:buClr>
              <a:buSzPts val="1800"/>
              <a:buFont typeface="Calibri"/>
              <a:buNone/>
              <a:defRPr sz="24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82" name="Google Shape;282;p176"/>
          <p:cNvSpPr txBox="1">
            <a:spLocks noGrp="1"/>
          </p:cNvSpPr>
          <p:nvPr>
            <p:ph type="body" idx="7"/>
          </p:nvPr>
        </p:nvSpPr>
        <p:spPr>
          <a:xfrm>
            <a:off x="11012668" y="2430866"/>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4050"/>
              <a:buFont typeface="Calibri"/>
              <a:buNone/>
              <a:defRPr sz="54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83" name="Google Shape;283;p176"/>
          <p:cNvPicPr preferRelativeResize="0"/>
          <p:nvPr/>
        </p:nvPicPr>
        <p:blipFill rotWithShape="1">
          <a:blip r:embed="rId4">
            <a:alphaModFix/>
          </a:blip>
          <a:srcRect/>
          <a:stretch/>
        </p:blipFill>
        <p:spPr>
          <a:xfrm>
            <a:off x="3069427" y="8223794"/>
            <a:ext cx="1036956" cy="719999"/>
          </a:xfrm>
          <a:prstGeom prst="rect">
            <a:avLst/>
          </a:prstGeom>
          <a:noFill/>
          <a:ln>
            <a:noFill/>
          </a:ln>
        </p:spPr>
      </p:pic>
      <p:pic>
        <p:nvPicPr>
          <p:cNvPr id="284" name="Google Shape;284;p176"/>
          <p:cNvPicPr preferRelativeResize="0"/>
          <p:nvPr/>
        </p:nvPicPr>
        <p:blipFill rotWithShape="1">
          <a:blip r:embed="rId5">
            <a:alphaModFix/>
          </a:blip>
          <a:srcRect/>
          <a:stretch/>
        </p:blipFill>
        <p:spPr>
          <a:xfrm rot="5400000">
            <a:off x="370390" y="-389238"/>
            <a:ext cx="1481559" cy="2222339"/>
          </a:xfrm>
          <a:prstGeom prst="rect">
            <a:avLst/>
          </a:prstGeom>
          <a:noFill/>
          <a:ln>
            <a:noFill/>
          </a:ln>
        </p:spPr>
      </p:pic>
      <p:pic>
        <p:nvPicPr>
          <p:cNvPr id="285" name="Google Shape;285;p176"/>
          <p:cNvPicPr preferRelativeResize="0"/>
          <p:nvPr/>
        </p:nvPicPr>
        <p:blipFill rotWithShape="1">
          <a:blip r:embed="rId5">
            <a:alphaModFix/>
          </a:blip>
          <a:srcRect/>
          <a:stretch/>
        </p:blipFill>
        <p:spPr>
          <a:xfrm rot="-5400000">
            <a:off x="14404051" y="7292051"/>
            <a:ext cx="1481559" cy="2222339"/>
          </a:xfrm>
          <a:prstGeom prst="rect">
            <a:avLst/>
          </a:prstGeom>
          <a:noFill/>
          <a:ln>
            <a:noFill/>
          </a:ln>
        </p:spPr>
      </p:pic>
      <p:sp>
        <p:nvSpPr>
          <p:cNvPr id="286" name="Google Shape;286;p176"/>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 Blocks">
  <p:cSld name="6 Blocks">
    <p:spTree>
      <p:nvGrpSpPr>
        <p:cNvPr id="1" name="Shape 287"/>
        <p:cNvGrpSpPr/>
        <p:nvPr/>
      </p:nvGrpSpPr>
      <p:grpSpPr>
        <a:xfrm>
          <a:off x="0" y="0"/>
          <a:ext cx="0" cy="0"/>
          <a:chOff x="0" y="0"/>
          <a:chExt cx="0" cy="0"/>
        </a:xfrm>
      </p:grpSpPr>
      <p:sp>
        <p:nvSpPr>
          <p:cNvPr id="288" name="Google Shape;288;p177"/>
          <p:cNvSpPr txBox="1">
            <a:spLocks noGrp="1"/>
          </p:cNvSpPr>
          <p:nvPr>
            <p:ph type="body" idx="1"/>
          </p:nvPr>
        </p:nvSpPr>
        <p:spPr>
          <a:xfrm>
            <a:off x="722774" y="355600"/>
            <a:ext cx="14826300" cy="1104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accent1"/>
              </a:buClr>
              <a:buSzPts val="4050"/>
              <a:buFont typeface="Calibri"/>
              <a:buNone/>
              <a:defRPr sz="54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289" name="Google Shape;289;p177"/>
          <p:cNvPicPr preferRelativeResize="0"/>
          <p:nvPr/>
        </p:nvPicPr>
        <p:blipFill rotWithShape="1">
          <a:blip r:embed="rId2">
            <a:alphaModFix/>
          </a:blip>
          <a:srcRect/>
          <a:stretch/>
        </p:blipFill>
        <p:spPr>
          <a:xfrm>
            <a:off x="711200" y="8203662"/>
            <a:ext cx="2076545" cy="741219"/>
          </a:xfrm>
          <a:prstGeom prst="rect">
            <a:avLst/>
          </a:prstGeom>
          <a:noFill/>
          <a:ln>
            <a:noFill/>
          </a:ln>
        </p:spPr>
      </p:pic>
      <p:sp>
        <p:nvSpPr>
          <p:cNvPr id="290" name="Google Shape;290;p177"/>
          <p:cNvSpPr txBox="1"/>
          <p:nvPr/>
        </p:nvSpPr>
        <p:spPr>
          <a:xfrm>
            <a:off x="18712067" y="3610626"/>
            <a:ext cx="96300" cy="588600"/>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pic>
        <p:nvPicPr>
          <p:cNvPr id="291" name="Google Shape;291;p177"/>
          <p:cNvPicPr preferRelativeResize="0"/>
          <p:nvPr/>
        </p:nvPicPr>
        <p:blipFill rotWithShape="1">
          <a:blip r:embed="rId3">
            <a:alphaModFix/>
          </a:blip>
          <a:srcRect/>
          <a:stretch/>
        </p:blipFill>
        <p:spPr>
          <a:xfrm rot="-5400000" flipH="1">
            <a:off x="13821973" y="-500296"/>
            <a:ext cx="1933731" cy="2934324"/>
          </a:xfrm>
          <a:prstGeom prst="rect">
            <a:avLst/>
          </a:prstGeom>
          <a:noFill/>
          <a:ln>
            <a:noFill/>
          </a:ln>
        </p:spPr>
      </p:pic>
      <p:sp>
        <p:nvSpPr>
          <p:cNvPr id="292" name="Google Shape;292;p177"/>
          <p:cNvSpPr/>
          <p:nvPr/>
        </p:nvSpPr>
        <p:spPr>
          <a:xfrm>
            <a:off x="711200" y="1760109"/>
            <a:ext cx="4532100" cy="180000"/>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93" name="Google Shape;293;p177"/>
          <p:cNvSpPr/>
          <p:nvPr/>
        </p:nvSpPr>
        <p:spPr>
          <a:xfrm>
            <a:off x="5861934" y="1760109"/>
            <a:ext cx="4532100" cy="1800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94" name="Google Shape;294;p177"/>
          <p:cNvSpPr/>
          <p:nvPr/>
        </p:nvSpPr>
        <p:spPr>
          <a:xfrm>
            <a:off x="11012668" y="1760109"/>
            <a:ext cx="4532100" cy="180000"/>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295" name="Google Shape;295;p177"/>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6" name="Google Shape;296;p177"/>
          <p:cNvSpPr txBox="1">
            <a:spLocks noGrp="1"/>
          </p:cNvSpPr>
          <p:nvPr>
            <p:ph type="body" idx="2"/>
          </p:nvPr>
        </p:nvSpPr>
        <p:spPr>
          <a:xfrm>
            <a:off x="711201" y="2591412"/>
            <a:ext cx="4532100" cy="174690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Calibri"/>
              <a:buNone/>
              <a:defRPr sz="2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97" name="Google Shape;297;p177"/>
          <p:cNvSpPr txBox="1">
            <a:spLocks noGrp="1"/>
          </p:cNvSpPr>
          <p:nvPr>
            <p:ph type="body" idx="3"/>
          </p:nvPr>
        </p:nvSpPr>
        <p:spPr>
          <a:xfrm>
            <a:off x="711200" y="1940109"/>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Calibri"/>
              <a:buNone/>
              <a:defRPr sz="40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98" name="Google Shape;298;p177"/>
          <p:cNvSpPr txBox="1">
            <a:spLocks noGrp="1"/>
          </p:cNvSpPr>
          <p:nvPr>
            <p:ph type="body" idx="4"/>
          </p:nvPr>
        </p:nvSpPr>
        <p:spPr>
          <a:xfrm>
            <a:off x="5861935" y="2591412"/>
            <a:ext cx="4532100" cy="174690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Calibri"/>
              <a:buNone/>
              <a:defRPr sz="2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299" name="Google Shape;299;p177"/>
          <p:cNvSpPr txBox="1">
            <a:spLocks noGrp="1"/>
          </p:cNvSpPr>
          <p:nvPr>
            <p:ph type="body" idx="5"/>
          </p:nvPr>
        </p:nvSpPr>
        <p:spPr>
          <a:xfrm>
            <a:off x="5861934" y="1940109"/>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Calibri"/>
              <a:buNone/>
              <a:defRPr sz="40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00" name="Google Shape;300;p177"/>
          <p:cNvSpPr txBox="1">
            <a:spLocks noGrp="1"/>
          </p:cNvSpPr>
          <p:nvPr>
            <p:ph type="body" idx="6"/>
          </p:nvPr>
        </p:nvSpPr>
        <p:spPr>
          <a:xfrm>
            <a:off x="11005306" y="2591412"/>
            <a:ext cx="4532100" cy="174690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Calibri"/>
              <a:buNone/>
              <a:defRPr sz="2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01" name="Google Shape;301;p177"/>
          <p:cNvSpPr txBox="1">
            <a:spLocks noGrp="1"/>
          </p:cNvSpPr>
          <p:nvPr>
            <p:ph type="body" idx="7"/>
          </p:nvPr>
        </p:nvSpPr>
        <p:spPr>
          <a:xfrm>
            <a:off x="11005305" y="1940109"/>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Calibri"/>
              <a:buNone/>
              <a:defRPr sz="40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02" name="Google Shape;302;p177"/>
          <p:cNvSpPr/>
          <p:nvPr/>
        </p:nvSpPr>
        <p:spPr>
          <a:xfrm>
            <a:off x="711200" y="4841820"/>
            <a:ext cx="4532100" cy="180000"/>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303" name="Google Shape;303;p177"/>
          <p:cNvSpPr/>
          <p:nvPr/>
        </p:nvSpPr>
        <p:spPr>
          <a:xfrm>
            <a:off x="5861934" y="4841820"/>
            <a:ext cx="4532100" cy="1800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304" name="Google Shape;304;p177"/>
          <p:cNvSpPr/>
          <p:nvPr/>
        </p:nvSpPr>
        <p:spPr>
          <a:xfrm>
            <a:off x="11012668" y="4841820"/>
            <a:ext cx="4532100" cy="180000"/>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305" name="Google Shape;305;p177"/>
          <p:cNvSpPr txBox="1">
            <a:spLocks noGrp="1"/>
          </p:cNvSpPr>
          <p:nvPr>
            <p:ph type="body" idx="8"/>
          </p:nvPr>
        </p:nvSpPr>
        <p:spPr>
          <a:xfrm>
            <a:off x="711201" y="5673123"/>
            <a:ext cx="4532100" cy="174690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Calibri"/>
              <a:buNone/>
              <a:defRPr sz="2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06" name="Google Shape;306;p177"/>
          <p:cNvSpPr txBox="1">
            <a:spLocks noGrp="1"/>
          </p:cNvSpPr>
          <p:nvPr>
            <p:ph type="body" idx="9"/>
          </p:nvPr>
        </p:nvSpPr>
        <p:spPr>
          <a:xfrm>
            <a:off x="711200" y="5021820"/>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Calibri"/>
              <a:buNone/>
              <a:defRPr sz="40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07" name="Google Shape;307;p177"/>
          <p:cNvSpPr txBox="1">
            <a:spLocks noGrp="1"/>
          </p:cNvSpPr>
          <p:nvPr>
            <p:ph type="body" idx="13"/>
          </p:nvPr>
        </p:nvSpPr>
        <p:spPr>
          <a:xfrm>
            <a:off x="5861935" y="5673123"/>
            <a:ext cx="4532100" cy="174690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Calibri"/>
              <a:buNone/>
              <a:defRPr sz="2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08" name="Google Shape;308;p177"/>
          <p:cNvSpPr txBox="1">
            <a:spLocks noGrp="1"/>
          </p:cNvSpPr>
          <p:nvPr>
            <p:ph type="body" idx="14"/>
          </p:nvPr>
        </p:nvSpPr>
        <p:spPr>
          <a:xfrm>
            <a:off x="5861934" y="5021820"/>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Calibri"/>
              <a:buNone/>
              <a:defRPr sz="40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09" name="Google Shape;309;p177"/>
          <p:cNvSpPr txBox="1">
            <a:spLocks noGrp="1"/>
          </p:cNvSpPr>
          <p:nvPr>
            <p:ph type="body" idx="15"/>
          </p:nvPr>
        </p:nvSpPr>
        <p:spPr>
          <a:xfrm>
            <a:off x="11005306" y="5673123"/>
            <a:ext cx="4532100" cy="174690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Calibri"/>
              <a:buNone/>
              <a:defRPr sz="2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10" name="Google Shape;310;p177"/>
          <p:cNvSpPr txBox="1">
            <a:spLocks noGrp="1"/>
          </p:cNvSpPr>
          <p:nvPr>
            <p:ph type="body" idx="16"/>
          </p:nvPr>
        </p:nvSpPr>
        <p:spPr>
          <a:xfrm>
            <a:off x="11005305" y="5021820"/>
            <a:ext cx="4532100" cy="668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Calibri"/>
              <a:buNone/>
              <a:defRPr sz="4000" b="1"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311" name="Google Shape;311;p177"/>
          <p:cNvPicPr preferRelativeResize="0"/>
          <p:nvPr/>
        </p:nvPicPr>
        <p:blipFill rotWithShape="1">
          <a:blip r:embed="rId4">
            <a:alphaModFix/>
          </a:blip>
          <a:srcRect/>
          <a:stretch/>
        </p:blipFill>
        <p:spPr>
          <a:xfrm>
            <a:off x="3069427" y="8223794"/>
            <a:ext cx="1036956" cy="719999"/>
          </a:xfrm>
          <a:prstGeom prst="rect">
            <a:avLst/>
          </a:prstGeom>
          <a:noFill/>
          <a:ln>
            <a:noFill/>
          </a:ln>
        </p:spPr>
      </p:pic>
      <p:pic>
        <p:nvPicPr>
          <p:cNvPr id="312" name="Google Shape;312;p177"/>
          <p:cNvPicPr preferRelativeResize="0"/>
          <p:nvPr/>
        </p:nvPicPr>
        <p:blipFill rotWithShape="1">
          <a:blip r:embed="rId5">
            <a:alphaModFix/>
          </a:blip>
          <a:srcRect/>
          <a:stretch/>
        </p:blipFill>
        <p:spPr>
          <a:xfrm rot="-5400000">
            <a:off x="14404051" y="7292051"/>
            <a:ext cx="1481559" cy="2222339"/>
          </a:xfrm>
          <a:prstGeom prst="rect">
            <a:avLst/>
          </a:prstGeom>
          <a:noFill/>
          <a:ln>
            <a:noFill/>
          </a:ln>
        </p:spPr>
      </p:pic>
      <p:pic>
        <p:nvPicPr>
          <p:cNvPr id="313" name="Google Shape;313;p177"/>
          <p:cNvPicPr preferRelativeResize="0"/>
          <p:nvPr/>
        </p:nvPicPr>
        <p:blipFill rotWithShape="1">
          <a:blip r:embed="rId5">
            <a:alphaModFix/>
          </a:blip>
          <a:srcRect/>
          <a:stretch/>
        </p:blipFill>
        <p:spPr>
          <a:xfrm rot="5400000">
            <a:off x="370390" y="-389238"/>
            <a:ext cx="1481559" cy="2222339"/>
          </a:xfrm>
          <a:prstGeom prst="rect">
            <a:avLst/>
          </a:prstGeom>
          <a:noFill/>
          <a:ln>
            <a:noFill/>
          </a:ln>
        </p:spPr>
      </p:pic>
      <p:sp>
        <p:nvSpPr>
          <p:cNvPr id="314" name="Google Shape;314;p177"/>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 Photos - Texts">
  <p:cSld name="4 Photos - Texts">
    <p:spTree>
      <p:nvGrpSpPr>
        <p:cNvPr id="1" name="Shape 315"/>
        <p:cNvGrpSpPr/>
        <p:nvPr/>
      </p:nvGrpSpPr>
      <p:grpSpPr>
        <a:xfrm>
          <a:off x="0" y="0"/>
          <a:ext cx="0" cy="0"/>
          <a:chOff x="0" y="0"/>
          <a:chExt cx="0" cy="0"/>
        </a:xfrm>
      </p:grpSpPr>
      <p:sp>
        <p:nvSpPr>
          <p:cNvPr id="316" name="Google Shape;316;p178"/>
          <p:cNvSpPr>
            <a:spLocks noGrp="1"/>
          </p:cNvSpPr>
          <p:nvPr>
            <p:ph type="pic" idx="2"/>
          </p:nvPr>
        </p:nvSpPr>
        <p:spPr>
          <a:xfrm>
            <a:off x="1615152" y="1680446"/>
            <a:ext cx="2369700" cy="23733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17" name="Google Shape;317;p178"/>
          <p:cNvSpPr txBox="1">
            <a:spLocks noGrp="1"/>
          </p:cNvSpPr>
          <p:nvPr>
            <p:ph type="body" idx="1"/>
          </p:nvPr>
        </p:nvSpPr>
        <p:spPr>
          <a:xfrm>
            <a:off x="1240407" y="4309135"/>
            <a:ext cx="3119100" cy="5097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Calibri"/>
              <a:buNone/>
              <a:defRPr sz="32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18" name="Google Shape;318;p178"/>
          <p:cNvSpPr txBox="1">
            <a:spLocks noGrp="1"/>
          </p:cNvSpPr>
          <p:nvPr>
            <p:ph type="body" idx="3"/>
          </p:nvPr>
        </p:nvSpPr>
        <p:spPr>
          <a:xfrm>
            <a:off x="1224440" y="4818836"/>
            <a:ext cx="3159300" cy="2598000"/>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Calibri"/>
              <a:buNone/>
              <a:defRPr sz="24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19" name="Google Shape;319;p178"/>
          <p:cNvSpPr txBox="1">
            <a:spLocks noGrp="1"/>
          </p:cNvSpPr>
          <p:nvPr>
            <p:ph type="body" idx="4"/>
          </p:nvPr>
        </p:nvSpPr>
        <p:spPr>
          <a:xfrm>
            <a:off x="4759520" y="4309135"/>
            <a:ext cx="3167400" cy="5097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Calibri"/>
              <a:buNone/>
              <a:defRPr sz="32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20" name="Google Shape;320;p178"/>
          <p:cNvSpPr txBox="1">
            <a:spLocks noGrp="1"/>
          </p:cNvSpPr>
          <p:nvPr>
            <p:ph type="body" idx="5"/>
          </p:nvPr>
        </p:nvSpPr>
        <p:spPr>
          <a:xfrm>
            <a:off x="4767740" y="4818836"/>
            <a:ext cx="3159300" cy="2598000"/>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Calibri"/>
              <a:buNone/>
              <a:defRPr sz="24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21" name="Google Shape;321;p178"/>
          <p:cNvSpPr txBox="1">
            <a:spLocks noGrp="1"/>
          </p:cNvSpPr>
          <p:nvPr>
            <p:ph type="body" idx="6"/>
          </p:nvPr>
        </p:nvSpPr>
        <p:spPr>
          <a:xfrm>
            <a:off x="8331081" y="4309135"/>
            <a:ext cx="3167400" cy="5097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Calibri"/>
              <a:buNone/>
              <a:defRPr sz="32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22" name="Google Shape;322;p178"/>
          <p:cNvSpPr txBox="1">
            <a:spLocks noGrp="1"/>
          </p:cNvSpPr>
          <p:nvPr>
            <p:ph type="body" idx="7"/>
          </p:nvPr>
        </p:nvSpPr>
        <p:spPr>
          <a:xfrm>
            <a:off x="8339301" y="4818836"/>
            <a:ext cx="3159300" cy="2598000"/>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Calibri"/>
              <a:buNone/>
              <a:defRPr sz="24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23" name="Google Shape;323;p178"/>
          <p:cNvSpPr txBox="1">
            <a:spLocks noGrp="1"/>
          </p:cNvSpPr>
          <p:nvPr>
            <p:ph type="body" idx="8"/>
          </p:nvPr>
        </p:nvSpPr>
        <p:spPr>
          <a:xfrm>
            <a:off x="11842940" y="4309135"/>
            <a:ext cx="3167400" cy="5097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Calibri"/>
              <a:buNone/>
              <a:defRPr sz="32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24" name="Google Shape;324;p178"/>
          <p:cNvSpPr txBox="1">
            <a:spLocks noGrp="1"/>
          </p:cNvSpPr>
          <p:nvPr>
            <p:ph type="body" idx="9"/>
          </p:nvPr>
        </p:nvSpPr>
        <p:spPr>
          <a:xfrm>
            <a:off x="11851160" y="4818836"/>
            <a:ext cx="3159300" cy="2598000"/>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Calibri"/>
              <a:buNone/>
              <a:defRPr sz="2400" b="0"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25" name="Google Shape;325;p178"/>
          <p:cNvSpPr>
            <a:spLocks noGrp="1"/>
          </p:cNvSpPr>
          <p:nvPr>
            <p:ph type="pic" idx="13"/>
          </p:nvPr>
        </p:nvSpPr>
        <p:spPr>
          <a:xfrm>
            <a:off x="5158451" y="1680446"/>
            <a:ext cx="2369700" cy="23733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26" name="Google Shape;326;p178"/>
          <p:cNvSpPr>
            <a:spLocks noGrp="1"/>
          </p:cNvSpPr>
          <p:nvPr>
            <p:ph type="pic" idx="14"/>
          </p:nvPr>
        </p:nvSpPr>
        <p:spPr>
          <a:xfrm>
            <a:off x="8730012" y="1680446"/>
            <a:ext cx="2369700" cy="23733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27" name="Google Shape;327;p178"/>
          <p:cNvSpPr>
            <a:spLocks noGrp="1"/>
          </p:cNvSpPr>
          <p:nvPr>
            <p:ph type="pic" idx="15"/>
          </p:nvPr>
        </p:nvSpPr>
        <p:spPr>
          <a:xfrm>
            <a:off x="12241871" y="1680446"/>
            <a:ext cx="2369700" cy="23733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28" name="Google Shape;328;p178"/>
          <p:cNvSpPr txBox="1">
            <a:spLocks noGrp="1"/>
          </p:cNvSpPr>
          <p:nvPr>
            <p:ph type="body" idx="16"/>
          </p:nvPr>
        </p:nvSpPr>
        <p:spPr>
          <a:xfrm>
            <a:off x="711199" y="575733"/>
            <a:ext cx="14752500" cy="8847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rgbClr val="2D3293"/>
              </a:buClr>
              <a:buSzPts val="3300"/>
              <a:buFont typeface="Calibri"/>
              <a:buNone/>
              <a:defRPr sz="44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329" name="Google Shape;329;p178"/>
          <p:cNvPicPr preferRelativeResize="0"/>
          <p:nvPr/>
        </p:nvPicPr>
        <p:blipFill rotWithShape="1">
          <a:blip r:embed="rId2">
            <a:alphaModFix/>
          </a:blip>
          <a:srcRect/>
          <a:stretch/>
        </p:blipFill>
        <p:spPr>
          <a:xfrm>
            <a:off x="711200" y="8203662"/>
            <a:ext cx="2076545" cy="741219"/>
          </a:xfrm>
          <a:prstGeom prst="rect">
            <a:avLst/>
          </a:prstGeom>
          <a:noFill/>
          <a:ln>
            <a:noFill/>
          </a:ln>
        </p:spPr>
      </p:pic>
      <p:pic>
        <p:nvPicPr>
          <p:cNvPr id="330" name="Google Shape;330;p178"/>
          <p:cNvPicPr preferRelativeResize="0"/>
          <p:nvPr/>
        </p:nvPicPr>
        <p:blipFill rotWithShape="1">
          <a:blip r:embed="rId3">
            <a:alphaModFix/>
          </a:blip>
          <a:srcRect/>
          <a:stretch/>
        </p:blipFill>
        <p:spPr>
          <a:xfrm rot="-5400000">
            <a:off x="14404051" y="7292051"/>
            <a:ext cx="1481559" cy="2222339"/>
          </a:xfrm>
          <a:prstGeom prst="rect">
            <a:avLst/>
          </a:prstGeom>
          <a:noFill/>
          <a:ln>
            <a:noFill/>
          </a:ln>
        </p:spPr>
      </p:pic>
      <p:pic>
        <p:nvPicPr>
          <p:cNvPr id="331" name="Google Shape;331;p178"/>
          <p:cNvPicPr preferRelativeResize="0"/>
          <p:nvPr/>
        </p:nvPicPr>
        <p:blipFill rotWithShape="1">
          <a:blip r:embed="rId3">
            <a:alphaModFix/>
          </a:blip>
          <a:srcRect/>
          <a:stretch/>
        </p:blipFill>
        <p:spPr>
          <a:xfrm rot="5400000">
            <a:off x="370390" y="-389238"/>
            <a:ext cx="1481559" cy="2222339"/>
          </a:xfrm>
          <a:prstGeom prst="rect">
            <a:avLst/>
          </a:prstGeom>
          <a:noFill/>
          <a:ln>
            <a:noFill/>
          </a:ln>
        </p:spPr>
      </p:pic>
      <p:sp>
        <p:nvSpPr>
          <p:cNvPr id="332" name="Google Shape;332;p178"/>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333" name="Google Shape;333;p178"/>
          <p:cNvPicPr preferRelativeResize="0"/>
          <p:nvPr/>
        </p:nvPicPr>
        <p:blipFill rotWithShape="1">
          <a:blip r:embed="rId4">
            <a:alphaModFix/>
          </a:blip>
          <a:srcRect/>
          <a:stretch/>
        </p:blipFill>
        <p:spPr>
          <a:xfrm>
            <a:off x="3069427" y="8223794"/>
            <a:ext cx="1036956" cy="719999"/>
          </a:xfrm>
          <a:prstGeom prst="rect">
            <a:avLst/>
          </a:prstGeom>
          <a:noFill/>
          <a:ln>
            <a:noFill/>
          </a:ln>
        </p:spPr>
      </p:pic>
      <p:sp>
        <p:nvSpPr>
          <p:cNvPr id="334" name="Google Shape;334;p178"/>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 Photos - List">
  <p:cSld name="5 Photos - List">
    <p:spTree>
      <p:nvGrpSpPr>
        <p:cNvPr id="1" name="Shape 335"/>
        <p:cNvGrpSpPr/>
        <p:nvPr/>
      </p:nvGrpSpPr>
      <p:grpSpPr>
        <a:xfrm>
          <a:off x="0" y="0"/>
          <a:ext cx="0" cy="0"/>
          <a:chOff x="0" y="0"/>
          <a:chExt cx="0" cy="0"/>
        </a:xfrm>
      </p:grpSpPr>
      <p:sp>
        <p:nvSpPr>
          <p:cNvPr id="336" name="Google Shape;336;p179"/>
          <p:cNvSpPr>
            <a:spLocks noGrp="1"/>
          </p:cNvSpPr>
          <p:nvPr>
            <p:ph type="pic" idx="2"/>
          </p:nvPr>
        </p:nvSpPr>
        <p:spPr>
          <a:xfrm>
            <a:off x="939881" y="1869051"/>
            <a:ext cx="1992900" cy="19959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37" name="Google Shape;337;p179"/>
          <p:cNvSpPr txBox="1">
            <a:spLocks noGrp="1"/>
          </p:cNvSpPr>
          <p:nvPr>
            <p:ph type="body" idx="1"/>
          </p:nvPr>
        </p:nvSpPr>
        <p:spPr>
          <a:xfrm>
            <a:off x="685080" y="4109013"/>
            <a:ext cx="2502600" cy="28449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Calibri"/>
              <a:buNone/>
              <a:defRPr sz="2800" b="1"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38" name="Google Shape;338;p179"/>
          <p:cNvSpPr txBox="1">
            <a:spLocks noGrp="1"/>
          </p:cNvSpPr>
          <p:nvPr>
            <p:ph type="body" idx="3"/>
          </p:nvPr>
        </p:nvSpPr>
        <p:spPr>
          <a:xfrm>
            <a:off x="711199" y="453133"/>
            <a:ext cx="14752500" cy="10074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rgbClr val="2D3293"/>
              </a:buClr>
              <a:buSzPts val="3300"/>
              <a:buFont typeface="Calibri"/>
              <a:buNone/>
              <a:defRPr sz="44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339" name="Google Shape;339;p179"/>
          <p:cNvPicPr preferRelativeResize="0"/>
          <p:nvPr/>
        </p:nvPicPr>
        <p:blipFill rotWithShape="1">
          <a:blip r:embed="rId2">
            <a:alphaModFix/>
          </a:blip>
          <a:srcRect/>
          <a:stretch/>
        </p:blipFill>
        <p:spPr>
          <a:xfrm rot="-5400000">
            <a:off x="14404051" y="7292051"/>
            <a:ext cx="1481559" cy="2222339"/>
          </a:xfrm>
          <a:prstGeom prst="rect">
            <a:avLst/>
          </a:prstGeom>
          <a:noFill/>
          <a:ln>
            <a:noFill/>
          </a:ln>
        </p:spPr>
      </p:pic>
      <p:pic>
        <p:nvPicPr>
          <p:cNvPr id="340" name="Google Shape;340;p179"/>
          <p:cNvPicPr preferRelativeResize="0"/>
          <p:nvPr/>
        </p:nvPicPr>
        <p:blipFill rotWithShape="1">
          <a:blip r:embed="rId2">
            <a:alphaModFix/>
          </a:blip>
          <a:srcRect/>
          <a:stretch/>
        </p:blipFill>
        <p:spPr>
          <a:xfrm rot="5400000">
            <a:off x="370390" y="-389238"/>
            <a:ext cx="1481559" cy="2222339"/>
          </a:xfrm>
          <a:prstGeom prst="rect">
            <a:avLst/>
          </a:prstGeom>
          <a:noFill/>
          <a:ln>
            <a:noFill/>
          </a:ln>
        </p:spPr>
      </p:pic>
      <p:sp>
        <p:nvSpPr>
          <p:cNvPr id="341" name="Google Shape;341;p179"/>
          <p:cNvSpPr>
            <a:spLocks noGrp="1"/>
          </p:cNvSpPr>
          <p:nvPr>
            <p:ph type="pic" idx="4"/>
          </p:nvPr>
        </p:nvSpPr>
        <p:spPr>
          <a:xfrm>
            <a:off x="4030321" y="1869051"/>
            <a:ext cx="1992900" cy="19959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42" name="Google Shape;342;p179"/>
          <p:cNvSpPr>
            <a:spLocks noGrp="1"/>
          </p:cNvSpPr>
          <p:nvPr>
            <p:ph type="pic" idx="5"/>
          </p:nvPr>
        </p:nvSpPr>
        <p:spPr>
          <a:xfrm>
            <a:off x="7120613" y="1869051"/>
            <a:ext cx="1992900" cy="19959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43" name="Google Shape;343;p179"/>
          <p:cNvSpPr>
            <a:spLocks noGrp="1"/>
          </p:cNvSpPr>
          <p:nvPr>
            <p:ph type="pic" idx="6"/>
          </p:nvPr>
        </p:nvSpPr>
        <p:spPr>
          <a:xfrm>
            <a:off x="10216766" y="1869051"/>
            <a:ext cx="1992900" cy="19959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44" name="Google Shape;344;p179"/>
          <p:cNvSpPr>
            <a:spLocks noGrp="1"/>
          </p:cNvSpPr>
          <p:nvPr>
            <p:ph type="pic" idx="7"/>
          </p:nvPr>
        </p:nvSpPr>
        <p:spPr>
          <a:xfrm>
            <a:off x="13301345" y="1869051"/>
            <a:ext cx="1919400" cy="19959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45" name="Google Shape;345;p179"/>
          <p:cNvSpPr txBox="1">
            <a:spLocks noGrp="1"/>
          </p:cNvSpPr>
          <p:nvPr>
            <p:ph type="body" idx="8"/>
          </p:nvPr>
        </p:nvSpPr>
        <p:spPr>
          <a:xfrm>
            <a:off x="3775520" y="4109013"/>
            <a:ext cx="2502600" cy="28449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Calibri"/>
              <a:buNone/>
              <a:defRPr sz="2800" b="1"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46" name="Google Shape;346;p179"/>
          <p:cNvSpPr txBox="1">
            <a:spLocks noGrp="1"/>
          </p:cNvSpPr>
          <p:nvPr>
            <p:ph type="body" idx="9"/>
          </p:nvPr>
        </p:nvSpPr>
        <p:spPr>
          <a:xfrm>
            <a:off x="6877536" y="4109013"/>
            <a:ext cx="2502600" cy="28449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Calibri"/>
              <a:buNone/>
              <a:defRPr sz="2800" b="1"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47" name="Google Shape;347;p179"/>
          <p:cNvSpPr txBox="1">
            <a:spLocks noGrp="1"/>
          </p:cNvSpPr>
          <p:nvPr>
            <p:ph type="body" idx="13"/>
          </p:nvPr>
        </p:nvSpPr>
        <p:spPr>
          <a:xfrm>
            <a:off x="9967976" y="4109013"/>
            <a:ext cx="2502600" cy="28449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Calibri"/>
              <a:buNone/>
              <a:defRPr sz="2800" b="1"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48" name="Google Shape;348;p179"/>
          <p:cNvSpPr txBox="1">
            <a:spLocks noGrp="1"/>
          </p:cNvSpPr>
          <p:nvPr>
            <p:ph type="body" idx="14"/>
          </p:nvPr>
        </p:nvSpPr>
        <p:spPr>
          <a:xfrm>
            <a:off x="13058416" y="4109013"/>
            <a:ext cx="2502600" cy="28449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Calibri"/>
              <a:buNone/>
              <a:defRPr sz="2800" b="1" i="0">
                <a:solidFill>
                  <a:srgbClr val="353535"/>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cxnSp>
        <p:nvCxnSpPr>
          <p:cNvPr id="349" name="Google Shape;349;p179"/>
          <p:cNvCxnSpPr/>
          <p:nvPr/>
        </p:nvCxnSpPr>
        <p:spPr>
          <a:xfrm>
            <a:off x="3483980" y="4004842"/>
            <a:ext cx="0" cy="2995200"/>
          </a:xfrm>
          <a:prstGeom prst="straightConnector1">
            <a:avLst/>
          </a:prstGeom>
          <a:noFill/>
          <a:ln w="25400" cap="flat" cmpd="sng">
            <a:solidFill>
              <a:srgbClr val="D6D6D6"/>
            </a:solidFill>
            <a:prstDash val="solid"/>
            <a:miter lim="400000"/>
            <a:headEnd type="none" w="sm" len="sm"/>
            <a:tailEnd type="none" w="sm" len="sm"/>
          </a:ln>
        </p:spPr>
      </p:cxnSp>
      <p:cxnSp>
        <p:nvCxnSpPr>
          <p:cNvPr id="350" name="Google Shape;350;p179"/>
          <p:cNvCxnSpPr/>
          <p:nvPr/>
        </p:nvCxnSpPr>
        <p:spPr>
          <a:xfrm>
            <a:off x="6574421" y="4004842"/>
            <a:ext cx="0" cy="2995200"/>
          </a:xfrm>
          <a:prstGeom prst="straightConnector1">
            <a:avLst/>
          </a:prstGeom>
          <a:noFill/>
          <a:ln w="25400" cap="flat" cmpd="sng">
            <a:solidFill>
              <a:srgbClr val="D6D6D6"/>
            </a:solidFill>
            <a:prstDash val="solid"/>
            <a:miter lim="400000"/>
            <a:headEnd type="none" w="sm" len="sm"/>
            <a:tailEnd type="none" w="sm" len="sm"/>
          </a:ln>
        </p:spPr>
      </p:cxnSp>
      <p:cxnSp>
        <p:nvCxnSpPr>
          <p:cNvPr id="351" name="Google Shape;351;p179"/>
          <p:cNvCxnSpPr/>
          <p:nvPr/>
        </p:nvCxnSpPr>
        <p:spPr>
          <a:xfrm>
            <a:off x="9664861" y="4004842"/>
            <a:ext cx="0" cy="2995200"/>
          </a:xfrm>
          <a:prstGeom prst="straightConnector1">
            <a:avLst/>
          </a:prstGeom>
          <a:noFill/>
          <a:ln w="25400" cap="flat" cmpd="sng">
            <a:solidFill>
              <a:srgbClr val="D6D6D6"/>
            </a:solidFill>
            <a:prstDash val="solid"/>
            <a:miter lim="400000"/>
            <a:headEnd type="none" w="sm" len="sm"/>
            <a:tailEnd type="none" w="sm" len="sm"/>
          </a:ln>
        </p:spPr>
      </p:cxnSp>
      <p:cxnSp>
        <p:nvCxnSpPr>
          <p:cNvPr id="352" name="Google Shape;352;p179"/>
          <p:cNvCxnSpPr/>
          <p:nvPr/>
        </p:nvCxnSpPr>
        <p:spPr>
          <a:xfrm>
            <a:off x="12778451" y="4004842"/>
            <a:ext cx="0" cy="2995200"/>
          </a:xfrm>
          <a:prstGeom prst="straightConnector1">
            <a:avLst/>
          </a:prstGeom>
          <a:noFill/>
          <a:ln w="25400" cap="flat" cmpd="sng">
            <a:solidFill>
              <a:srgbClr val="D6D6D6"/>
            </a:solidFill>
            <a:prstDash val="solid"/>
            <a:miter lim="400000"/>
            <a:headEnd type="none" w="sm" len="sm"/>
            <a:tailEnd type="none" w="sm" len="sm"/>
          </a:ln>
        </p:spPr>
      </p:cxnSp>
      <p:pic>
        <p:nvPicPr>
          <p:cNvPr id="353" name="Google Shape;353;p179"/>
          <p:cNvPicPr preferRelativeResize="0"/>
          <p:nvPr/>
        </p:nvPicPr>
        <p:blipFill rotWithShape="1">
          <a:blip r:embed="rId3">
            <a:alphaModFix/>
          </a:blip>
          <a:srcRect/>
          <a:stretch/>
        </p:blipFill>
        <p:spPr>
          <a:xfrm>
            <a:off x="711200" y="8203662"/>
            <a:ext cx="2076545" cy="741219"/>
          </a:xfrm>
          <a:prstGeom prst="rect">
            <a:avLst/>
          </a:prstGeom>
          <a:noFill/>
          <a:ln>
            <a:noFill/>
          </a:ln>
        </p:spPr>
      </p:pic>
      <p:sp>
        <p:nvSpPr>
          <p:cNvPr id="354" name="Google Shape;354;p179"/>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355" name="Google Shape;355;p179"/>
          <p:cNvPicPr preferRelativeResize="0"/>
          <p:nvPr/>
        </p:nvPicPr>
        <p:blipFill rotWithShape="1">
          <a:blip r:embed="rId4">
            <a:alphaModFix/>
          </a:blip>
          <a:srcRect/>
          <a:stretch/>
        </p:blipFill>
        <p:spPr>
          <a:xfrm>
            <a:off x="3069427" y="8223794"/>
            <a:ext cx="1036956" cy="719999"/>
          </a:xfrm>
          <a:prstGeom prst="rect">
            <a:avLst/>
          </a:prstGeom>
          <a:noFill/>
          <a:ln>
            <a:noFill/>
          </a:ln>
        </p:spPr>
      </p:pic>
      <p:sp>
        <p:nvSpPr>
          <p:cNvPr id="356" name="Google Shape;356;p179"/>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 Photos - Text">
  <p:cSld name="6 Photos - Text">
    <p:spTree>
      <p:nvGrpSpPr>
        <p:cNvPr id="1" name="Shape 357"/>
        <p:cNvGrpSpPr/>
        <p:nvPr/>
      </p:nvGrpSpPr>
      <p:grpSpPr>
        <a:xfrm>
          <a:off x="0" y="0"/>
          <a:ext cx="0" cy="0"/>
          <a:chOff x="0" y="0"/>
          <a:chExt cx="0" cy="0"/>
        </a:xfrm>
      </p:grpSpPr>
      <p:sp>
        <p:nvSpPr>
          <p:cNvPr id="358" name="Google Shape;358;p180"/>
          <p:cNvSpPr/>
          <p:nvPr/>
        </p:nvSpPr>
        <p:spPr>
          <a:xfrm>
            <a:off x="0" y="0"/>
            <a:ext cx="16256101" cy="9144000"/>
          </a:xfrm>
          <a:prstGeom prst="rect">
            <a:avLst/>
          </a:prstGeom>
          <a:gradFill>
            <a:gsLst>
              <a:gs pos="0">
                <a:schemeClr val="accent2"/>
              </a:gs>
              <a:gs pos="33000">
                <a:schemeClr val="accent2"/>
              </a:gs>
              <a:gs pos="100000">
                <a:schemeClr val="accent3"/>
              </a:gs>
            </a:gsLst>
            <a:lin ang="12600029" scaled="0"/>
          </a:gra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359" name="Google Shape;359;p180"/>
          <p:cNvSpPr>
            <a:spLocks noGrp="1"/>
          </p:cNvSpPr>
          <p:nvPr>
            <p:ph type="pic" idx="2"/>
          </p:nvPr>
        </p:nvSpPr>
        <p:spPr>
          <a:xfrm>
            <a:off x="741412" y="1885741"/>
            <a:ext cx="1361700" cy="13638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60" name="Google Shape;360;p180"/>
          <p:cNvSpPr txBox="1">
            <a:spLocks noGrp="1"/>
          </p:cNvSpPr>
          <p:nvPr>
            <p:ph type="body" idx="1"/>
          </p:nvPr>
        </p:nvSpPr>
        <p:spPr>
          <a:xfrm>
            <a:off x="2314936" y="1912398"/>
            <a:ext cx="5312700" cy="41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Calibri"/>
              <a:buNone/>
              <a:defRPr sz="3200" b="1" i="0">
                <a:solidFill>
                  <a:schemeClr val="dk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61" name="Google Shape;361;p180"/>
          <p:cNvSpPr txBox="1">
            <a:spLocks noGrp="1"/>
          </p:cNvSpPr>
          <p:nvPr>
            <p:ph type="body" idx="3"/>
          </p:nvPr>
        </p:nvSpPr>
        <p:spPr>
          <a:xfrm>
            <a:off x="2314936" y="2327637"/>
            <a:ext cx="5312700" cy="1137300"/>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Calibri"/>
              <a:buNone/>
              <a:defRPr sz="24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62" name="Google Shape;362;p180"/>
          <p:cNvSpPr txBox="1">
            <a:spLocks noGrp="1"/>
          </p:cNvSpPr>
          <p:nvPr>
            <p:ph type="body" idx="4"/>
          </p:nvPr>
        </p:nvSpPr>
        <p:spPr>
          <a:xfrm>
            <a:off x="711199" y="792164"/>
            <a:ext cx="14303101" cy="6684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300"/>
              <a:buFont typeface="Calibri"/>
              <a:buNone/>
              <a:defRPr sz="44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63" name="Google Shape;363;p180"/>
          <p:cNvSpPr/>
          <p:nvPr/>
        </p:nvSpPr>
        <p:spPr>
          <a:xfrm>
            <a:off x="0" y="8026400"/>
            <a:ext cx="16256101" cy="111750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364" name="Google Shape;364;p180"/>
          <p:cNvSpPr>
            <a:spLocks noGrp="1"/>
          </p:cNvSpPr>
          <p:nvPr>
            <p:ph type="pic" idx="5"/>
          </p:nvPr>
        </p:nvSpPr>
        <p:spPr>
          <a:xfrm>
            <a:off x="741412" y="3890152"/>
            <a:ext cx="1361700" cy="13638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65" name="Google Shape;365;p180"/>
          <p:cNvSpPr txBox="1">
            <a:spLocks noGrp="1"/>
          </p:cNvSpPr>
          <p:nvPr>
            <p:ph type="body" idx="6"/>
          </p:nvPr>
        </p:nvSpPr>
        <p:spPr>
          <a:xfrm>
            <a:off x="2314936" y="3916809"/>
            <a:ext cx="5312700" cy="41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Calibri"/>
              <a:buNone/>
              <a:defRPr sz="3200" b="1" i="0">
                <a:solidFill>
                  <a:schemeClr val="dk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66" name="Google Shape;366;p180"/>
          <p:cNvSpPr txBox="1">
            <a:spLocks noGrp="1"/>
          </p:cNvSpPr>
          <p:nvPr>
            <p:ph type="body" idx="7"/>
          </p:nvPr>
        </p:nvSpPr>
        <p:spPr>
          <a:xfrm>
            <a:off x="2314936" y="4332048"/>
            <a:ext cx="5312700" cy="1098600"/>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Calibri"/>
              <a:buNone/>
              <a:defRPr sz="24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67" name="Google Shape;367;p180"/>
          <p:cNvSpPr>
            <a:spLocks noGrp="1"/>
          </p:cNvSpPr>
          <p:nvPr>
            <p:ph type="pic" idx="8"/>
          </p:nvPr>
        </p:nvSpPr>
        <p:spPr>
          <a:xfrm>
            <a:off x="741412" y="5867906"/>
            <a:ext cx="1361700" cy="13638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68" name="Google Shape;368;p180"/>
          <p:cNvSpPr txBox="1">
            <a:spLocks noGrp="1"/>
          </p:cNvSpPr>
          <p:nvPr>
            <p:ph type="body" idx="9"/>
          </p:nvPr>
        </p:nvSpPr>
        <p:spPr>
          <a:xfrm>
            <a:off x="2314936" y="5894563"/>
            <a:ext cx="5312700" cy="41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Calibri"/>
              <a:buNone/>
              <a:defRPr sz="3200" b="1" i="0">
                <a:solidFill>
                  <a:schemeClr val="dk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69" name="Google Shape;369;p180"/>
          <p:cNvSpPr txBox="1">
            <a:spLocks noGrp="1"/>
          </p:cNvSpPr>
          <p:nvPr>
            <p:ph type="body" idx="13"/>
          </p:nvPr>
        </p:nvSpPr>
        <p:spPr>
          <a:xfrm>
            <a:off x="2314936" y="6309802"/>
            <a:ext cx="5312700" cy="1107000"/>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Calibri"/>
              <a:buNone/>
              <a:defRPr sz="24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70" name="Google Shape;370;p180"/>
          <p:cNvSpPr>
            <a:spLocks noGrp="1"/>
          </p:cNvSpPr>
          <p:nvPr>
            <p:ph type="pic" idx="14"/>
          </p:nvPr>
        </p:nvSpPr>
        <p:spPr>
          <a:xfrm>
            <a:off x="8128000" y="1885741"/>
            <a:ext cx="1361700" cy="13638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71" name="Google Shape;371;p180"/>
          <p:cNvSpPr txBox="1">
            <a:spLocks noGrp="1"/>
          </p:cNvSpPr>
          <p:nvPr>
            <p:ph type="body" idx="15"/>
          </p:nvPr>
        </p:nvSpPr>
        <p:spPr>
          <a:xfrm>
            <a:off x="9701524" y="1912398"/>
            <a:ext cx="5312700" cy="41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100"/>
              <a:buFont typeface="Calibri"/>
              <a:buNone/>
              <a:defRPr sz="2800" b="1" i="0">
                <a:solidFill>
                  <a:schemeClr val="dk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72" name="Google Shape;372;p180"/>
          <p:cNvSpPr txBox="1">
            <a:spLocks noGrp="1"/>
          </p:cNvSpPr>
          <p:nvPr>
            <p:ph type="body" idx="16"/>
          </p:nvPr>
        </p:nvSpPr>
        <p:spPr>
          <a:xfrm>
            <a:off x="9701524" y="2327637"/>
            <a:ext cx="5312700" cy="1137300"/>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Calibri"/>
              <a:buNone/>
              <a:defRPr sz="24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73" name="Google Shape;373;p180"/>
          <p:cNvSpPr>
            <a:spLocks noGrp="1"/>
          </p:cNvSpPr>
          <p:nvPr>
            <p:ph type="pic" idx="17"/>
          </p:nvPr>
        </p:nvSpPr>
        <p:spPr>
          <a:xfrm>
            <a:off x="8128000" y="3890152"/>
            <a:ext cx="1361700" cy="13638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74" name="Google Shape;374;p180"/>
          <p:cNvSpPr txBox="1">
            <a:spLocks noGrp="1"/>
          </p:cNvSpPr>
          <p:nvPr>
            <p:ph type="body" idx="18"/>
          </p:nvPr>
        </p:nvSpPr>
        <p:spPr>
          <a:xfrm>
            <a:off x="9701524" y="3916809"/>
            <a:ext cx="5312700" cy="41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Calibri"/>
              <a:buNone/>
              <a:defRPr sz="3200" b="1" i="0">
                <a:solidFill>
                  <a:schemeClr val="dk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75" name="Google Shape;375;p180"/>
          <p:cNvSpPr txBox="1">
            <a:spLocks noGrp="1"/>
          </p:cNvSpPr>
          <p:nvPr>
            <p:ph type="body" idx="19"/>
          </p:nvPr>
        </p:nvSpPr>
        <p:spPr>
          <a:xfrm>
            <a:off x="9701524" y="4332048"/>
            <a:ext cx="5312700" cy="1098600"/>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Calibri"/>
              <a:buNone/>
              <a:defRPr sz="24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76" name="Google Shape;376;p180"/>
          <p:cNvSpPr>
            <a:spLocks noGrp="1"/>
          </p:cNvSpPr>
          <p:nvPr>
            <p:ph type="pic" idx="20"/>
          </p:nvPr>
        </p:nvSpPr>
        <p:spPr>
          <a:xfrm>
            <a:off x="8128000" y="5867906"/>
            <a:ext cx="1361700" cy="13638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77" name="Google Shape;377;p180"/>
          <p:cNvSpPr txBox="1">
            <a:spLocks noGrp="1"/>
          </p:cNvSpPr>
          <p:nvPr>
            <p:ph type="body" idx="21"/>
          </p:nvPr>
        </p:nvSpPr>
        <p:spPr>
          <a:xfrm>
            <a:off x="9701524" y="5894563"/>
            <a:ext cx="5312700" cy="41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Calibri"/>
              <a:buNone/>
              <a:defRPr sz="3200" b="1" i="0">
                <a:solidFill>
                  <a:schemeClr val="dk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378" name="Google Shape;378;p180"/>
          <p:cNvSpPr txBox="1">
            <a:spLocks noGrp="1"/>
          </p:cNvSpPr>
          <p:nvPr>
            <p:ph type="body" idx="22"/>
          </p:nvPr>
        </p:nvSpPr>
        <p:spPr>
          <a:xfrm>
            <a:off x="9701524" y="6309802"/>
            <a:ext cx="5312700" cy="1095000"/>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Calibri"/>
              <a:buNone/>
              <a:defRPr sz="2400" b="1"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379" name="Google Shape;379;p180"/>
          <p:cNvPicPr preferRelativeResize="0"/>
          <p:nvPr/>
        </p:nvPicPr>
        <p:blipFill rotWithShape="1">
          <a:blip r:embed="rId2">
            <a:alphaModFix/>
          </a:blip>
          <a:srcRect/>
          <a:stretch/>
        </p:blipFill>
        <p:spPr>
          <a:xfrm rot="5400000">
            <a:off x="434050" y="-434050"/>
            <a:ext cx="1736203" cy="2604304"/>
          </a:xfrm>
          <a:prstGeom prst="rect">
            <a:avLst/>
          </a:prstGeom>
          <a:noFill/>
          <a:ln>
            <a:noFill/>
          </a:ln>
        </p:spPr>
      </p:pic>
      <p:pic>
        <p:nvPicPr>
          <p:cNvPr id="380" name="Google Shape;380;p180"/>
          <p:cNvPicPr preferRelativeResize="0"/>
          <p:nvPr/>
        </p:nvPicPr>
        <p:blipFill rotWithShape="1">
          <a:blip r:embed="rId3">
            <a:alphaModFix/>
          </a:blip>
          <a:srcRect/>
          <a:stretch/>
        </p:blipFill>
        <p:spPr>
          <a:xfrm rot="-5400000">
            <a:off x="14042761" y="5824735"/>
            <a:ext cx="1770592" cy="2655888"/>
          </a:xfrm>
          <a:prstGeom prst="rect">
            <a:avLst/>
          </a:prstGeom>
          <a:noFill/>
          <a:ln>
            <a:noFill/>
          </a:ln>
        </p:spPr>
      </p:pic>
      <p:pic>
        <p:nvPicPr>
          <p:cNvPr id="381" name="Google Shape;381;p180"/>
          <p:cNvPicPr preferRelativeResize="0"/>
          <p:nvPr/>
        </p:nvPicPr>
        <p:blipFill rotWithShape="1">
          <a:blip r:embed="rId4">
            <a:alphaModFix/>
          </a:blip>
          <a:srcRect/>
          <a:stretch/>
        </p:blipFill>
        <p:spPr>
          <a:xfrm>
            <a:off x="711200" y="8203662"/>
            <a:ext cx="2076545" cy="741219"/>
          </a:xfrm>
          <a:prstGeom prst="rect">
            <a:avLst/>
          </a:prstGeom>
          <a:noFill/>
          <a:ln>
            <a:noFill/>
          </a:ln>
        </p:spPr>
      </p:pic>
      <p:sp>
        <p:nvSpPr>
          <p:cNvPr id="382" name="Google Shape;382;p180"/>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383" name="Google Shape;383;p180"/>
          <p:cNvPicPr preferRelativeResize="0"/>
          <p:nvPr/>
        </p:nvPicPr>
        <p:blipFill rotWithShape="1">
          <a:blip r:embed="rId5">
            <a:alphaModFix/>
          </a:blip>
          <a:srcRect/>
          <a:stretch/>
        </p:blipFill>
        <p:spPr>
          <a:xfrm>
            <a:off x="3069427" y="8223794"/>
            <a:ext cx="1036956" cy="71999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Right - Text">
  <p:cSld name="Image Right - Text">
    <p:spTree>
      <p:nvGrpSpPr>
        <p:cNvPr id="1" name="Shape 384"/>
        <p:cNvGrpSpPr/>
        <p:nvPr/>
      </p:nvGrpSpPr>
      <p:grpSpPr>
        <a:xfrm>
          <a:off x="0" y="0"/>
          <a:ext cx="0" cy="0"/>
          <a:chOff x="0" y="0"/>
          <a:chExt cx="0" cy="0"/>
        </a:xfrm>
      </p:grpSpPr>
      <p:sp>
        <p:nvSpPr>
          <p:cNvPr id="385" name="Google Shape;385;p181"/>
          <p:cNvSpPr txBox="1">
            <a:spLocks noGrp="1"/>
          </p:cNvSpPr>
          <p:nvPr>
            <p:ph type="body" idx="1"/>
          </p:nvPr>
        </p:nvSpPr>
        <p:spPr>
          <a:xfrm>
            <a:off x="711201" y="792164"/>
            <a:ext cx="6535800" cy="2565600"/>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rgbClr val="2D3293"/>
              </a:buClr>
              <a:buSzPts val="4950"/>
              <a:buFont typeface="Calibri"/>
              <a:buNone/>
              <a:defRPr sz="66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386" name="Google Shape;386;p181"/>
          <p:cNvPicPr preferRelativeResize="0"/>
          <p:nvPr/>
        </p:nvPicPr>
        <p:blipFill rotWithShape="1">
          <a:blip r:embed="rId2">
            <a:alphaModFix/>
          </a:blip>
          <a:srcRect/>
          <a:stretch/>
        </p:blipFill>
        <p:spPr>
          <a:xfrm>
            <a:off x="711200" y="8203662"/>
            <a:ext cx="2076545" cy="741219"/>
          </a:xfrm>
          <a:prstGeom prst="rect">
            <a:avLst/>
          </a:prstGeom>
          <a:noFill/>
          <a:ln>
            <a:noFill/>
          </a:ln>
        </p:spPr>
      </p:pic>
      <p:sp>
        <p:nvSpPr>
          <p:cNvPr id="387" name="Google Shape;387;p181"/>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88" name="Google Shape;388;p181"/>
          <p:cNvSpPr txBox="1">
            <a:spLocks noGrp="1"/>
          </p:cNvSpPr>
          <p:nvPr>
            <p:ph type="body" idx="2"/>
          </p:nvPr>
        </p:nvSpPr>
        <p:spPr>
          <a:xfrm>
            <a:off x="723899" y="3357798"/>
            <a:ext cx="6126600" cy="4059000"/>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chemeClr val="dk2"/>
              </a:buClr>
              <a:buSzPts val="2400"/>
              <a:buFont typeface="Calibri"/>
              <a:buNone/>
              <a:defRPr sz="3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389" name="Google Shape;389;p181"/>
          <p:cNvPicPr preferRelativeResize="0"/>
          <p:nvPr/>
        </p:nvPicPr>
        <p:blipFill rotWithShape="1">
          <a:blip r:embed="rId3">
            <a:alphaModFix/>
          </a:blip>
          <a:srcRect/>
          <a:stretch/>
        </p:blipFill>
        <p:spPr>
          <a:xfrm rot="-5400000" flipH="1">
            <a:off x="13821973" y="-500296"/>
            <a:ext cx="1933731" cy="2934324"/>
          </a:xfrm>
          <a:prstGeom prst="rect">
            <a:avLst/>
          </a:prstGeom>
          <a:noFill/>
          <a:ln>
            <a:noFill/>
          </a:ln>
        </p:spPr>
      </p:pic>
      <p:sp>
        <p:nvSpPr>
          <p:cNvPr id="390" name="Google Shape;390;p181"/>
          <p:cNvSpPr>
            <a:spLocks noGrp="1"/>
          </p:cNvSpPr>
          <p:nvPr>
            <p:ph type="pic" idx="3"/>
          </p:nvPr>
        </p:nvSpPr>
        <p:spPr>
          <a:xfrm>
            <a:off x="8128000" y="792164"/>
            <a:ext cx="8127900" cy="740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Light" pitchFamily="2" charset="0"/>
                <a:ea typeface="Helvetica Neue Light"/>
                <a:cs typeface="Helvetica Light" pitchFamily="2" charset="0"/>
                <a:sym typeface="Helvetica Neue Light"/>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pic>
        <p:nvPicPr>
          <p:cNvPr id="391" name="Google Shape;391;p181"/>
          <p:cNvPicPr preferRelativeResize="0"/>
          <p:nvPr/>
        </p:nvPicPr>
        <p:blipFill rotWithShape="1">
          <a:blip r:embed="rId4">
            <a:alphaModFix/>
          </a:blip>
          <a:srcRect/>
          <a:stretch/>
        </p:blipFill>
        <p:spPr>
          <a:xfrm>
            <a:off x="3069427" y="8223794"/>
            <a:ext cx="1036956" cy="719999"/>
          </a:xfrm>
          <a:prstGeom prst="rect">
            <a:avLst/>
          </a:prstGeom>
          <a:noFill/>
          <a:ln>
            <a:noFill/>
          </a:ln>
        </p:spPr>
      </p:pic>
      <p:pic>
        <p:nvPicPr>
          <p:cNvPr id="392" name="Google Shape;392;p181"/>
          <p:cNvPicPr preferRelativeResize="0"/>
          <p:nvPr/>
        </p:nvPicPr>
        <p:blipFill rotWithShape="1">
          <a:blip r:embed="rId5">
            <a:alphaModFix/>
          </a:blip>
          <a:srcRect/>
          <a:stretch/>
        </p:blipFill>
        <p:spPr>
          <a:xfrm rot="-5400000">
            <a:off x="14404051" y="7292051"/>
            <a:ext cx="1481559" cy="2222339"/>
          </a:xfrm>
          <a:prstGeom prst="rect">
            <a:avLst/>
          </a:prstGeom>
          <a:noFill/>
          <a:ln>
            <a:noFill/>
          </a:ln>
        </p:spPr>
      </p:pic>
      <p:pic>
        <p:nvPicPr>
          <p:cNvPr id="393" name="Google Shape;393;p181"/>
          <p:cNvPicPr preferRelativeResize="0"/>
          <p:nvPr/>
        </p:nvPicPr>
        <p:blipFill rotWithShape="1">
          <a:blip r:embed="rId5">
            <a:alphaModFix/>
          </a:blip>
          <a:srcRect/>
          <a:stretch/>
        </p:blipFill>
        <p:spPr>
          <a:xfrm rot="5400000">
            <a:off x="370390" y="-389238"/>
            <a:ext cx="1481559" cy="2222339"/>
          </a:xfrm>
          <a:prstGeom prst="rect">
            <a:avLst/>
          </a:prstGeom>
          <a:noFill/>
          <a:ln>
            <a:noFill/>
          </a:ln>
        </p:spPr>
      </p:pic>
      <p:sp>
        <p:nvSpPr>
          <p:cNvPr id="394" name="Google Shape;394;p181"/>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51"/>
        <p:cNvGrpSpPr/>
        <p:nvPr/>
      </p:nvGrpSpPr>
      <p:grpSpPr>
        <a:xfrm>
          <a:off x="0" y="0"/>
          <a:ext cx="0" cy="0"/>
          <a:chOff x="0" y="0"/>
          <a:chExt cx="0" cy="0"/>
        </a:xfrm>
      </p:grpSpPr>
      <p:sp>
        <p:nvSpPr>
          <p:cNvPr id="52" name="Google Shape;52;p155"/>
          <p:cNvSpPr/>
          <p:nvPr/>
        </p:nvSpPr>
        <p:spPr>
          <a:xfrm>
            <a:off x="0" y="0"/>
            <a:ext cx="16256101" cy="9144000"/>
          </a:xfrm>
          <a:prstGeom prst="rect">
            <a:avLst/>
          </a:prstGeom>
          <a:gradFill>
            <a:gsLst>
              <a:gs pos="0">
                <a:schemeClr val="accent2"/>
              </a:gs>
              <a:gs pos="33000">
                <a:schemeClr val="accent2"/>
              </a:gs>
              <a:gs pos="100000">
                <a:schemeClr val="accent3"/>
              </a:gs>
            </a:gsLst>
            <a:lin ang="12600029" scaled="0"/>
          </a:gra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53" name="Google Shape;53;p155"/>
          <p:cNvPicPr preferRelativeResize="0"/>
          <p:nvPr/>
        </p:nvPicPr>
        <p:blipFill rotWithShape="1">
          <a:blip r:embed="rId2">
            <a:alphaModFix/>
          </a:blip>
          <a:srcRect/>
          <a:stretch/>
        </p:blipFill>
        <p:spPr>
          <a:xfrm rot="-5400000">
            <a:off x="13338919" y="6237108"/>
            <a:ext cx="2333665" cy="3500498"/>
          </a:xfrm>
          <a:prstGeom prst="rect">
            <a:avLst/>
          </a:prstGeom>
          <a:noFill/>
          <a:ln>
            <a:noFill/>
          </a:ln>
        </p:spPr>
      </p:pic>
      <p:pic>
        <p:nvPicPr>
          <p:cNvPr id="54" name="Google Shape;54;p155"/>
          <p:cNvPicPr preferRelativeResize="0"/>
          <p:nvPr/>
        </p:nvPicPr>
        <p:blipFill rotWithShape="1">
          <a:blip r:embed="rId3">
            <a:alphaModFix/>
          </a:blip>
          <a:srcRect/>
          <a:stretch/>
        </p:blipFill>
        <p:spPr>
          <a:xfrm>
            <a:off x="1978702" y="210266"/>
            <a:ext cx="2127557" cy="1822674"/>
          </a:xfrm>
          <a:prstGeom prst="rect">
            <a:avLst/>
          </a:prstGeom>
          <a:noFill/>
          <a:ln>
            <a:noFill/>
          </a:ln>
        </p:spPr>
      </p:pic>
      <p:sp>
        <p:nvSpPr>
          <p:cNvPr id="55" name="Google Shape;55;p155"/>
          <p:cNvSpPr txBox="1">
            <a:spLocks noGrp="1"/>
          </p:cNvSpPr>
          <p:nvPr>
            <p:ph type="body" idx="1"/>
          </p:nvPr>
        </p:nvSpPr>
        <p:spPr>
          <a:xfrm>
            <a:off x="1444596" y="1587501"/>
            <a:ext cx="13365601" cy="5436300"/>
          </a:xfrm>
          <a:prstGeom prst="rect">
            <a:avLst/>
          </a:prstGeom>
          <a:noFill/>
          <a:ln>
            <a:noFill/>
          </a:ln>
        </p:spPr>
        <p:txBody>
          <a:bodyPr spcFirstLastPara="1" wrap="square" lIns="0" tIns="0" rIns="0" bIns="0" anchor="ctr" anchorCtr="0">
            <a:noAutofit/>
          </a:bodyPr>
          <a:lstStyle>
            <a:lvl1pPr marL="457200" lvl="0" indent="-228600" algn="ctr">
              <a:lnSpc>
                <a:spcPct val="85000"/>
              </a:lnSpc>
              <a:spcBef>
                <a:spcPts val="0"/>
              </a:spcBef>
              <a:spcAft>
                <a:spcPts val="0"/>
              </a:spcAft>
              <a:buClr>
                <a:schemeClr val="lt1"/>
              </a:buClr>
              <a:buSzPts val="6600"/>
              <a:buFont typeface="Arial Black"/>
              <a:buNone/>
              <a:defRPr sz="8800" b="1" i="0">
                <a:solidFill>
                  <a:schemeClr val="lt1"/>
                </a:solidFill>
                <a:latin typeface="Arial Black"/>
                <a:ea typeface="Arial Black"/>
                <a:cs typeface="Arial Black"/>
                <a:sym typeface="Arial Black"/>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56" name="Google Shape;56;p155"/>
          <p:cNvSpPr txBox="1">
            <a:spLocks noGrp="1"/>
          </p:cNvSpPr>
          <p:nvPr>
            <p:ph type="body" idx="2"/>
          </p:nvPr>
        </p:nvSpPr>
        <p:spPr>
          <a:xfrm>
            <a:off x="4102725" y="7017692"/>
            <a:ext cx="8279100" cy="939900"/>
          </a:xfrm>
          <a:prstGeom prst="rect">
            <a:avLst/>
          </a:prstGeom>
          <a:noFill/>
          <a:ln>
            <a:noFill/>
          </a:ln>
        </p:spPr>
        <p:txBody>
          <a:bodyPr spcFirstLastPara="1" wrap="square" lIns="0" tIns="180000" rIns="0" bIns="0" anchor="t" anchorCtr="0">
            <a:noAutofit/>
          </a:bodyPr>
          <a:lstStyle>
            <a:lvl1pPr marL="457200" lvl="0" indent="-228600" algn="ctr">
              <a:lnSpc>
                <a:spcPct val="100000"/>
              </a:lnSpc>
              <a:spcBef>
                <a:spcPts val="300"/>
              </a:spcBef>
              <a:spcAft>
                <a:spcPts val="0"/>
              </a:spcAft>
              <a:buClr>
                <a:schemeClr val="lt1"/>
              </a:buClr>
              <a:buSzPts val="3450"/>
              <a:buFont typeface="Calibri"/>
              <a:buNone/>
              <a:defRPr sz="4600" b="0" i="0">
                <a:solidFill>
                  <a:schemeClr val="l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57" name="Google Shape;57;p155"/>
          <p:cNvPicPr preferRelativeResize="0"/>
          <p:nvPr/>
        </p:nvPicPr>
        <p:blipFill rotWithShape="1">
          <a:blip r:embed="rId3">
            <a:alphaModFix/>
          </a:blip>
          <a:srcRect/>
          <a:stretch/>
        </p:blipFill>
        <p:spPr>
          <a:xfrm rot="10800000">
            <a:off x="13519049" y="6438271"/>
            <a:ext cx="1486104" cy="127314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Image Right - Text">
  <p:cSld name="1_Image Right - Text">
    <p:spTree>
      <p:nvGrpSpPr>
        <p:cNvPr id="1" name="Shape 395"/>
        <p:cNvGrpSpPr/>
        <p:nvPr/>
      </p:nvGrpSpPr>
      <p:grpSpPr>
        <a:xfrm>
          <a:off x="0" y="0"/>
          <a:ext cx="0" cy="0"/>
          <a:chOff x="0" y="0"/>
          <a:chExt cx="0" cy="0"/>
        </a:xfrm>
      </p:grpSpPr>
      <p:sp>
        <p:nvSpPr>
          <p:cNvPr id="396" name="Google Shape;396;p182"/>
          <p:cNvSpPr>
            <a:spLocks noGrp="1"/>
          </p:cNvSpPr>
          <p:nvPr>
            <p:ph type="pic" idx="2"/>
          </p:nvPr>
        </p:nvSpPr>
        <p:spPr>
          <a:xfrm>
            <a:off x="8128000" y="792164"/>
            <a:ext cx="8127900" cy="740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Light" pitchFamily="2" charset="0"/>
                <a:ea typeface="Helvetica Neue Light"/>
                <a:cs typeface="Helvetica Light" pitchFamily="2" charset="0"/>
                <a:sym typeface="Helvetica Neue Light"/>
              </a:defRPr>
            </a:lvl1pPr>
            <a:lvl2pPr marR="0" lvl="1"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397" name="Google Shape;397;p182"/>
          <p:cNvSpPr txBox="1">
            <a:spLocks noGrp="1"/>
          </p:cNvSpPr>
          <p:nvPr>
            <p:ph type="body" idx="1"/>
          </p:nvPr>
        </p:nvSpPr>
        <p:spPr>
          <a:xfrm>
            <a:off x="711201" y="792164"/>
            <a:ext cx="6535800" cy="2565600"/>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rgbClr val="2D3293"/>
              </a:buClr>
              <a:buSzPts val="4950"/>
              <a:buFont typeface="Calibri"/>
              <a:buNone/>
              <a:defRPr sz="66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398" name="Google Shape;398;p182"/>
          <p:cNvPicPr preferRelativeResize="0"/>
          <p:nvPr/>
        </p:nvPicPr>
        <p:blipFill rotWithShape="1">
          <a:blip r:embed="rId2">
            <a:alphaModFix/>
          </a:blip>
          <a:srcRect/>
          <a:stretch/>
        </p:blipFill>
        <p:spPr>
          <a:xfrm>
            <a:off x="711200" y="8203662"/>
            <a:ext cx="2076545" cy="741219"/>
          </a:xfrm>
          <a:prstGeom prst="rect">
            <a:avLst/>
          </a:prstGeom>
          <a:noFill/>
          <a:ln>
            <a:noFill/>
          </a:ln>
        </p:spPr>
      </p:pic>
      <p:sp>
        <p:nvSpPr>
          <p:cNvPr id="399" name="Google Shape;399;p182"/>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0" name="Google Shape;400;p182"/>
          <p:cNvSpPr txBox="1">
            <a:spLocks noGrp="1"/>
          </p:cNvSpPr>
          <p:nvPr>
            <p:ph type="body" idx="3"/>
          </p:nvPr>
        </p:nvSpPr>
        <p:spPr>
          <a:xfrm>
            <a:off x="723899" y="3357798"/>
            <a:ext cx="6126600" cy="4059000"/>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chemeClr val="dk2"/>
              </a:buClr>
              <a:buSzPts val="2400"/>
              <a:buFont typeface="Calibri"/>
              <a:buNone/>
              <a:defRPr sz="3200" b="0" i="0">
                <a:solidFill>
                  <a:schemeClr val="dk2"/>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401" name="Google Shape;401;p182"/>
          <p:cNvPicPr preferRelativeResize="0"/>
          <p:nvPr/>
        </p:nvPicPr>
        <p:blipFill rotWithShape="1">
          <a:blip r:embed="rId3">
            <a:alphaModFix/>
          </a:blip>
          <a:srcRect/>
          <a:stretch/>
        </p:blipFill>
        <p:spPr>
          <a:xfrm rot="-5400000" flipH="1">
            <a:off x="13821973" y="-500296"/>
            <a:ext cx="1933731" cy="2934324"/>
          </a:xfrm>
          <a:prstGeom prst="rect">
            <a:avLst/>
          </a:prstGeom>
          <a:noFill/>
          <a:ln>
            <a:noFill/>
          </a:ln>
        </p:spPr>
      </p:pic>
      <p:sp>
        <p:nvSpPr>
          <p:cNvPr id="402" name="Google Shape;402;p182"/>
          <p:cNvSpPr/>
          <p:nvPr/>
        </p:nvSpPr>
        <p:spPr>
          <a:xfrm>
            <a:off x="8921831" y="6031940"/>
            <a:ext cx="8968800" cy="1617000"/>
          </a:xfrm>
          <a:prstGeom prst="roundRect">
            <a:avLst>
              <a:gd name="adj" fmla="val 50000"/>
            </a:avLst>
          </a:prstGeom>
          <a:solidFill>
            <a:schemeClr val="accent3"/>
          </a:solid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03" name="Google Shape;403;p182"/>
          <p:cNvSpPr txBox="1">
            <a:spLocks noGrp="1"/>
          </p:cNvSpPr>
          <p:nvPr>
            <p:ph type="body" idx="4"/>
          </p:nvPr>
        </p:nvSpPr>
        <p:spPr>
          <a:xfrm>
            <a:off x="9593704" y="6162363"/>
            <a:ext cx="6355800" cy="1250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3300"/>
              <a:buFont typeface="Calibri"/>
              <a:buNone/>
              <a:defRPr sz="4400" b="1" i="1">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404" name="Google Shape;404;p182"/>
          <p:cNvPicPr preferRelativeResize="0"/>
          <p:nvPr/>
        </p:nvPicPr>
        <p:blipFill rotWithShape="1">
          <a:blip r:embed="rId4">
            <a:alphaModFix/>
          </a:blip>
          <a:srcRect/>
          <a:stretch/>
        </p:blipFill>
        <p:spPr>
          <a:xfrm>
            <a:off x="3069427" y="8223794"/>
            <a:ext cx="1036956" cy="719999"/>
          </a:xfrm>
          <a:prstGeom prst="rect">
            <a:avLst/>
          </a:prstGeom>
          <a:noFill/>
          <a:ln>
            <a:noFill/>
          </a:ln>
        </p:spPr>
      </p:pic>
      <p:pic>
        <p:nvPicPr>
          <p:cNvPr id="405" name="Google Shape;405;p182"/>
          <p:cNvPicPr preferRelativeResize="0"/>
          <p:nvPr/>
        </p:nvPicPr>
        <p:blipFill rotWithShape="1">
          <a:blip r:embed="rId5">
            <a:alphaModFix/>
          </a:blip>
          <a:srcRect/>
          <a:stretch/>
        </p:blipFill>
        <p:spPr>
          <a:xfrm rot="5400000">
            <a:off x="370390" y="-389238"/>
            <a:ext cx="1481559" cy="2222339"/>
          </a:xfrm>
          <a:prstGeom prst="rect">
            <a:avLst/>
          </a:prstGeom>
          <a:noFill/>
          <a:ln>
            <a:noFill/>
          </a:ln>
        </p:spPr>
      </p:pic>
      <p:pic>
        <p:nvPicPr>
          <p:cNvPr id="406" name="Google Shape;406;p182"/>
          <p:cNvPicPr preferRelativeResize="0"/>
          <p:nvPr/>
        </p:nvPicPr>
        <p:blipFill rotWithShape="1">
          <a:blip r:embed="rId5">
            <a:alphaModFix/>
          </a:blip>
          <a:srcRect/>
          <a:stretch/>
        </p:blipFill>
        <p:spPr>
          <a:xfrm rot="-5400000">
            <a:off x="14404051" y="7292051"/>
            <a:ext cx="1481559" cy="2222339"/>
          </a:xfrm>
          <a:prstGeom prst="rect">
            <a:avLst/>
          </a:prstGeom>
          <a:noFill/>
          <a:ln>
            <a:noFill/>
          </a:ln>
        </p:spPr>
      </p:pic>
      <p:sp>
        <p:nvSpPr>
          <p:cNvPr id="407" name="Google Shape;407;p182"/>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w/ subtitle">
  <p:cSld name="Title and Content w/ subtitle">
    <p:spTree>
      <p:nvGrpSpPr>
        <p:cNvPr id="1" name="Shape 408"/>
        <p:cNvGrpSpPr/>
        <p:nvPr/>
      </p:nvGrpSpPr>
      <p:grpSpPr>
        <a:xfrm>
          <a:off x="0" y="0"/>
          <a:ext cx="0" cy="0"/>
          <a:chOff x="0" y="0"/>
          <a:chExt cx="0" cy="0"/>
        </a:xfrm>
      </p:grpSpPr>
      <p:cxnSp>
        <p:nvCxnSpPr>
          <p:cNvPr id="409" name="Google Shape;409;p183"/>
          <p:cNvCxnSpPr/>
          <p:nvPr/>
        </p:nvCxnSpPr>
        <p:spPr>
          <a:xfrm rot="10800000" flipH="1">
            <a:off x="0" y="3867297"/>
            <a:ext cx="2057400" cy="1760400"/>
          </a:xfrm>
          <a:prstGeom prst="straightConnector1">
            <a:avLst/>
          </a:prstGeom>
          <a:noFill/>
          <a:ln w="12700" cap="flat" cmpd="sng">
            <a:solidFill>
              <a:srgbClr val="0ABEF0"/>
            </a:solidFill>
            <a:prstDash val="solid"/>
            <a:miter lim="800000"/>
            <a:headEnd type="none" w="sm" len="sm"/>
            <a:tailEnd type="none" w="sm" len="sm"/>
          </a:ln>
        </p:spPr>
      </p:cxnSp>
      <p:cxnSp>
        <p:nvCxnSpPr>
          <p:cNvPr id="410" name="Google Shape;410;p183"/>
          <p:cNvCxnSpPr/>
          <p:nvPr/>
        </p:nvCxnSpPr>
        <p:spPr>
          <a:xfrm rot="10800000" flipH="1">
            <a:off x="5824542" y="-80"/>
            <a:ext cx="738300" cy="684300"/>
          </a:xfrm>
          <a:prstGeom prst="straightConnector1">
            <a:avLst/>
          </a:prstGeom>
          <a:noFill/>
          <a:ln w="12700" cap="flat" cmpd="sng">
            <a:solidFill>
              <a:srgbClr val="0ABEF0"/>
            </a:solidFill>
            <a:prstDash val="solid"/>
            <a:miter lim="800000"/>
            <a:headEnd type="none" w="sm" len="sm"/>
            <a:tailEnd type="none" w="sm" len="sm"/>
          </a:ln>
        </p:spPr>
      </p:cxnSp>
      <p:pic>
        <p:nvPicPr>
          <p:cNvPr id="411" name="Google Shape;411;p183"/>
          <p:cNvPicPr preferRelativeResize="0"/>
          <p:nvPr/>
        </p:nvPicPr>
        <p:blipFill rotWithShape="1">
          <a:blip r:embed="rId2">
            <a:alphaModFix/>
          </a:blip>
          <a:srcRect/>
          <a:stretch/>
        </p:blipFill>
        <p:spPr>
          <a:xfrm>
            <a:off x="1071566" y="900121"/>
            <a:ext cx="1584325" cy="1236661"/>
          </a:xfrm>
          <a:prstGeom prst="rect">
            <a:avLst/>
          </a:prstGeom>
          <a:noFill/>
          <a:ln>
            <a:noFill/>
          </a:ln>
        </p:spPr>
      </p:pic>
      <p:sp>
        <p:nvSpPr>
          <p:cNvPr id="412" name="Google Shape;412;p183"/>
          <p:cNvSpPr txBox="1">
            <a:spLocks noGrp="1"/>
          </p:cNvSpPr>
          <p:nvPr>
            <p:ph type="title"/>
          </p:nvPr>
        </p:nvSpPr>
        <p:spPr>
          <a:xfrm>
            <a:off x="2799408" y="323536"/>
            <a:ext cx="12097200" cy="1656000"/>
          </a:xfrm>
          <a:prstGeom prst="rect">
            <a:avLst/>
          </a:prstGeom>
          <a:noFill/>
          <a:ln>
            <a:noFill/>
          </a:ln>
        </p:spPr>
        <p:txBody>
          <a:bodyPr spcFirstLastPara="1" wrap="square" lIns="81625" tIns="40825" rIns="81625" bIns="40825" anchor="b" anchorCtr="0">
            <a:noAutofit/>
          </a:bodyPr>
          <a:lstStyle>
            <a:lvl1pPr lvl="0" algn="l">
              <a:lnSpc>
                <a:spcPct val="100000"/>
              </a:lnSpc>
              <a:spcBef>
                <a:spcPts val="0"/>
              </a:spcBef>
              <a:spcAft>
                <a:spcPts val="0"/>
              </a:spcAft>
              <a:buClr>
                <a:srgbClr val="28288C"/>
              </a:buClr>
              <a:buSzPts val="8098"/>
              <a:buFont typeface="Calibri"/>
              <a:buNone/>
              <a:defRPr sz="8098" b="0">
                <a:solidFill>
                  <a:srgbClr val="28288C"/>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13" name="Google Shape;413;p183"/>
          <p:cNvSpPr txBox="1">
            <a:spLocks noGrp="1"/>
          </p:cNvSpPr>
          <p:nvPr>
            <p:ph type="body" idx="1"/>
          </p:nvPr>
        </p:nvSpPr>
        <p:spPr>
          <a:xfrm>
            <a:off x="2799414" y="2699790"/>
            <a:ext cx="12169500" cy="6048900"/>
          </a:xfrm>
          <a:prstGeom prst="rect">
            <a:avLst/>
          </a:prstGeom>
          <a:noFill/>
          <a:ln>
            <a:noFill/>
          </a:ln>
        </p:spPr>
        <p:txBody>
          <a:bodyPr spcFirstLastPara="1" wrap="square" lIns="91425" tIns="45700" rIns="91425" bIns="45700" anchor="t" anchorCtr="0">
            <a:noAutofit/>
          </a:bodyPr>
          <a:lstStyle>
            <a:lvl1pPr marL="457200" lvl="0" indent="-381000" algn="l">
              <a:lnSpc>
                <a:spcPct val="130000"/>
              </a:lnSpc>
              <a:spcBef>
                <a:spcPts val="537"/>
              </a:spcBef>
              <a:spcAft>
                <a:spcPts val="0"/>
              </a:spcAft>
              <a:buClr>
                <a:srgbClr val="000000"/>
              </a:buClr>
              <a:buSzPts val="2400"/>
              <a:buFont typeface="Calibri"/>
              <a:buChar char="•"/>
              <a:defRPr b="1">
                <a:latin typeface="Calibri"/>
                <a:ea typeface="Calibri"/>
                <a:cs typeface="Calibri"/>
                <a:sym typeface="Calibri"/>
              </a:defRPr>
            </a:lvl1pPr>
            <a:lvl2pPr marL="914400" lvl="1" indent="-347662" algn="l">
              <a:lnSpc>
                <a:spcPct val="130000"/>
              </a:lnSpc>
              <a:spcBef>
                <a:spcPts val="3900"/>
              </a:spcBef>
              <a:spcAft>
                <a:spcPts val="0"/>
              </a:spcAft>
              <a:buClr>
                <a:srgbClr val="000000"/>
              </a:buClr>
              <a:buSzPts val="1875"/>
              <a:buFont typeface="Calibri"/>
              <a:buChar char="•"/>
              <a:defRPr sz="2500" b="1">
                <a:latin typeface="Calibri"/>
                <a:ea typeface="Calibri"/>
                <a:cs typeface="Calibri"/>
                <a:sym typeface="Calibri"/>
              </a:defRPr>
            </a:lvl2pPr>
            <a:lvl3pPr marL="1371600" lvl="2" indent="-323850" algn="l">
              <a:lnSpc>
                <a:spcPct val="130000"/>
              </a:lnSpc>
              <a:spcBef>
                <a:spcPts val="3900"/>
              </a:spcBef>
              <a:spcAft>
                <a:spcPts val="0"/>
              </a:spcAft>
              <a:buClr>
                <a:srgbClr val="000000"/>
              </a:buClr>
              <a:buSzPts val="1500"/>
              <a:buFont typeface="Calibri"/>
              <a:buChar char="•"/>
              <a:defRPr sz="2000" b="1">
                <a:latin typeface="Calibri"/>
                <a:ea typeface="Calibri"/>
                <a:cs typeface="Calibri"/>
                <a:sym typeface="Calibri"/>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414" name="Google Shape;414;p183"/>
          <p:cNvSpPr txBox="1">
            <a:spLocks noGrp="1"/>
          </p:cNvSpPr>
          <p:nvPr>
            <p:ph type="body" idx="2"/>
          </p:nvPr>
        </p:nvSpPr>
        <p:spPr>
          <a:xfrm>
            <a:off x="2798771" y="1978952"/>
            <a:ext cx="12098100" cy="648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900"/>
              </a:spcBef>
              <a:spcAft>
                <a:spcPts val="0"/>
              </a:spcAft>
              <a:buClr>
                <a:srgbClr val="2D73D7"/>
              </a:buClr>
              <a:buSzPts val="1649"/>
              <a:buFont typeface="Calibri"/>
              <a:buNone/>
              <a:defRPr sz="2199">
                <a:solidFill>
                  <a:srgbClr val="2D73D7"/>
                </a:solidFill>
                <a:latin typeface="Calibri"/>
                <a:ea typeface="Calibri"/>
                <a:cs typeface="Calibri"/>
                <a:sym typeface="Calibri"/>
              </a:defRPr>
            </a:lvl1pPr>
            <a:lvl2pPr marL="914400" lvl="1" indent="-314325" algn="l">
              <a:lnSpc>
                <a:spcPct val="100000"/>
              </a:lnSpc>
              <a:spcBef>
                <a:spcPts val="3900"/>
              </a:spcBef>
              <a:spcAft>
                <a:spcPts val="0"/>
              </a:spcAft>
              <a:buClr>
                <a:srgbClr val="000000"/>
              </a:buClr>
              <a:buSzPts val="1350"/>
              <a:buChar char="•"/>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415" name="Google Shape;415;p183"/>
          <p:cNvSpPr txBox="1">
            <a:spLocks noGrp="1"/>
          </p:cNvSpPr>
          <p:nvPr>
            <p:ph type="ftr" idx="11"/>
          </p:nvPr>
        </p:nvSpPr>
        <p:spPr>
          <a:xfrm>
            <a:off x="5029200" y="8386764"/>
            <a:ext cx="6197700" cy="37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600"/>
              <a:buFont typeface="Calibri"/>
              <a:buNone/>
              <a:defRPr sz="16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16" name="Google Shape;416;p183"/>
          <p:cNvSpPr txBox="1">
            <a:spLocks noGrp="1"/>
          </p:cNvSpPr>
          <p:nvPr>
            <p:ph type="sldNum" idx="12"/>
          </p:nvPr>
        </p:nvSpPr>
        <p:spPr>
          <a:xfrm>
            <a:off x="14630400" y="8386764"/>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417" name="Google Shape;417;p183" descr="EC_logo_blue_mono_horizontal.png"/>
          <p:cNvPicPr preferRelativeResize="0"/>
          <p:nvPr/>
        </p:nvPicPr>
        <p:blipFill rotWithShape="1">
          <a:blip r:embed="rId3">
            <a:alphaModFix/>
          </a:blip>
          <a:srcRect/>
          <a:stretch/>
        </p:blipFill>
        <p:spPr>
          <a:xfrm>
            <a:off x="639900" y="8712508"/>
            <a:ext cx="1490551" cy="39599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8"/>
        <p:cNvGrpSpPr/>
        <p:nvPr/>
      </p:nvGrpSpPr>
      <p:grpSpPr>
        <a:xfrm>
          <a:off x="0" y="0"/>
          <a:ext cx="0" cy="0"/>
          <a:chOff x="0" y="0"/>
          <a:chExt cx="0" cy="0"/>
        </a:xfrm>
      </p:grpSpPr>
      <p:sp>
        <p:nvSpPr>
          <p:cNvPr id="419" name="Google Shape;419;p18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Light" pitchFamily="2" charset="0"/>
                <a:ea typeface="Helvetica Neue Light"/>
                <a:cs typeface="Helvetica Light" pitchFamily="2" charset="0"/>
                <a:sym typeface="Helvetica Neue Light"/>
              </a:defRPr>
            </a:lvl1pPr>
            <a:lvl2pPr marR="0" lvl="1"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9pPr>
          </a:lstStyle>
          <a:p>
            <a:endParaRPr lang="en-IT" dirty="0"/>
          </a:p>
        </p:txBody>
      </p:sp>
      <p:sp>
        <p:nvSpPr>
          <p:cNvPr id="420" name="Google Shape;420;p184"/>
          <p:cNvSpPr txBox="1">
            <a:spLocks noGrp="1"/>
          </p:cNvSpPr>
          <p:nvPr>
            <p:ph type="ftr" idx="11"/>
          </p:nvPr>
        </p:nvSpPr>
        <p:spPr>
          <a:xfrm>
            <a:off x="5029200" y="8386764"/>
            <a:ext cx="6197700" cy="37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600"/>
              <a:buFont typeface="Calibri"/>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1" name="Google Shape;421;p184"/>
          <p:cNvSpPr txBox="1">
            <a:spLocks noGrp="1"/>
          </p:cNvSpPr>
          <p:nvPr>
            <p:ph type="sldNum" idx="12"/>
          </p:nvPr>
        </p:nvSpPr>
        <p:spPr>
          <a:xfrm>
            <a:off x="14630400" y="8386764"/>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2"/>
        <p:cNvGrpSpPr/>
        <p:nvPr/>
      </p:nvGrpSpPr>
      <p:grpSpPr>
        <a:xfrm>
          <a:off x="0" y="0"/>
          <a:ext cx="0" cy="0"/>
          <a:chOff x="0" y="0"/>
          <a:chExt cx="0" cy="0"/>
        </a:xfrm>
      </p:grpSpPr>
      <p:cxnSp>
        <p:nvCxnSpPr>
          <p:cNvPr id="423" name="Google Shape;423;p185"/>
          <p:cNvCxnSpPr/>
          <p:nvPr/>
        </p:nvCxnSpPr>
        <p:spPr>
          <a:xfrm rot="10800000" flipH="1">
            <a:off x="0" y="3867296"/>
            <a:ext cx="2057700" cy="1760400"/>
          </a:xfrm>
          <a:prstGeom prst="straightConnector1">
            <a:avLst/>
          </a:prstGeom>
          <a:noFill/>
          <a:ln w="12700" cap="flat" cmpd="sng">
            <a:solidFill>
              <a:srgbClr val="0ABEF0"/>
            </a:solidFill>
            <a:prstDash val="solid"/>
            <a:miter lim="8000"/>
            <a:headEnd type="none" w="sm" len="sm"/>
            <a:tailEnd type="none" w="sm" len="sm"/>
          </a:ln>
        </p:spPr>
      </p:cxnSp>
      <p:cxnSp>
        <p:nvCxnSpPr>
          <p:cNvPr id="424" name="Google Shape;424;p185"/>
          <p:cNvCxnSpPr/>
          <p:nvPr/>
        </p:nvCxnSpPr>
        <p:spPr>
          <a:xfrm rot="10800000" flipH="1">
            <a:off x="5824546" y="-81"/>
            <a:ext cx="738000" cy="684300"/>
          </a:xfrm>
          <a:prstGeom prst="straightConnector1">
            <a:avLst/>
          </a:prstGeom>
          <a:noFill/>
          <a:ln w="12700" cap="flat" cmpd="sng">
            <a:solidFill>
              <a:srgbClr val="0ABEF0"/>
            </a:solidFill>
            <a:prstDash val="solid"/>
            <a:miter lim="8000"/>
            <a:headEnd type="none" w="sm" len="sm"/>
            <a:tailEnd type="none" w="sm" len="sm"/>
          </a:ln>
        </p:spPr>
      </p:cxnSp>
      <p:pic>
        <p:nvPicPr>
          <p:cNvPr id="425" name="Google Shape;425;p185"/>
          <p:cNvPicPr preferRelativeResize="0"/>
          <p:nvPr/>
        </p:nvPicPr>
        <p:blipFill rotWithShape="1">
          <a:blip r:embed="rId2">
            <a:alphaModFix/>
          </a:blip>
          <a:srcRect l="44364"/>
          <a:stretch/>
        </p:blipFill>
        <p:spPr>
          <a:xfrm>
            <a:off x="1359911" y="8209084"/>
            <a:ext cx="1173867" cy="1187200"/>
          </a:xfrm>
          <a:prstGeom prst="rect">
            <a:avLst/>
          </a:prstGeom>
          <a:noFill/>
          <a:ln>
            <a:noFill/>
          </a:ln>
        </p:spPr>
      </p:pic>
      <p:pic>
        <p:nvPicPr>
          <p:cNvPr id="426" name="Google Shape;426;p185"/>
          <p:cNvPicPr preferRelativeResize="0"/>
          <p:nvPr/>
        </p:nvPicPr>
        <p:blipFill rotWithShape="1">
          <a:blip r:embed="rId3">
            <a:alphaModFix/>
          </a:blip>
          <a:srcRect/>
          <a:stretch/>
        </p:blipFill>
        <p:spPr>
          <a:xfrm>
            <a:off x="1143005" y="1030292"/>
            <a:ext cx="1584533" cy="1238400"/>
          </a:xfrm>
          <a:prstGeom prst="rect">
            <a:avLst/>
          </a:prstGeom>
          <a:noFill/>
          <a:ln>
            <a:noFill/>
          </a:ln>
        </p:spPr>
      </p:pic>
      <p:sp>
        <p:nvSpPr>
          <p:cNvPr id="427" name="Google Shape;427;p185"/>
          <p:cNvSpPr txBox="1">
            <a:spLocks noGrp="1"/>
          </p:cNvSpPr>
          <p:nvPr>
            <p:ph type="title"/>
          </p:nvPr>
        </p:nvSpPr>
        <p:spPr>
          <a:xfrm>
            <a:off x="2799415" y="671737"/>
            <a:ext cx="12643800" cy="1524300"/>
          </a:xfrm>
          <a:prstGeom prst="rect">
            <a:avLst/>
          </a:prstGeom>
          <a:noFill/>
          <a:ln>
            <a:noFill/>
          </a:ln>
        </p:spPr>
        <p:txBody>
          <a:bodyPr spcFirstLastPara="1" wrap="square" lIns="51425" tIns="51425" rIns="51425" bIns="51425" anchor="b" anchorCtr="0">
            <a:noAutofit/>
          </a:bodyPr>
          <a:lstStyle>
            <a:lvl1pPr marR="0" lvl="0" algn="l">
              <a:lnSpc>
                <a:spcPct val="100000"/>
              </a:lnSpc>
              <a:spcBef>
                <a:spcPts val="0"/>
              </a:spcBef>
              <a:spcAft>
                <a:spcPts val="0"/>
              </a:spcAft>
              <a:buClr>
                <a:srgbClr val="28288C"/>
              </a:buClr>
              <a:buSzPts val="2045"/>
              <a:buFont typeface="Calibri"/>
              <a:buNone/>
              <a:defRPr sz="8178" b="0">
                <a:solidFill>
                  <a:srgbClr val="28288C"/>
                </a:solidFill>
                <a:latin typeface="Calibri"/>
                <a:ea typeface="Calibri"/>
                <a:cs typeface="Calibri"/>
                <a:sym typeface="Calibri"/>
              </a:defRPr>
            </a:lvl1pPr>
            <a:lvl2pPr marR="0" lvl="1" algn="ctr">
              <a:lnSpc>
                <a:spcPct val="100000"/>
              </a:lnSpc>
              <a:spcBef>
                <a:spcPts val="0"/>
              </a:spcBef>
              <a:spcAft>
                <a:spcPts val="0"/>
              </a:spcAft>
              <a:buClr>
                <a:schemeClr val="dk1"/>
              </a:buClr>
              <a:buSzPts val="1733"/>
              <a:buFont typeface="Gill Sans"/>
              <a:buNone/>
              <a:defRPr sz="6933" b="0" i="0" u="none" strike="noStrike" cap="none">
                <a:solidFill>
                  <a:schemeClr val="dk1"/>
                </a:solidFill>
                <a:latin typeface="Gill Sans"/>
                <a:ea typeface="Gill Sans"/>
                <a:cs typeface="Gill Sans"/>
                <a:sym typeface="Gill Sans"/>
              </a:defRPr>
            </a:lvl2pPr>
            <a:lvl3pPr marR="0" lvl="2" algn="ctr">
              <a:lnSpc>
                <a:spcPct val="100000"/>
              </a:lnSpc>
              <a:spcBef>
                <a:spcPts val="0"/>
              </a:spcBef>
              <a:spcAft>
                <a:spcPts val="0"/>
              </a:spcAft>
              <a:buClr>
                <a:schemeClr val="dk1"/>
              </a:buClr>
              <a:buSzPts val="1733"/>
              <a:buFont typeface="Gill Sans"/>
              <a:buNone/>
              <a:defRPr sz="6933" b="0" i="0" u="none" strike="noStrike" cap="none">
                <a:solidFill>
                  <a:schemeClr val="dk1"/>
                </a:solidFill>
                <a:latin typeface="Gill Sans"/>
                <a:ea typeface="Gill Sans"/>
                <a:cs typeface="Gill Sans"/>
                <a:sym typeface="Gill Sans"/>
              </a:defRPr>
            </a:lvl3pPr>
            <a:lvl4pPr marR="0" lvl="3" algn="ctr">
              <a:lnSpc>
                <a:spcPct val="100000"/>
              </a:lnSpc>
              <a:spcBef>
                <a:spcPts val="0"/>
              </a:spcBef>
              <a:spcAft>
                <a:spcPts val="0"/>
              </a:spcAft>
              <a:buClr>
                <a:schemeClr val="dk1"/>
              </a:buClr>
              <a:buSzPts val="1733"/>
              <a:buFont typeface="Gill Sans"/>
              <a:buNone/>
              <a:defRPr sz="6933" b="0" i="0" u="none" strike="noStrike" cap="none">
                <a:solidFill>
                  <a:schemeClr val="dk1"/>
                </a:solidFill>
                <a:latin typeface="Gill Sans"/>
                <a:ea typeface="Gill Sans"/>
                <a:cs typeface="Gill Sans"/>
                <a:sym typeface="Gill Sans"/>
              </a:defRPr>
            </a:lvl4pPr>
            <a:lvl5pPr marR="0" lvl="4" algn="ctr">
              <a:lnSpc>
                <a:spcPct val="100000"/>
              </a:lnSpc>
              <a:spcBef>
                <a:spcPts val="0"/>
              </a:spcBef>
              <a:spcAft>
                <a:spcPts val="0"/>
              </a:spcAft>
              <a:buClr>
                <a:schemeClr val="dk1"/>
              </a:buClr>
              <a:buSzPts val="1733"/>
              <a:buFont typeface="Gill Sans"/>
              <a:buNone/>
              <a:defRPr sz="6933" b="0" i="0" u="none" strike="noStrike" cap="none">
                <a:solidFill>
                  <a:schemeClr val="dk1"/>
                </a:solidFill>
                <a:latin typeface="Gill Sans"/>
                <a:ea typeface="Gill Sans"/>
                <a:cs typeface="Gill Sans"/>
                <a:sym typeface="Gill Sans"/>
              </a:defRPr>
            </a:lvl5pPr>
            <a:lvl6pPr marR="0" lvl="5" algn="ctr">
              <a:lnSpc>
                <a:spcPct val="100000"/>
              </a:lnSpc>
              <a:spcBef>
                <a:spcPts val="0"/>
              </a:spcBef>
              <a:spcAft>
                <a:spcPts val="0"/>
              </a:spcAft>
              <a:buClr>
                <a:schemeClr val="dk1"/>
              </a:buClr>
              <a:buSzPts val="1733"/>
              <a:buFont typeface="Gill Sans"/>
              <a:buNone/>
              <a:defRPr sz="6933" b="0" i="0" u="none" strike="noStrike" cap="none">
                <a:solidFill>
                  <a:schemeClr val="dk1"/>
                </a:solidFill>
                <a:latin typeface="Gill Sans"/>
                <a:ea typeface="Gill Sans"/>
                <a:cs typeface="Gill Sans"/>
                <a:sym typeface="Gill Sans"/>
              </a:defRPr>
            </a:lvl6pPr>
            <a:lvl7pPr marR="0" lvl="6" algn="ctr">
              <a:lnSpc>
                <a:spcPct val="100000"/>
              </a:lnSpc>
              <a:spcBef>
                <a:spcPts val="0"/>
              </a:spcBef>
              <a:spcAft>
                <a:spcPts val="0"/>
              </a:spcAft>
              <a:buClr>
                <a:schemeClr val="dk1"/>
              </a:buClr>
              <a:buSzPts val="1733"/>
              <a:buFont typeface="Gill Sans"/>
              <a:buNone/>
              <a:defRPr sz="6933" b="0" i="0" u="none" strike="noStrike" cap="none">
                <a:solidFill>
                  <a:schemeClr val="dk1"/>
                </a:solidFill>
                <a:latin typeface="Gill Sans"/>
                <a:ea typeface="Gill Sans"/>
                <a:cs typeface="Gill Sans"/>
                <a:sym typeface="Gill Sans"/>
              </a:defRPr>
            </a:lvl7pPr>
            <a:lvl8pPr marR="0" lvl="7" algn="ctr">
              <a:lnSpc>
                <a:spcPct val="100000"/>
              </a:lnSpc>
              <a:spcBef>
                <a:spcPts val="0"/>
              </a:spcBef>
              <a:spcAft>
                <a:spcPts val="0"/>
              </a:spcAft>
              <a:buClr>
                <a:schemeClr val="dk1"/>
              </a:buClr>
              <a:buSzPts val="1733"/>
              <a:buFont typeface="Gill Sans"/>
              <a:buNone/>
              <a:defRPr sz="6933" b="0" i="0" u="none" strike="noStrike" cap="none">
                <a:solidFill>
                  <a:schemeClr val="dk1"/>
                </a:solidFill>
                <a:latin typeface="Gill Sans"/>
                <a:ea typeface="Gill Sans"/>
                <a:cs typeface="Gill Sans"/>
                <a:sym typeface="Gill Sans"/>
              </a:defRPr>
            </a:lvl8pPr>
            <a:lvl9pPr marR="0" lvl="8" algn="ctr">
              <a:lnSpc>
                <a:spcPct val="100000"/>
              </a:lnSpc>
              <a:spcBef>
                <a:spcPts val="0"/>
              </a:spcBef>
              <a:spcAft>
                <a:spcPts val="0"/>
              </a:spcAft>
              <a:buClr>
                <a:schemeClr val="dk1"/>
              </a:buClr>
              <a:buSzPts val="1733"/>
              <a:buFont typeface="Gill Sans"/>
              <a:buNone/>
              <a:defRPr sz="6933" b="0" i="0" u="none" strike="noStrike" cap="none">
                <a:solidFill>
                  <a:schemeClr val="dk1"/>
                </a:solidFill>
                <a:latin typeface="Gill Sans"/>
                <a:ea typeface="Gill Sans"/>
                <a:cs typeface="Gill Sans"/>
                <a:sym typeface="Gill Sans"/>
              </a:defRPr>
            </a:lvl9pPr>
          </a:lstStyle>
          <a:p>
            <a:endParaRPr/>
          </a:p>
        </p:txBody>
      </p:sp>
      <p:sp>
        <p:nvSpPr>
          <p:cNvPr id="428" name="Google Shape;428;p185"/>
          <p:cNvSpPr txBox="1">
            <a:spLocks noGrp="1"/>
          </p:cNvSpPr>
          <p:nvPr>
            <p:ph type="body" idx="1"/>
          </p:nvPr>
        </p:nvSpPr>
        <p:spPr>
          <a:xfrm>
            <a:off x="2799410" y="2268542"/>
            <a:ext cx="12674100" cy="6048600"/>
          </a:xfrm>
          <a:prstGeom prst="rect">
            <a:avLst/>
          </a:prstGeom>
          <a:noFill/>
          <a:ln>
            <a:noFill/>
          </a:ln>
        </p:spPr>
        <p:txBody>
          <a:bodyPr spcFirstLastPara="1" wrap="square" lIns="51425" tIns="51425" rIns="51425" bIns="51425" anchor="t" anchorCtr="0">
            <a:noAutofit/>
          </a:bodyPr>
          <a:lstStyle>
            <a:lvl1pPr marL="457200" marR="0" lvl="0" indent="-454406" algn="l">
              <a:lnSpc>
                <a:spcPct val="130000"/>
              </a:lnSpc>
              <a:spcBef>
                <a:spcPts val="0"/>
              </a:spcBef>
              <a:spcAft>
                <a:spcPts val="0"/>
              </a:spcAft>
              <a:buClr>
                <a:srgbClr val="595959"/>
              </a:buClr>
              <a:buSzPts val="3556"/>
              <a:buFont typeface="Gill Sans"/>
              <a:buChar char="•"/>
              <a:defRPr sz="3200" b="1" i="0" u="none" strike="noStrike" cap="none">
                <a:solidFill>
                  <a:srgbClr val="595959"/>
                </a:solidFill>
                <a:latin typeface="Calibri"/>
                <a:ea typeface="Calibri"/>
                <a:cs typeface="Calibri"/>
                <a:sym typeface="Calibri"/>
              </a:defRPr>
            </a:lvl1pPr>
            <a:lvl2pPr marL="914400" marR="0" lvl="1" indent="-420497" algn="l">
              <a:lnSpc>
                <a:spcPct val="130000"/>
              </a:lnSpc>
              <a:spcBef>
                <a:spcPts val="0"/>
              </a:spcBef>
              <a:spcAft>
                <a:spcPts val="0"/>
              </a:spcAft>
              <a:buClr>
                <a:srgbClr val="7F7F7F"/>
              </a:buClr>
              <a:buSzPts val="3022"/>
              <a:buFont typeface="Gill Sans"/>
              <a:buChar char="•"/>
              <a:defRPr sz="2844" b="1" i="0" u="none" strike="noStrike" cap="none">
                <a:solidFill>
                  <a:srgbClr val="7F7F7F"/>
                </a:solidFill>
                <a:latin typeface="Calibri"/>
                <a:ea typeface="Calibri"/>
                <a:cs typeface="Calibri"/>
                <a:sym typeface="Calibri"/>
              </a:defRPr>
            </a:lvl2pPr>
            <a:lvl3pPr marL="1371600" marR="0" lvl="2" indent="-397954" algn="l">
              <a:lnSpc>
                <a:spcPct val="130000"/>
              </a:lnSpc>
              <a:spcBef>
                <a:spcPts val="0"/>
              </a:spcBef>
              <a:spcAft>
                <a:spcPts val="0"/>
              </a:spcAft>
              <a:buClr>
                <a:srgbClr val="7D7D7D"/>
              </a:buClr>
              <a:buSzPts val="2667"/>
              <a:buFont typeface="Gill Sans"/>
              <a:buChar char="•"/>
              <a:defRPr sz="2311" b="1" i="0" u="none" strike="noStrike" cap="none">
                <a:solidFill>
                  <a:srgbClr val="7D7D7D"/>
                </a:solidFill>
                <a:latin typeface="Calibri"/>
                <a:ea typeface="Calibri"/>
                <a:cs typeface="Calibri"/>
                <a:sym typeface="Calibri"/>
              </a:defRPr>
            </a:lvl3pPr>
            <a:lvl4pPr marL="1828800" marR="0" lvl="3" indent="-397954" algn="l">
              <a:lnSpc>
                <a:spcPct val="130000"/>
              </a:lnSpc>
              <a:spcBef>
                <a:spcPts val="533"/>
              </a:spcBef>
              <a:spcAft>
                <a:spcPts val="0"/>
              </a:spcAft>
              <a:buClr>
                <a:srgbClr val="818181"/>
              </a:buClr>
              <a:buSzPts val="2667"/>
              <a:buFont typeface="Gill Sans"/>
              <a:buChar char="•"/>
              <a:defRPr sz="2489" b="0" i="0" u="none" strike="noStrike" cap="none">
                <a:solidFill>
                  <a:srgbClr val="818181"/>
                </a:solidFill>
                <a:latin typeface="Calibri"/>
                <a:ea typeface="Calibri"/>
                <a:cs typeface="Calibri"/>
                <a:sym typeface="Calibri"/>
              </a:defRPr>
            </a:lvl4pPr>
            <a:lvl5pPr marL="2286000" marR="0" lvl="4" indent="-397954" algn="l">
              <a:lnSpc>
                <a:spcPct val="130000"/>
              </a:lnSpc>
              <a:spcBef>
                <a:spcPts val="533"/>
              </a:spcBef>
              <a:spcAft>
                <a:spcPts val="0"/>
              </a:spcAft>
              <a:buClr>
                <a:srgbClr val="818181"/>
              </a:buClr>
              <a:buSzPts val="2667"/>
              <a:buFont typeface="Gill Sans"/>
              <a:buChar char="•"/>
              <a:defRPr sz="2489" b="0" i="0" u="none" strike="noStrike" cap="none">
                <a:solidFill>
                  <a:srgbClr val="818181"/>
                </a:solidFill>
                <a:latin typeface="Calibri"/>
                <a:ea typeface="Calibri"/>
                <a:cs typeface="Calibri"/>
                <a:sym typeface="Calibri"/>
              </a:defRPr>
            </a:lvl5pPr>
            <a:lvl6pPr marL="2743200" marR="0" lvl="5" indent="-330200" algn="l">
              <a:lnSpc>
                <a:spcPct val="90000"/>
              </a:lnSpc>
              <a:spcBef>
                <a:spcPts val="533"/>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a:lnSpc>
                <a:spcPct val="90000"/>
              </a:lnSpc>
              <a:spcBef>
                <a:spcPts val="533"/>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a:lnSpc>
                <a:spcPct val="90000"/>
              </a:lnSpc>
              <a:spcBef>
                <a:spcPts val="533"/>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a:lnSpc>
                <a:spcPct val="90000"/>
              </a:lnSpc>
              <a:spcBef>
                <a:spcPts val="533"/>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429" name="Google Shape;429;p185"/>
          <p:cNvSpPr txBox="1">
            <a:spLocks noGrp="1"/>
          </p:cNvSpPr>
          <p:nvPr>
            <p:ph type="ftr" idx="11"/>
          </p:nvPr>
        </p:nvSpPr>
        <p:spPr>
          <a:xfrm>
            <a:off x="2511431" y="8623308"/>
            <a:ext cx="12746100" cy="486000"/>
          </a:xfrm>
          <a:prstGeom prst="rect">
            <a:avLst/>
          </a:prstGeom>
          <a:noFill/>
          <a:ln>
            <a:noFill/>
          </a:ln>
        </p:spPr>
        <p:txBody>
          <a:bodyPr spcFirstLastPara="1" wrap="square" lIns="51425" tIns="51425" rIns="51425" bIns="51425" anchor="ctr" anchorCtr="0">
            <a:noAutofit/>
          </a:bodyPr>
          <a:lstStyle>
            <a:lvl1pPr marR="0" lvl="0" algn="l">
              <a:lnSpc>
                <a:spcPct val="100000"/>
              </a:lnSpc>
              <a:spcBef>
                <a:spcPts val="0"/>
              </a:spcBef>
              <a:spcAft>
                <a:spcPts val="0"/>
              </a:spcAft>
              <a:buClr>
                <a:srgbClr val="595959"/>
              </a:buClr>
              <a:buSzPts val="1600"/>
              <a:buFont typeface="Calibri"/>
              <a:buNone/>
              <a:defRPr sz="1600" b="1" i="0" u="none" strike="noStrike" cap="none">
                <a:solidFill>
                  <a:srgbClr val="595959"/>
                </a:solidFill>
                <a:latin typeface="Calibri"/>
                <a:ea typeface="Calibri"/>
                <a:cs typeface="Calibri"/>
                <a:sym typeface="Calibri"/>
              </a:defRPr>
            </a:lvl1pPr>
            <a:lvl2pPr marR="0" lvl="1" algn="l">
              <a:lnSpc>
                <a:spcPct val="100000"/>
              </a:lnSpc>
              <a:spcBef>
                <a:spcPts val="0"/>
              </a:spcBef>
              <a:spcAft>
                <a:spcPts val="0"/>
              </a:spcAft>
              <a:buClr>
                <a:srgbClr val="000000"/>
              </a:buClr>
              <a:buSzPts val="3378"/>
              <a:buFont typeface="Gill Sans"/>
              <a:buNone/>
              <a:defRPr sz="3378" b="0" i="0" u="none" strike="noStrike" cap="none">
                <a:solidFill>
                  <a:srgbClr val="000000"/>
                </a:solidFill>
                <a:latin typeface="Gill Sans"/>
                <a:ea typeface="Gill Sans"/>
                <a:cs typeface="Gill Sans"/>
                <a:sym typeface="Gill Sans"/>
              </a:defRPr>
            </a:lvl2pPr>
            <a:lvl3pPr marR="0" lvl="2" algn="l">
              <a:lnSpc>
                <a:spcPct val="100000"/>
              </a:lnSpc>
              <a:spcBef>
                <a:spcPts val="0"/>
              </a:spcBef>
              <a:spcAft>
                <a:spcPts val="0"/>
              </a:spcAft>
              <a:buClr>
                <a:srgbClr val="000000"/>
              </a:buClr>
              <a:buSzPts val="3378"/>
              <a:buFont typeface="Gill Sans"/>
              <a:buNone/>
              <a:defRPr sz="3378" b="0" i="0" u="none" strike="noStrike" cap="none">
                <a:solidFill>
                  <a:srgbClr val="000000"/>
                </a:solidFill>
                <a:latin typeface="Gill Sans"/>
                <a:ea typeface="Gill Sans"/>
                <a:cs typeface="Gill Sans"/>
                <a:sym typeface="Gill Sans"/>
              </a:defRPr>
            </a:lvl3pPr>
            <a:lvl4pPr marR="0" lvl="3" algn="l">
              <a:lnSpc>
                <a:spcPct val="100000"/>
              </a:lnSpc>
              <a:spcBef>
                <a:spcPts val="0"/>
              </a:spcBef>
              <a:spcAft>
                <a:spcPts val="0"/>
              </a:spcAft>
              <a:buClr>
                <a:srgbClr val="000000"/>
              </a:buClr>
              <a:buSzPts val="3378"/>
              <a:buFont typeface="Gill Sans"/>
              <a:buNone/>
              <a:defRPr sz="3378" b="0" i="0" u="none" strike="noStrike" cap="none">
                <a:solidFill>
                  <a:srgbClr val="000000"/>
                </a:solidFill>
                <a:latin typeface="Gill Sans"/>
                <a:ea typeface="Gill Sans"/>
                <a:cs typeface="Gill Sans"/>
                <a:sym typeface="Gill Sans"/>
              </a:defRPr>
            </a:lvl4pPr>
            <a:lvl5pPr marR="0" lvl="4" algn="l">
              <a:lnSpc>
                <a:spcPct val="100000"/>
              </a:lnSpc>
              <a:spcBef>
                <a:spcPts val="0"/>
              </a:spcBef>
              <a:spcAft>
                <a:spcPts val="0"/>
              </a:spcAft>
              <a:buClr>
                <a:srgbClr val="000000"/>
              </a:buClr>
              <a:buSzPts val="3378"/>
              <a:buFont typeface="Gill Sans"/>
              <a:buNone/>
              <a:defRPr sz="3378" b="0" i="0" u="none" strike="noStrike" cap="none">
                <a:solidFill>
                  <a:srgbClr val="000000"/>
                </a:solidFill>
                <a:latin typeface="Gill Sans"/>
                <a:ea typeface="Gill Sans"/>
                <a:cs typeface="Gill Sans"/>
                <a:sym typeface="Gill Sans"/>
              </a:defRPr>
            </a:lvl5pPr>
            <a:lvl6pPr marR="0" lvl="5" algn="l">
              <a:lnSpc>
                <a:spcPct val="100000"/>
              </a:lnSpc>
              <a:spcBef>
                <a:spcPts val="0"/>
              </a:spcBef>
              <a:spcAft>
                <a:spcPts val="0"/>
              </a:spcAft>
              <a:buClr>
                <a:srgbClr val="000000"/>
              </a:buClr>
              <a:buSzPts val="3378"/>
              <a:buFont typeface="Gill Sans"/>
              <a:buNone/>
              <a:defRPr sz="3378" b="0" i="0" u="none" strike="noStrike" cap="none">
                <a:solidFill>
                  <a:srgbClr val="000000"/>
                </a:solidFill>
                <a:latin typeface="Gill Sans"/>
                <a:ea typeface="Gill Sans"/>
                <a:cs typeface="Gill Sans"/>
                <a:sym typeface="Gill Sans"/>
              </a:defRPr>
            </a:lvl6pPr>
            <a:lvl7pPr marR="0" lvl="6" algn="l">
              <a:lnSpc>
                <a:spcPct val="100000"/>
              </a:lnSpc>
              <a:spcBef>
                <a:spcPts val="0"/>
              </a:spcBef>
              <a:spcAft>
                <a:spcPts val="0"/>
              </a:spcAft>
              <a:buClr>
                <a:srgbClr val="000000"/>
              </a:buClr>
              <a:buSzPts val="3378"/>
              <a:buFont typeface="Gill Sans"/>
              <a:buNone/>
              <a:defRPr sz="3378" b="0" i="0" u="none" strike="noStrike" cap="none">
                <a:solidFill>
                  <a:srgbClr val="000000"/>
                </a:solidFill>
                <a:latin typeface="Gill Sans"/>
                <a:ea typeface="Gill Sans"/>
                <a:cs typeface="Gill Sans"/>
                <a:sym typeface="Gill Sans"/>
              </a:defRPr>
            </a:lvl7pPr>
            <a:lvl8pPr marR="0" lvl="7" algn="l">
              <a:lnSpc>
                <a:spcPct val="100000"/>
              </a:lnSpc>
              <a:spcBef>
                <a:spcPts val="0"/>
              </a:spcBef>
              <a:spcAft>
                <a:spcPts val="0"/>
              </a:spcAft>
              <a:buClr>
                <a:srgbClr val="000000"/>
              </a:buClr>
              <a:buSzPts val="3378"/>
              <a:buFont typeface="Gill Sans"/>
              <a:buNone/>
              <a:defRPr sz="3378" b="0" i="0" u="none" strike="noStrike" cap="none">
                <a:solidFill>
                  <a:srgbClr val="000000"/>
                </a:solidFill>
                <a:latin typeface="Gill Sans"/>
                <a:ea typeface="Gill Sans"/>
                <a:cs typeface="Gill Sans"/>
                <a:sym typeface="Gill Sans"/>
              </a:defRPr>
            </a:lvl8pPr>
            <a:lvl9pPr marR="0" lvl="8" algn="l">
              <a:lnSpc>
                <a:spcPct val="100000"/>
              </a:lnSpc>
              <a:spcBef>
                <a:spcPts val="0"/>
              </a:spcBef>
              <a:spcAft>
                <a:spcPts val="0"/>
              </a:spcAft>
              <a:buClr>
                <a:srgbClr val="000000"/>
              </a:buClr>
              <a:buSzPts val="3378"/>
              <a:buFont typeface="Gill Sans"/>
              <a:buNone/>
              <a:defRPr sz="3378" b="0" i="0" u="none" strike="noStrike" cap="none">
                <a:solidFill>
                  <a:srgbClr val="000000"/>
                </a:solidFill>
                <a:latin typeface="Gill Sans"/>
                <a:ea typeface="Gill Sans"/>
                <a:cs typeface="Gill Sans"/>
                <a:sym typeface="Gill Sans"/>
              </a:defRPr>
            </a:lvl9pPr>
          </a:lstStyle>
          <a:p>
            <a:endParaRPr/>
          </a:p>
        </p:txBody>
      </p:sp>
      <p:sp>
        <p:nvSpPr>
          <p:cNvPr id="430" name="Google Shape;430;p185"/>
          <p:cNvSpPr txBox="1">
            <a:spLocks noGrp="1"/>
          </p:cNvSpPr>
          <p:nvPr>
            <p:ph type="sldNum" idx="12"/>
          </p:nvPr>
        </p:nvSpPr>
        <p:spPr>
          <a:xfrm>
            <a:off x="15544813" y="8623308"/>
            <a:ext cx="720600" cy="486000"/>
          </a:xfrm>
          <a:prstGeom prst="rect">
            <a:avLst/>
          </a:prstGeom>
          <a:noFill/>
          <a:ln>
            <a:noFill/>
          </a:ln>
        </p:spPr>
        <p:txBody>
          <a:bodyPr spcFirstLastPara="1" wrap="square" lIns="45900" tIns="22975" rIns="45900" bIns="22975" anchor="ctr" anchorCtr="0">
            <a:noAutofit/>
          </a:bodyPr>
          <a:lstStyle>
            <a:lvl1pPr marL="0" marR="0" lvl="0"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1pPr>
            <a:lvl2pPr marL="0" marR="0" lvl="1"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2pPr>
            <a:lvl3pPr marL="0" marR="0" lvl="2"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3pPr>
            <a:lvl4pPr marL="0" marR="0" lvl="3"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4pPr>
            <a:lvl5pPr marL="0" marR="0" lvl="4"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5pPr>
            <a:lvl6pPr marL="0" marR="0" lvl="5"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6pPr>
            <a:lvl7pPr marL="0" marR="0" lvl="6"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7pPr>
            <a:lvl8pPr marL="0" marR="0" lvl="7"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8pPr>
            <a:lvl9pPr marL="0" marR="0" lvl="8" indent="0" algn="ctr">
              <a:lnSpc>
                <a:spcPct val="100000"/>
              </a:lnSpc>
              <a:spcBef>
                <a:spcPts val="0"/>
              </a:spcBef>
              <a:spcAft>
                <a:spcPts val="0"/>
              </a:spcAft>
              <a:buClr>
                <a:srgbClr val="595959"/>
              </a:buClr>
              <a:buSzPts val="356"/>
              <a:buFont typeface="Arial"/>
              <a:buNone/>
              <a:defRPr sz="1422" b="0" i="0" u="none" strike="noStrike" cap="none">
                <a:solidFill>
                  <a:srgbClr val="59595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lank_diagrams_with_header">
  <p:cSld name="1_Blank_diagrams_with_header">
    <p:spTree>
      <p:nvGrpSpPr>
        <p:cNvPr id="1" name="Shape 431"/>
        <p:cNvGrpSpPr/>
        <p:nvPr/>
      </p:nvGrpSpPr>
      <p:grpSpPr>
        <a:xfrm>
          <a:off x="0" y="0"/>
          <a:ext cx="0" cy="0"/>
          <a:chOff x="0" y="0"/>
          <a:chExt cx="0" cy="0"/>
        </a:xfrm>
      </p:grpSpPr>
      <p:sp>
        <p:nvSpPr>
          <p:cNvPr id="432" name="Google Shape;432;p186"/>
          <p:cNvSpPr txBox="1">
            <a:spLocks noGrp="1"/>
          </p:cNvSpPr>
          <p:nvPr>
            <p:ph type="body" idx="1"/>
          </p:nvPr>
        </p:nvSpPr>
        <p:spPr>
          <a:xfrm>
            <a:off x="711200" y="338668"/>
            <a:ext cx="13530600" cy="1145700"/>
          </a:xfrm>
          <a:prstGeom prst="rect">
            <a:avLst/>
          </a:prstGeom>
          <a:noFill/>
          <a:ln>
            <a:noFill/>
          </a:ln>
        </p:spPr>
        <p:txBody>
          <a:bodyPr spcFirstLastPara="1" wrap="square" lIns="68575" tIns="68575" rIns="68575" bIns="68575" anchor="ctr" anchorCtr="0">
            <a:noAutofit/>
          </a:bodyPr>
          <a:lstStyle>
            <a:lvl1pPr marL="457200" marR="0" lvl="0" indent="-228600" algn="ctr">
              <a:lnSpc>
                <a:spcPct val="100000"/>
              </a:lnSpc>
              <a:spcBef>
                <a:spcPts val="3900"/>
              </a:spcBef>
              <a:spcAft>
                <a:spcPts val="0"/>
              </a:spcAft>
              <a:buClr>
                <a:schemeClr val="accent1"/>
              </a:buClr>
              <a:buSzPts val="2300"/>
              <a:buFont typeface="Calibri"/>
              <a:buNone/>
              <a:defRPr sz="5300" b="1" i="0" u="none" strike="noStrike" cap="none">
                <a:solidFill>
                  <a:schemeClr val="accent1"/>
                </a:solidFill>
                <a:latin typeface="Calibri"/>
                <a:ea typeface="Calibri"/>
                <a:cs typeface="Calibri"/>
                <a:sym typeface="Calibri"/>
              </a:defRPr>
            </a:lvl1pPr>
            <a:lvl2pPr marL="914400" marR="0" lvl="1" indent="-228600" algn="l">
              <a:lnSpc>
                <a:spcPct val="100000"/>
              </a:lnSpc>
              <a:spcBef>
                <a:spcPts val="3900"/>
              </a:spcBef>
              <a:spcAft>
                <a:spcPts val="0"/>
              </a:spcAft>
              <a:buClr>
                <a:srgbClr val="000000"/>
              </a:buClr>
              <a:buSzPts val="1100"/>
              <a:buFont typeface="Open Sans"/>
              <a:buNone/>
              <a:defRPr sz="2500" b="0" i="0" u="none" strike="noStrike" cap="none">
                <a:solidFill>
                  <a:srgbClr val="000000"/>
                </a:solidFill>
                <a:latin typeface="Open Sans"/>
                <a:ea typeface="Open Sans"/>
                <a:cs typeface="Open Sans"/>
                <a:sym typeface="Open Sans"/>
              </a:defRPr>
            </a:lvl2pPr>
            <a:lvl3pPr marL="1371600" marR="0" lvl="2" indent="-228600" algn="l">
              <a:lnSpc>
                <a:spcPct val="100000"/>
              </a:lnSpc>
              <a:spcBef>
                <a:spcPts val="3900"/>
              </a:spcBef>
              <a:spcAft>
                <a:spcPts val="0"/>
              </a:spcAft>
              <a:buClr>
                <a:srgbClr val="000000"/>
              </a:buClr>
              <a:buSzPts val="1100"/>
              <a:buFont typeface="Open Sans"/>
              <a:buNone/>
              <a:defRPr sz="2500" b="0" i="0" u="none" strike="noStrike" cap="none">
                <a:solidFill>
                  <a:srgbClr val="000000"/>
                </a:solidFill>
                <a:latin typeface="Open Sans"/>
                <a:ea typeface="Open Sans"/>
                <a:cs typeface="Open Sans"/>
                <a:sym typeface="Open Sans"/>
              </a:defRPr>
            </a:lvl3pPr>
            <a:lvl4pPr marL="1828800" marR="0" lvl="3" indent="-228600" algn="l">
              <a:lnSpc>
                <a:spcPct val="100000"/>
              </a:lnSpc>
              <a:spcBef>
                <a:spcPts val="3900"/>
              </a:spcBef>
              <a:spcAft>
                <a:spcPts val="0"/>
              </a:spcAft>
              <a:buClr>
                <a:srgbClr val="000000"/>
              </a:buClr>
              <a:buSzPts val="1100"/>
              <a:buFont typeface="Open Sans"/>
              <a:buNone/>
              <a:defRPr sz="2500" b="0" i="0" u="none" strike="noStrike" cap="none">
                <a:solidFill>
                  <a:srgbClr val="000000"/>
                </a:solidFill>
                <a:latin typeface="Open Sans"/>
                <a:ea typeface="Open Sans"/>
                <a:cs typeface="Open Sans"/>
                <a:sym typeface="Open Sans"/>
              </a:defRPr>
            </a:lvl4pPr>
            <a:lvl5pPr marL="2286000" marR="0" lvl="4" indent="-228600" algn="l">
              <a:lnSpc>
                <a:spcPct val="100000"/>
              </a:lnSpc>
              <a:spcBef>
                <a:spcPts val="3900"/>
              </a:spcBef>
              <a:spcAft>
                <a:spcPts val="0"/>
              </a:spcAft>
              <a:buClr>
                <a:srgbClr val="000000"/>
              </a:buClr>
              <a:buSzPts val="1100"/>
              <a:buFont typeface="Open Sans"/>
              <a:buNone/>
              <a:defRPr sz="2500" b="0" i="0" u="none" strike="noStrike" cap="none">
                <a:solidFill>
                  <a:srgbClr val="000000"/>
                </a:solidFill>
                <a:latin typeface="Open Sans"/>
                <a:ea typeface="Open Sans"/>
                <a:cs typeface="Open Sans"/>
                <a:sym typeface="Open Sans"/>
              </a:defRPr>
            </a:lvl5pPr>
            <a:lvl6pPr marL="2743200" marR="0" lvl="5" indent="-317500" algn="l">
              <a:lnSpc>
                <a:spcPct val="100000"/>
              </a:lnSpc>
              <a:spcBef>
                <a:spcPts val="3900"/>
              </a:spcBef>
              <a:spcAft>
                <a:spcPts val="0"/>
              </a:spcAft>
              <a:buClr>
                <a:srgbClr val="000000"/>
              </a:buClr>
              <a:buSzPts val="1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L="3200400" marR="0" lvl="6" indent="-317500" algn="l">
              <a:lnSpc>
                <a:spcPct val="100000"/>
              </a:lnSpc>
              <a:spcBef>
                <a:spcPts val="3900"/>
              </a:spcBef>
              <a:spcAft>
                <a:spcPts val="0"/>
              </a:spcAft>
              <a:buClr>
                <a:srgbClr val="000000"/>
              </a:buClr>
              <a:buSzPts val="1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L="3657600" marR="0" lvl="7" indent="-317500" algn="l">
              <a:lnSpc>
                <a:spcPct val="100000"/>
              </a:lnSpc>
              <a:spcBef>
                <a:spcPts val="3900"/>
              </a:spcBef>
              <a:spcAft>
                <a:spcPts val="0"/>
              </a:spcAft>
              <a:buClr>
                <a:srgbClr val="000000"/>
              </a:buClr>
              <a:buSzPts val="1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L="4114800" marR="0" lvl="8" indent="-317500" algn="l">
              <a:lnSpc>
                <a:spcPct val="100000"/>
              </a:lnSpc>
              <a:spcBef>
                <a:spcPts val="3900"/>
              </a:spcBef>
              <a:spcAft>
                <a:spcPts val="0"/>
              </a:spcAft>
              <a:buClr>
                <a:srgbClr val="000000"/>
              </a:buClr>
              <a:buSzPts val="1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pic>
        <p:nvPicPr>
          <p:cNvPr id="433" name="Google Shape;433;p186"/>
          <p:cNvPicPr preferRelativeResize="0"/>
          <p:nvPr/>
        </p:nvPicPr>
        <p:blipFill rotWithShape="1">
          <a:blip r:embed="rId2">
            <a:alphaModFix/>
          </a:blip>
          <a:srcRect/>
          <a:stretch/>
        </p:blipFill>
        <p:spPr>
          <a:xfrm>
            <a:off x="711200" y="8203662"/>
            <a:ext cx="2076544" cy="740786"/>
          </a:xfrm>
          <a:prstGeom prst="rect">
            <a:avLst/>
          </a:prstGeom>
          <a:noFill/>
          <a:ln>
            <a:noFill/>
          </a:ln>
        </p:spPr>
      </p:pic>
      <p:sp>
        <p:nvSpPr>
          <p:cNvPr id="434" name="Google Shape;434;p186"/>
          <p:cNvSpPr txBox="1">
            <a:spLocks noGrp="1"/>
          </p:cNvSpPr>
          <p:nvPr>
            <p:ph type="ftr" idx="11"/>
          </p:nvPr>
        </p:nvSpPr>
        <p:spPr>
          <a:xfrm>
            <a:off x="7246915" y="8416032"/>
            <a:ext cx="8290800" cy="375900"/>
          </a:xfrm>
          <a:prstGeom prst="rect">
            <a:avLst/>
          </a:prstGeom>
          <a:noFill/>
          <a:ln>
            <a:noFill/>
          </a:ln>
        </p:spPr>
        <p:txBody>
          <a:bodyPr spcFirstLastPara="1" wrap="square" lIns="68575" tIns="68575" rIns="68575" bIns="68575" anchor="ctr" anchorCtr="0">
            <a:noAutofit/>
          </a:bodyPr>
          <a:lstStyle>
            <a:lvl1pPr marR="0" lvl="0" algn="r">
              <a:lnSpc>
                <a:spcPct val="100000"/>
              </a:lnSpc>
              <a:spcBef>
                <a:spcPts val="0"/>
              </a:spcBef>
              <a:spcAft>
                <a:spcPts val="0"/>
              </a:spcAft>
              <a:buClr>
                <a:srgbClr val="6A6A6A"/>
              </a:buClr>
              <a:buSzPts val="1100"/>
              <a:buFont typeface="Calibri"/>
              <a:buNone/>
              <a:defRPr sz="1800" b="0" i="0" u="none" strike="noStrike" cap="none">
                <a:solidFill>
                  <a:srgbClr val="6A6A6A"/>
                </a:solidFill>
                <a:latin typeface="Calibri"/>
                <a:ea typeface="Calibri"/>
                <a:cs typeface="Calibri"/>
                <a:sym typeface="Calibri"/>
              </a:defRPr>
            </a:lvl1pPr>
            <a:lvl2pPr marR="0" lvl="1" algn="l">
              <a:lnSpc>
                <a:spcPct val="100000"/>
              </a:lnSpc>
              <a:spcBef>
                <a:spcPts val="0"/>
              </a:spcBef>
              <a:spcAft>
                <a:spcPts val="0"/>
              </a:spcAft>
              <a:buClr>
                <a:schemeClr val="dk1"/>
              </a:buClr>
              <a:buSzPts val="1100"/>
              <a:buFont typeface="Helvetica Neue Light"/>
              <a:buNone/>
              <a:defRPr sz="2500" b="0" i="0" u="none" strike="noStrike" cap="none">
                <a:solidFill>
                  <a:schemeClr val="dk1"/>
                </a:solidFill>
                <a:latin typeface="Helvetica Neue Light"/>
                <a:ea typeface="Helvetica Neue Light"/>
                <a:cs typeface="Helvetica Neue Light"/>
                <a:sym typeface="Helvetica Neue Light"/>
              </a:defRPr>
            </a:lvl2pPr>
            <a:lvl3pPr marR="0" lvl="2" algn="l">
              <a:lnSpc>
                <a:spcPct val="100000"/>
              </a:lnSpc>
              <a:spcBef>
                <a:spcPts val="0"/>
              </a:spcBef>
              <a:spcAft>
                <a:spcPts val="0"/>
              </a:spcAft>
              <a:buClr>
                <a:schemeClr val="dk1"/>
              </a:buClr>
              <a:buSzPts val="1100"/>
              <a:buFont typeface="Helvetica Neue Light"/>
              <a:buNone/>
              <a:defRPr sz="2500" b="0" i="0" u="none" strike="noStrike" cap="none">
                <a:solidFill>
                  <a:schemeClr val="dk1"/>
                </a:solidFill>
                <a:latin typeface="Helvetica Neue Light"/>
                <a:ea typeface="Helvetica Neue Light"/>
                <a:cs typeface="Helvetica Neue Light"/>
                <a:sym typeface="Helvetica Neue Light"/>
              </a:defRPr>
            </a:lvl3pPr>
            <a:lvl4pPr marR="0" lvl="3" algn="l">
              <a:lnSpc>
                <a:spcPct val="100000"/>
              </a:lnSpc>
              <a:spcBef>
                <a:spcPts val="0"/>
              </a:spcBef>
              <a:spcAft>
                <a:spcPts val="0"/>
              </a:spcAft>
              <a:buClr>
                <a:schemeClr val="dk1"/>
              </a:buClr>
              <a:buSzPts val="1100"/>
              <a:buFont typeface="Helvetica Neue Light"/>
              <a:buNone/>
              <a:defRPr sz="2500" b="0" i="0" u="none" strike="noStrike" cap="none">
                <a:solidFill>
                  <a:schemeClr val="dk1"/>
                </a:solidFill>
                <a:latin typeface="Helvetica Neue Light"/>
                <a:ea typeface="Helvetica Neue Light"/>
                <a:cs typeface="Helvetica Neue Light"/>
                <a:sym typeface="Helvetica Neue Light"/>
              </a:defRPr>
            </a:lvl4pPr>
            <a:lvl5pPr marR="0" lvl="4" algn="l">
              <a:lnSpc>
                <a:spcPct val="100000"/>
              </a:lnSpc>
              <a:spcBef>
                <a:spcPts val="0"/>
              </a:spcBef>
              <a:spcAft>
                <a:spcPts val="0"/>
              </a:spcAft>
              <a:buClr>
                <a:schemeClr val="dk1"/>
              </a:buClr>
              <a:buSzPts val="1100"/>
              <a:buFont typeface="Helvetica Neue Light"/>
              <a:buNone/>
              <a:defRPr sz="2500" b="0" i="0" u="none" strike="noStrike" cap="none">
                <a:solidFill>
                  <a:schemeClr val="dk1"/>
                </a:solidFill>
                <a:latin typeface="Helvetica Neue Light"/>
                <a:ea typeface="Helvetica Neue Light"/>
                <a:cs typeface="Helvetica Neue Light"/>
                <a:sym typeface="Helvetica Neue Light"/>
              </a:defRPr>
            </a:lvl5pPr>
            <a:lvl6pPr marR="0" lvl="5" algn="l">
              <a:lnSpc>
                <a:spcPct val="100000"/>
              </a:lnSpc>
              <a:spcBef>
                <a:spcPts val="0"/>
              </a:spcBef>
              <a:spcAft>
                <a:spcPts val="0"/>
              </a:spcAft>
              <a:buClr>
                <a:schemeClr val="dk1"/>
              </a:buClr>
              <a:buSzPts val="1100"/>
              <a:buFont typeface="Helvetica Neue Light"/>
              <a:buNone/>
              <a:defRPr sz="2500" b="0" i="0" u="none" strike="noStrike" cap="none">
                <a:solidFill>
                  <a:schemeClr val="dk1"/>
                </a:solidFill>
                <a:latin typeface="Helvetica Neue Light"/>
                <a:ea typeface="Helvetica Neue Light"/>
                <a:cs typeface="Helvetica Neue Light"/>
                <a:sym typeface="Helvetica Neue Light"/>
              </a:defRPr>
            </a:lvl6pPr>
            <a:lvl7pPr marR="0" lvl="6" algn="l">
              <a:lnSpc>
                <a:spcPct val="100000"/>
              </a:lnSpc>
              <a:spcBef>
                <a:spcPts val="0"/>
              </a:spcBef>
              <a:spcAft>
                <a:spcPts val="0"/>
              </a:spcAft>
              <a:buClr>
                <a:schemeClr val="dk1"/>
              </a:buClr>
              <a:buSzPts val="1100"/>
              <a:buFont typeface="Helvetica Neue Light"/>
              <a:buNone/>
              <a:defRPr sz="2500" b="0" i="0" u="none" strike="noStrike" cap="none">
                <a:solidFill>
                  <a:schemeClr val="dk1"/>
                </a:solidFill>
                <a:latin typeface="Helvetica Neue Light"/>
                <a:ea typeface="Helvetica Neue Light"/>
                <a:cs typeface="Helvetica Neue Light"/>
                <a:sym typeface="Helvetica Neue Light"/>
              </a:defRPr>
            </a:lvl7pPr>
            <a:lvl8pPr marR="0" lvl="7" algn="l">
              <a:lnSpc>
                <a:spcPct val="100000"/>
              </a:lnSpc>
              <a:spcBef>
                <a:spcPts val="0"/>
              </a:spcBef>
              <a:spcAft>
                <a:spcPts val="0"/>
              </a:spcAft>
              <a:buClr>
                <a:schemeClr val="dk1"/>
              </a:buClr>
              <a:buSzPts val="1100"/>
              <a:buFont typeface="Helvetica Neue Light"/>
              <a:buNone/>
              <a:defRPr sz="2500" b="0" i="0" u="none" strike="noStrike" cap="none">
                <a:solidFill>
                  <a:schemeClr val="dk1"/>
                </a:solidFill>
                <a:latin typeface="Helvetica Neue Light"/>
                <a:ea typeface="Helvetica Neue Light"/>
                <a:cs typeface="Helvetica Neue Light"/>
                <a:sym typeface="Helvetica Neue Light"/>
              </a:defRPr>
            </a:lvl8pPr>
            <a:lvl9pPr marR="0" lvl="8" algn="l">
              <a:lnSpc>
                <a:spcPct val="100000"/>
              </a:lnSpc>
              <a:spcBef>
                <a:spcPts val="0"/>
              </a:spcBef>
              <a:spcAft>
                <a:spcPts val="0"/>
              </a:spcAft>
              <a:buClr>
                <a:schemeClr val="dk1"/>
              </a:buClr>
              <a:buSzPts val="1100"/>
              <a:buFont typeface="Helvetica Neue Light"/>
              <a:buNone/>
              <a:defRPr sz="2500" b="0" i="0" u="none" strike="noStrike" cap="none">
                <a:solidFill>
                  <a:schemeClr val="dk1"/>
                </a:solidFill>
                <a:latin typeface="Helvetica Neue Light"/>
                <a:ea typeface="Helvetica Neue Light"/>
                <a:cs typeface="Helvetica Neue Light"/>
                <a:sym typeface="Helvetica Neue Light"/>
              </a:defRPr>
            </a:lvl9pPr>
          </a:lstStyle>
          <a:p>
            <a:endParaRPr/>
          </a:p>
        </p:txBody>
      </p:sp>
      <p:pic>
        <p:nvPicPr>
          <p:cNvPr id="435" name="Google Shape;435;p186"/>
          <p:cNvPicPr preferRelativeResize="0"/>
          <p:nvPr/>
        </p:nvPicPr>
        <p:blipFill rotWithShape="1">
          <a:blip r:embed="rId3">
            <a:alphaModFix/>
          </a:blip>
          <a:srcRect/>
          <a:stretch/>
        </p:blipFill>
        <p:spPr>
          <a:xfrm>
            <a:off x="3069427" y="8223796"/>
            <a:ext cx="1036956" cy="719712"/>
          </a:xfrm>
          <a:prstGeom prst="rect">
            <a:avLst/>
          </a:prstGeom>
          <a:noFill/>
          <a:ln>
            <a:noFill/>
          </a:ln>
        </p:spPr>
      </p:pic>
      <p:pic>
        <p:nvPicPr>
          <p:cNvPr id="436" name="Google Shape;436;p186"/>
          <p:cNvPicPr preferRelativeResize="0"/>
          <p:nvPr/>
        </p:nvPicPr>
        <p:blipFill rotWithShape="1">
          <a:blip r:embed="rId4">
            <a:alphaModFix/>
          </a:blip>
          <a:srcRect/>
          <a:stretch/>
        </p:blipFill>
        <p:spPr>
          <a:xfrm rot="-5400000">
            <a:off x="14404054" y="7292054"/>
            <a:ext cx="1481557" cy="2222337"/>
          </a:xfrm>
          <a:prstGeom prst="rect">
            <a:avLst/>
          </a:prstGeom>
          <a:noFill/>
          <a:ln>
            <a:noFill/>
          </a:ln>
        </p:spPr>
      </p:pic>
      <p:pic>
        <p:nvPicPr>
          <p:cNvPr id="437" name="Google Shape;437;p186"/>
          <p:cNvPicPr preferRelativeResize="0"/>
          <p:nvPr/>
        </p:nvPicPr>
        <p:blipFill rotWithShape="1">
          <a:blip r:embed="rId4">
            <a:alphaModFix/>
          </a:blip>
          <a:srcRect/>
          <a:stretch/>
        </p:blipFill>
        <p:spPr>
          <a:xfrm rot="5400000">
            <a:off x="370391" y="-389236"/>
            <a:ext cx="1481558" cy="2222337"/>
          </a:xfrm>
          <a:prstGeom prst="rect">
            <a:avLst/>
          </a:prstGeom>
          <a:noFill/>
          <a:ln>
            <a:noFill/>
          </a:ln>
        </p:spPr>
      </p:pic>
      <p:sp>
        <p:nvSpPr>
          <p:cNvPr id="438" name="Google Shape;438;p186"/>
          <p:cNvSpPr txBox="1">
            <a:spLocks noGrp="1"/>
          </p:cNvSpPr>
          <p:nvPr>
            <p:ph type="sldNum" idx="12"/>
          </p:nvPr>
        </p:nvSpPr>
        <p:spPr>
          <a:xfrm>
            <a:off x="15571303" y="8416030"/>
            <a:ext cx="508200" cy="375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 Blocks - Photo">
  <p:cSld name="4 Blocks - Photo">
    <p:spTree>
      <p:nvGrpSpPr>
        <p:cNvPr id="1" name="Shape 439"/>
        <p:cNvGrpSpPr/>
        <p:nvPr/>
      </p:nvGrpSpPr>
      <p:grpSpPr>
        <a:xfrm>
          <a:off x="0" y="0"/>
          <a:ext cx="0" cy="0"/>
          <a:chOff x="0" y="0"/>
          <a:chExt cx="0" cy="0"/>
        </a:xfrm>
      </p:grpSpPr>
      <p:sp>
        <p:nvSpPr>
          <p:cNvPr id="440" name="Google Shape;440;p187"/>
          <p:cNvSpPr txBox="1">
            <a:spLocks noGrp="1"/>
          </p:cNvSpPr>
          <p:nvPr>
            <p:ph type="body" idx="1"/>
          </p:nvPr>
        </p:nvSpPr>
        <p:spPr>
          <a:xfrm>
            <a:off x="711200" y="552085"/>
            <a:ext cx="10210800" cy="908400"/>
          </a:xfrm>
          <a:prstGeom prst="rect">
            <a:avLst/>
          </a:prstGeom>
          <a:noFill/>
          <a:ln>
            <a:noFill/>
          </a:ln>
        </p:spPr>
        <p:txBody>
          <a:bodyPr spcFirstLastPara="1" wrap="square" lIns="0" tIns="0" rIns="0" bIns="0" anchor="b" anchorCtr="0">
            <a:noAutofit/>
          </a:bodyPr>
          <a:lstStyle>
            <a:lvl1pPr marL="457200" marR="0" lvl="0" indent="-228600" algn="l">
              <a:lnSpc>
                <a:spcPct val="85000"/>
              </a:lnSpc>
              <a:spcBef>
                <a:spcPts val="0"/>
              </a:spcBef>
              <a:spcAft>
                <a:spcPts val="0"/>
              </a:spcAft>
              <a:buClr>
                <a:srgbClr val="2D3293"/>
              </a:buClr>
              <a:buSzPts val="4100"/>
              <a:buFont typeface="Calibri"/>
              <a:buNone/>
              <a:defRPr sz="5300" b="1" i="0" u="none" strike="noStrike" cap="none">
                <a:solidFill>
                  <a:srgbClr val="2D3293"/>
                </a:solidFill>
                <a:latin typeface="Calibri"/>
                <a:ea typeface="Calibri"/>
                <a:cs typeface="Calibri"/>
                <a:sym typeface="Calibri"/>
              </a:defRPr>
            </a:lvl1pPr>
            <a:lvl2pPr marL="914400" marR="0" lvl="1" indent="-228600" algn="l">
              <a:lnSpc>
                <a:spcPct val="100000"/>
              </a:lnSpc>
              <a:spcBef>
                <a:spcPts val="3900"/>
              </a:spcBef>
              <a:spcAft>
                <a:spcPts val="0"/>
              </a:spcAft>
              <a:buClr>
                <a:srgbClr val="000000"/>
              </a:buClr>
              <a:buSzPts val="25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L="1371600" marR="0" lvl="2"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L="1828800" marR="0" lvl="3"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3900"/>
              </a:spcBef>
              <a:spcAft>
                <a:spcPts val="0"/>
              </a:spcAft>
              <a:buClr>
                <a:srgbClr val="2D3293"/>
              </a:buClr>
              <a:buSzPts val="3900"/>
              <a:buFont typeface="Open Sans"/>
              <a:buNone/>
              <a:defRPr sz="5200" b="1" i="0" u="none" strike="noStrike" cap="none">
                <a:solidFill>
                  <a:srgbClr val="2D3293"/>
                </a:solidFill>
                <a:latin typeface="Open Sans"/>
                <a:ea typeface="Open Sans"/>
                <a:cs typeface="Open Sans"/>
                <a:sym typeface="Open Sans"/>
              </a:defRPr>
            </a:lvl5pPr>
            <a:lvl6pPr marL="2743200" marR="0" lvl="5"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L="3200400" marR="0" lvl="6"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L="3657600" marR="0" lvl="7"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L="4114800" marR="0" lvl="8"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41" name="Google Shape;441;p187"/>
          <p:cNvSpPr txBox="1"/>
          <p:nvPr/>
        </p:nvSpPr>
        <p:spPr>
          <a:xfrm>
            <a:off x="18712067" y="3610626"/>
            <a:ext cx="96600" cy="588900"/>
          </a:xfrm>
          <a:prstGeom prst="rect">
            <a:avLst/>
          </a:prstGeom>
          <a:noFill/>
          <a:ln>
            <a:noFill/>
          </a:ln>
        </p:spPr>
        <p:txBody>
          <a:bodyPr spcFirstLastPara="1" wrap="square" lIns="47650" tIns="47650" rIns="47650" bIns="47650"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pic>
        <p:nvPicPr>
          <p:cNvPr id="442" name="Google Shape;442;p187"/>
          <p:cNvPicPr preferRelativeResize="0"/>
          <p:nvPr/>
        </p:nvPicPr>
        <p:blipFill rotWithShape="1">
          <a:blip r:embed="rId2">
            <a:alphaModFix/>
          </a:blip>
          <a:srcRect/>
          <a:stretch/>
        </p:blipFill>
        <p:spPr>
          <a:xfrm rot="-5400000" flipH="1">
            <a:off x="13821973" y="-500296"/>
            <a:ext cx="1933731" cy="2934324"/>
          </a:xfrm>
          <a:prstGeom prst="rect">
            <a:avLst/>
          </a:prstGeom>
          <a:noFill/>
          <a:ln>
            <a:noFill/>
          </a:ln>
        </p:spPr>
      </p:pic>
      <p:sp>
        <p:nvSpPr>
          <p:cNvPr id="443" name="Google Shape;443;p187"/>
          <p:cNvSpPr txBox="1">
            <a:spLocks noGrp="1"/>
          </p:cNvSpPr>
          <p:nvPr>
            <p:ph type="body" idx="2"/>
          </p:nvPr>
        </p:nvSpPr>
        <p:spPr>
          <a:xfrm>
            <a:off x="711201" y="2167249"/>
            <a:ext cx="4851300" cy="2031900"/>
          </a:xfrm>
          <a:prstGeom prst="rect">
            <a:avLst/>
          </a:prstGeom>
          <a:noFill/>
          <a:ln>
            <a:noFill/>
          </a:ln>
        </p:spPr>
        <p:txBody>
          <a:bodyPr spcFirstLastPara="1" wrap="square" lIns="108000" tIns="108000" rIns="108000" bIns="108000" anchor="t" anchorCtr="0">
            <a:noAutofit/>
          </a:bodyPr>
          <a:lstStyle>
            <a:lvl1pPr marL="457200" marR="0" lvl="0" indent="-228600" algn="l">
              <a:lnSpc>
                <a:spcPct val="100000"/>
              </a:lnSpc>
              <a:spcBef>
                <a:spcPts val="3900"/>
              </a:spcBef>
              <a:spcAft>
                <a:spcPts val="0"/>
              </a:spcAft>
              <a:buClr>
                <a:schemeClr val="dk2"/>
              </a:buClr>
              <a:buSzPts val="2100"/>
              <a:buFont typeface="Calibri"/>
              <a:buNone/>
              <a:defRPr sz="28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2pPr>
            <a:lvl3pPr marL="1371600" marR="0" lvl="2"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3pPr>
            <a:lvl4pPr marL="1828800" marR="0" lvl="3"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4pPr>
            <a:lvl5pPr marL="2286000" marR="0" lvl="4"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5pPr>
            <a:lvl6pPr marL="2743200" marR="0" lvl="5"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L="3200400" marR="0" lvl="6"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L="3657600" marR="0" lvl="7"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L="4114800" marR="0" lvl="8"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44" name="Google Shape;444;p187"/>
          <p:cNvSpPr txBox="1">
            <a:spLocks noGrp="1"/>
          </p:cNvSpPr>
          <p:nvPr>
            <p:ph type="body" idx="3"/>
          </p:nvPr>
        </p:nvSpPr>
        <p:spPr>
          <a:xfrm>
            <a:off x="6070600" y="2167249"/>
            <a:ext cx="4851300" cy="2031900"/>
          </a:xfrm>
          <a:prstGeom prst="rect">
            <a:avLst/>
          </a:prstGeom>
          <a:noFill/>
          <a:ln>
            <a:noFill/>
          </a:ln>
        </p:spPr>
        <p:txBody>
          <a:bodyPr spcFirstLastPara="1" wrap="square" lIns="108000" tIns="108000" rIns="108000" bIns="108000" anchor="t" anchorCtr="0">
            <a:noAutofit/>
          </a:bodyPr>
          <a:lstStyle>
            <a:lvl1pPr marL="457200" marR="0" lvl="0" indent="-228600" algn="l">
              <a:lnSpc>
                <a:spcPct val="100000"/>
              </a:lnSpc>
              <a:spcBef>
                <a:spcPts val="3900"/>
              </a:spcBef>
              <a:spcAft>
                <a:spcPts val="0"/>
              </a:spcAft>
              <a:buClr>
                <a:schemeClr val="dk2"/>
              </a:buClr>
              <a:buSzPts val="2100"/>
              <a:buFont typeface="Calibri"/>
              <a:buNone/>
              <a:defRPr sz="28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2pPr>
            <a:lvl3pPr marL="1371600" marR="0" lvl="2"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3pPr>
            <a:lvl4pPr marL="1828800" marR="0" lvl="3"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4pPr>
            <a:lvl5pPr marL="2286000" marR="0" lvl="4"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5pPr>
            <a:lvl6pPr marL="2743200" marR="0" lvl="5"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L="3200400" marR="0" lvl="6"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L="3657600" marR="0" lvl="7"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L="4114800" marR="0" lvl="8"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45" name="Google Shape;445;p187"/>
          <p:cNvSpPr/>
          <p:nvPr/>
        </p:nvSpPr>
        <p:spPr>
          <a:xfrm>
            <a:off x="711200" y="2082800"/>
            <a:ext cx="4851300" cy="84300"/>
          </a:xfrm>
          <a:prstGeom prst="rect">
            <a:avLst/>
          </a:prstGeom>
          <a:solidFill>
            <a:schemeClr val="accent1"/>
          </a:solidFill>
          <a:ln>
            <a:noFill/>
          </a:ln>
        </p:spPr>
        <p:txBody>
          <a:bodyPr spcFirstLastPara="1" wrap="square" lIns="47650" tIns="47650" rIns="47650" bIns="47650" anchor="ctr" anchorCtr="0">
            <a:noAutofit/>
          </a:bodyPr>
          <a:lstStyle/>
          <a:p>
            <a:pPr marL="0" marR="0" lvl="0" indent="0" algn="ctr" rtl="0">
              <a:lnSpc>
                <a:spcPct val="100000"/>
              </a:lnSpc>
              <a:spcBef>
                <a:spcPts val="0"/>
              </a:spcBef>
              <a:spcAft>
                <a:spcPts val="0"/>
              </a:spcAft>
              <a:buClr>
                <a:srgbClr val="000000"/>
              </a:buClr>
              <a:buSzPts val="2100"/>
              <a:buFont typeface="Helvetica Neue Light"/>
              <a:buNone/>
            </a:pPr>
            <a:endParaRPr sz="21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46" name="Google Shape;446;p187"/>
          <p:cNvSpPr/>
          <p:nvPr/>
        </p:nvSpPr>
        <p:spPr>
          <a:xfrm>
            <a:off x="6070599" y="2082800"/>
            <a:ext cx="4851300" cy="84300"/>
          </a:xfrm>
          <a:prstGeom prst="rect">
            <a:avLst/>
          </a:prstGeom>
          <a:solidFill>
            <a:schemeClr val="accent2"/>
          </a:solidFill>
          <a:ln>
            <a:noFill/>
          </a:ln>
        </p:spPr>
        <p:txBody>
          <a:bodyPr spcFirstLastPara="1" wrap="square" lIns="47650" tIns="47650" rIns="47650" bIns="47650" anchor="ctr" anchorCtr="0">
            <a:noAutofit/>
          </a:bodyPr>
          <a:lstStyle/>
          <a:p>
            <a:pPr marL="0" marR="0" lvl="0" indent="0" algn="ctr" rtl="0">
              <a:lnSpc>
                <a:spcPct val="100000"/>
              </a:lnSpc>
              <a:spcBef>
                <a:spcPts val="0"/>
              </a:spcBef>
              <a:spcAft>
                <a:spcPts val="0"/>
              </a:spcAft>
              <a:buClr>
                <a:srgbClr val="000000"/>
              </a:buClr>
              <a:buSzPts val="2100"/>
              <a:buFont typeface="Helvetica Neue Light"/>
              <a:buNone/>
            </a:pPr>
            <a:endParaRPr sz="21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47" name="Google Shape;447;p187"/>
          <p:cNvSpPr/>
          <p:nvPr/>
        </p:nvSpPr>
        <p:spPr>
          <a:xfrm>
            <a:off x="711200" y="4578991"/>
            <a:ext cx="4851300" cy="84300"/>
          </a:xfrm>
          <a:prstGeom prst="rect">
            <a:avLst/>
          </a:prstGeom>
          <a:solidFill>
            <a:srgbClr val="6A71D2"/>
          </a:solidFill>
          <a:ln>
            <a:noFill/>
          </a:ln>
        </p:spPr>
        <p:txBody>
          <a:bodyPr spcFirstLastPara="1" wrap="square" lIns="47650" tIns="47650" rIns="47650" bIns="47650" anchor="ctr" anchorCtr="0">
            <a:noAutofit/>
          </a:bodyPr>
          <a:lstStyle/>
          <a:p>
            <a:pPr marL="0" marR="0" lvl="0" indent="0" algn="ctr" rtl="0">
              <a:lnSpc>
                <a:spcPct val="100000"/>
              </a:lnSpc>
              <a:spcBef>
                <a:spcPts val="0"/>
              </a:spcBef>
              <a:spcAft>
                <a:spcPts val="0"/>
              </a:spcAft>
              <a:buClr>
                <a:srgbClr val="000000"/>
              </a:buClr>
              <a:buSzPts val="2100"/>
              <a:buFont typeface="Helvetica Neue Light"/>
              <a:buNone/>
            </a:pPr>
            <a:endParaRPr sz="21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48" name="Google Shape;448;p187"/>
          <p:cNvSpPr/>
          <p:nvPr/>
        </p:nvSpPr>
        <p:spPr>
          <a:xfrm>
            <a:off x="6070599" y="4578991"/>
            <a:ext cx="4851300" cy="84300"/>
          </a:xfrm>
          <a:prstGeom prst="rect">
            <a:avLst/>
          </a:prstGeom>
          <a:solidFill>
            <a:schemeClr val="accent6"/>
          </a:solidFill>
          <a:ln>
            <a:noFill/>
          </a:ln>
        </p:spPr>
        <p:txBody>
          <a:bodyPr spcFirstLastPara="1" wrap="square" lIns="47650" tIns="47650" rIns="47650" bIns="47650" anchor="ctr" anchorCtr="0">
            <a:noAutofit/>
          </a:bodyPr>
          <a:lstStyle/>
          <a:p>
            <a:pPr marL="0" marR="0" lvl="0" indent="0" algn="ctr" rtl="0">
              <a:lnSpc>
                <a:spcPct val="100000"/>
              </a:lnSpc>
              <a:spcBef>
                <a:spcPts val="0"/>
              </a:spcBef>
              <a:spcAft>
                <a:spcPts val="0"/>
              </a:spcAft>
              <a:buClr>
                <a:srgbClr val="000000"/>
              </a:buClr>
              <a:buSzPts val="2100"/>
              <a:buFont typeface="Helvetica Neue Light"/>
              <a:buNone/>
            </a:pPr>
            <a:endParaRPr sz="21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449" name="Google Shape;449;p187"/>
          <p:cNvSpPr txBox="1">
            <a:spLocks noGrp="1"/>
          </p:cNvSpPr>
          <p:nvPr>
            <p:ph type="body" idx="4"/>
          </p:nvPr>
        </p:nvSpPr>
        <p:spPr>
          <a:xfrm>
            <a:off x="711201" y="4661079"/>
            <a:ext cx="4851300" cy="2031900"/>
          </a:xfrm>
          <a:prstGeom prst="rect">
            <a:avLst/>
          </a:prstGeom>
          <a:noFill/>
          <a:ln>
            <a:noFill/>
          </a:ln>
        </p:spPr>
        <p:txBody>
          <a:bodyPr spcFirstLastPara="1" wrap="square" lIns="108000" tIns="108000" rIns="108000" bIns="108000" anchor="t" anchorCtr="0">
            <a:noAutofit/>
          </a:bodyPr>
          <a:lstStyle>
            <a:lvl1pPr marL="457200" marR="0" lvl="0" indent="-228600" algn="l">
              <a:lnSpc>
                <a:spcPct val="100000"/>
              </a:lnSpc>
              <a:spcBef>
                <a:spcPts val="3900"/>
              </a:spcBef>
              <a:spcAft>
                <a:spcPts val="0"/>
              </a:spcAft>
              <a:buClr>
                <a:schemeClr val="dk2"/>
              </a:buClr>
              <a:buSzPts val="2100"/>
              <a:buFont typeface="Calibri"/>
              <a:buNone/>
              <a:defRPr sz="28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2pPr>
            <a:lvl3pPr marL="1371600" marR="0" lvl="2"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3pPr>
            <a:lvl4pPr marL="1828800" marR="0" lvl="3"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4pPr>
            <a:lvl5pPr marL="2286000" marR="0" lvl="4"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5pPr>
            <a:lvl6pPr marL="2743200" marR="0" lvl="5"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L="3200400" marR="0" lvl="6"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L="3657600" marR="0" lvl="7"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L="4114800" marR="0" lvl="8"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50" name="Google Shape;450;p187"/>
          <p:cNvSpPr txBox="1">
            <a:spLocks noGrp="1"/>
          </p:cNvSpPr>
          <p:nvPr>
            <p:ph type="body" idx="5"/>
          </p:nvPr>
        </p:nvSpPr>
        <p:spPr>
          <a:xfrm>
            <a:off x="6070600" y="4661079"/>
            <a:ext cx="4851300" cy="2031900"/>
          </a:xfrm>
          <a:prstGeom prst="rect">
            <a:avLst/>
          </a:prstGeom>
          <a:noFill/>
          <a:ln>
            <a:noFill/>
          </a:ln>
        </p:spPr>
        <p:txBody>
          <a:bodyPr spcFirstLastPara="1" wrap="square" lIns="108000" tIns="108000" rIns="108000" bIns="108000" anchor="t" anchorCtr="0">
            <a:noAutofit/>
          </a:bodyPr>
          <a:lstStyle>
            <a:lvl1pPr marL="457200" marR="0" lvl="0" indent="-228600" algn="l">
              <a:lnSpc>
                <a:spcPct val="100000"/>
              </a:lnSpc>
              <a:spcBef>
                <a:spcPts val="3900"/>
              </a:spcBef>
              <a:spcAft>
                <a:spcPts val="0"/>
              </a:spcAft>
              <a:buClr>
                <a:schemeClr val="dk2"/>
              </a:buClr>
              <a:buSzPts val="2100"/>
              <a:buFont typeface="Calibri"/>
              <a:buNone/>
              <a:defRPr sz="28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2pPr>
            <a:lvl3pPr marL="1371600" marR="0" lvl="2"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3pPr>
            <a:lvl4pPr marL="1828800" marR="0" lvl="3"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4pPr>
            <a:lvl5pPr marL="2286000" marR="0" lvl="4" indent="-228600" algn="l">
              <a:lnSpc>
                <a:spcPct val="100000"/>
              </a:lnSpc>
              <a:spcBef>
                <a:spcPts val="3900"/>
              </a:spcBef>
              <a:spcAft>
                <a:spcPts val="0"/>
              </a:spcAft>
              <a:buClr>
                <a:srgbClr val="000000"/>
              </a:buClr>
              <a:buSzPts val="1800"/>
              <a:buFont typeface="Open Sans"/>
              <a:buNone/>
              <a:defRPr sz="2500" b="0" i="0" u="none" strike="noStrike" cap="none">
                <a:solidFill>
                  <a:srgbClr val="000000"/>
                </a:solidFill>
                <a:latin typeface="Open Sans"/>
                <a:ea typeface="Open Sans"/>
                <a:cs typeface="Open Sans"/>
                <a:sym typeface="Open Sans"/>
              </a:defRPr>
            </a:lvl5pPr>
            <a:lvl6pPr marL="2743200" marR="0" lvl="5"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L="3200400" marR="0" lvl="6"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L="3657600" marR="0" lvl="7"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L="4114800" marR="0" lvl="8" indent="-387350" algn="l">
              <a:lnSpc>
                <a:spcPct val="100000"/>
              </a:lnSpc>
              <a:spcBef>
                <a:spcPts val="3900"/>
              </a:spcBef>
              <a:spcAft>
                <a:spcPts val="0"/>
              </a:spcAft>
              <a:buClr>
                <a:srgbClr val="000000"/>
              </a:buClr>
              <a:buSzPts val="25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pic>
        <p:nvPicPr>
          <p:cNvPr id="451" name="Google Shape;451;p187"/>
          <p:cNvPicPr preferRelativeResize="0"/>
          <p:nvPr/>
        </p:nvPicPr>
        <p:blipFill rotWithShape="1">
          <a:blip r:embed="rId3">
            <a:alphaModFix/>
          </a:blip>
          <a:srcRect/>
          <a:stretch/>
        </p:blipFill>
        <p:spPr>
          <a:xfrm>
            <a:off x="711200" y="8203662"/>
            <a:ext cx="2076545" cy="741219"/>
          </a:xfrm>
          <a:prstGeom prst="rect">
            <a:avLst/>
          </a:prstGeom>
          <a:noFill/>
          <a:ln>
            <a:noFill/>
          </a:ln>
        </p:spPr>
      </p:pic>
      <p:sp>
        <p:nvSpPr>
          <p:cNvPr id="452" name="Google Shape;452;p187"/>
          <p:cNvSpPr txBox="1">
            <a:spLocks noGrp="1"/>
          </p:cNvSpPr>
          <p:nvPr>
            <p:ph type="ftr" idx="11"/>
          </p:nvPr>
        </p:nvSpPr>
        <p:spPr>
          <a:xfrm>
            <a:off x="7246916" y="8416031"/>
            <a:ext cx="8290800" cy="375900"/>
          </a:xfrm>
          <a:prstGeom prst="rect">
            <a:avLst/>
          </a:prstGeom>
          <a:noFill/>
          <a:ln>
            <a:noFill/>
          </a:ln>
        </p:spPr>
        <p:txBody>
          <a:bodyPr spcFirstLastPara="1" wrap="square" lIns="0" tIns="0" rIns="0" bIns="0" anchor="ctr" anchorCtr="0">
            <a:noAutofit/>
          </a:bodyPr>
          <a:lstStyle>
            <a:lvl1pPr marR="0" lvl="0" algn="r">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ctr">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pic>
        <p:nvPicPr>
          <p:cNvPr id="453" name="Google Shape;453;p187"/>
          <p:cNvPicPr preferRelativeResize="0"/>
          <p:nvPr/>
        </p:nvPicPr>
        <p:blipFill rotWithShape="1">
          <a:blip r:embed="rId4">
            <a:alphaModFix/>
          </a:blip>
          <a:srcRect/>
          <a:stretch/>
        </p:blipFill>
        <p:spPr>
          <a:xfrm>
            <a:off x="3069427" y="8223794"/>
            <a:ext cx="1036956" cy="7200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4"/>
        <p:cNvGrpSpPr/>
        <p:nvPr/>
      </p:nvGrpSpPr>
      <p:grpSpPr>
        <a:xfrm>
          <a:off x="0" y="0"/>
          <a:ext cx="0" cy="0"/>
          <a:chOff x="0" y="0"/>
          <a:chExt cx="0" cy="0"/>
        </a:xfrm>
      </p:grpSpPr>
      <p:sp>
        <p:nvSpPr>
          <p:cNvPr id="455" name="Google Shape;455;p188"/>
          <p:cNvSpPr txBox="1">
            <a:spLocks noGrp="1"/>
          </p:cNvSpPr>
          <p:nvPr>
            <p:ph type="title"/>
          </p:nvPr>
        </p:nvSpPr>
        <p:spPr>
          <a:xfrm>
            <a:off x="1117600" y="486833"/>
            <a:ext cx="14020801" cy="1767600"/>
          </a:xfrm>
          <a:prstGeom prst="rect">
            <a:avLst/>
          </a:prstGeom>
          <a:noFill/>
          <a:ln>
            <a:noFill/>
          </a:ln>
        </p:spPr>
        <p:txBody>
          <a:bodyPr spcFirstLastPara="1" wrap="square" lIns="121900" tIns="60925" rIns="121900" bIns="60925" anchor="ctr" anchorCtr="0">
            <a:noAutofit/>
          </a:bodyPr>
          <a:lstStyle>
            <a:lvl1pPr lvl="0" algn="l">
              <a:lnSpc>
                <a:spcPct val="90000"/>
              </a:lnSpc>
              <a:spcBef>
                <a:spcPts val="0"/>
              </a:spcBef>
              <a:spcAft>
                <a:spcPts val="0"/>
              </a:spcAft>
              <a:buClr>
                <a:schemeClr val="dk1"/>
              </a:buClr>
              <a:buSzPts val="2400"/>
              <a:buNone/>
              <a:defRPr b="0" i="0">
                <a:latin typeface="Helvetica Light" pitchFamily="2" charset="0"/>
              </a:defRPr>
            </a:lvl1pPr>
            <a:lvl2pPr lvl="1" algn="ctr">
              <a:lnSpc>
                <a:spcPct val="100000"/>
              </a:lnSpc>
              <a:spcBef>
                <a:spcPts val="0"/>
              </a:spcBef>
              <a:spcAft>
                <a:spcPts val="0"/>
              </a:spcAft>
              <a:buSzPts val="7400"/>
              <a:buNone/>
              <a:defRPr/>
            </a:lvl2pPr>
            <a:lvl3pPr lvl="2" algn="ctr">
              <a:lnSpc>
                <a:spcPct val="100000"/>
              </a:lnSpc>
              <a:spcBef>
                <a:spcPts val="0"/>
              </a:spcBef>
              <a:spcAft>
                <a:spcPts val="0"/>
              </a:spcAft>
              <a:buSzPts val="7400"/>
              <a:buNone/>
              <a:defRPr/>
            </a:lvl3pPr>
            <a:lvl4pPr lvl="3" algn="ctr">
              <a:lnSpc>
                <a:spcPct val="100000"/>
              </a:lnSpc>
              <a:spcBef>
                <a:spcPts val="0"/>
              </a:spcBef>
              <a:spcAft>
                <a:spcPts val="0"/>
              </a:spcAft>
              <a:buSzPts val="7400"/>
              <a:buNone/>
              <a:defRPr/>
            </a:lvl4pPr>
            <a:lvl5pPr lvl="4" algn="ctr">
              <a:lnSpc>
                <a:spcPct val="100000"/>
              </a:lnSpc>
              <a:spcBef>
                <a:spcPts val="0"/>
              </a:spcBef>
              <a:spcAft>
                <a:spcPts val="0"/>
              </a:spcAft>
              <a:buSzPts val="7400"/>
              <a:buNone/>
              <a:defRPr/>
            </a:lvl5pPr>
            <a:lvl6pPr lvl="5" algn="ctr">
              <a:lnSpc>
                <a:spcPct val="100000"/>
              </a:lnSpc>
              <a:spcBef>
                <a:spcPts val="0"/>
              </a:spcBef>
              <a:spcAft>
                <a:spcPts val="0"/>
              </a:spcAft>
              <a:buSzPts val="7400"/>
              <a:buNone/>
              <a:defRPr/>
            </a:lvl6pPr>
            <a:lvl7pPr lvl="6" algn="ctr">
              <a:lnSpc>
                <a:spcPct val="100000"/>
              </a:lnSpc>
              <a:spcBef>
                <a:spcPts val="0"/>
              </a:spcBef>
              <a:spcAft>
                <a:spcPts val="0"/>
              </a:spcAft>
              <a:buSzPts val="7400"/>
              <a:buNone/>
              <a:defRPr/>
            </a:lvl7pPr>
            <a:lvl8pPr lvl="7" algn="ctr">
              <a:lnSpc>
                <a:spcPct val="100000"/>
              </a:lnSpc>
              <a:spcBef>
                <a:spcPts val="0"/>
              </a:spcBef>
              <a:spcAft>
                <a:spcPts val="0"/>
              </a:spcAft>
              <a:buSzPts val="7400"/>
              <a:buNone/>
              <a:defRPr/>
            </a:lvl8pPr>
            <a:lvl9pPr lvl="8" algn="ctr">
              <a:lnSpc>
                <a:spcPct val="100000"/>
              </a:lnSpc>
              <a:spcBef>
                <a:spcPts val="0"/>
              </a:spcBef>
              <a:spcAft>
                <a:spcPts val="0"/>
              </a:spcAft>
              <a:buSzPts val="7400"/>
              <a:buNone/>
              <a:defRPr/>
            </a:lvl9pPr>
          </a:lstStyle>
          <a:p>
            <a:endParaRPr dirty="0"/>
          </a:p>
        </p:txBody>
      </p:sp>
      <p:sp>
        <p:nvSpPr>
          <p:cNvPr id="456" name="Google Shape;456;p188"/>
          <p:cNvSpPr txBox="1">
            <a:spLocks noGrp="1"/>
          </p:cNvSpPr>
          <p:nvPr>
            <p:ph type="body" idx="1"/>
          </p:nvPr>
        </p:nvSpPr>
        <p:spPr>
          <a:xfrm>
            <a:off x="1117600" y="2434167"/>
            <a:ext cx="14020801" cy="5801700"/>
          </a:xfrm>
          <a:prstGeom prst="rect">
            <a:avLst/>
          </a:prstGeom>
          <a:noFill/>
          <a:ln>
            <a:noFill/>
          </a:ln>
        </p:spPr>
        <p:txBody>
          <a:bodyPr spcFirstLastPara="1" wrap="square" lIns="121900" tIns="60925" rIns="121900" bIns="60925" anchor="t" anchorCtr="0">
            <a:noAutofit/>
          </a:bodyPr>
          <a:lstStyle>
            <a:lvl1pPr marL="457200" lvl="0" indent="-381000" algn="l">
              <a:lnSpc>
                <a:spcPct val="90000"/>
              </a:lnSpc>
              <a:spcBef>
                <a:spcPts val="1300"/>
              </a:spcBef>
              <a:spcAft>
                <a:spcPts val="0"/>
              </a:spcAft>
              <a:buClr>
                <a:schemeClr val="dk1"/>
              </a:buClr>
              <a:buSzPts val="2400"/>
              <a:buChar char="•"/>
              <a:defRPr b="0" i="0">
                <a:latin typeface="Helvetica Light" pitchFamily="2" charset="0"/>
              </a:defRPr>
            </a:lvl1pPr>
            <a:lvl2pPr marL="914400" lvl="1" indent="-381000" algn="l">
              <a:lnSpc>
                <a:spcPct val="90000"/>
              </a:lnSpc>
              <a:spcBef>
                <a:spcPts val="700"/>
              </a:spcBef>
              <a:spcAft>
                <a:spcPts val="0"/>
              </a:spcAft>
              <a:buClr>
                <a:schemeClr val="dk1"/>
              </a:buClr>
              <a:buSzPts val="2400"/>
              <a:buChar char="•"/>
              <a:defRPr/>
            </a:lvl2pPr>
            <a:lvl3pPr marL="1371600" lvl="2" indent="-381000" algn="l">
              <a:lnSpc>
                <a:spcPct val="90000"/>
              </a:lnSpc>
              <a:spcBef>
                <a:spcPts val="700"/>
              </a:spcBef>
              <a:spcAft>
                <a:spcPts val="0"/>
              </a:spcAft>
              <a:buClr>
                <a:schemeClr val="dk1"/>
              </a:buClr>
              <a:buSzPts val="2400"/>
              <a:buChar char="•"/>
              <a:defRPr/>
            </a:lvl3pPr>
            <a:lvl4pPr marL="1828800" lvl="3" indent="-381000" algn="l">
              <a:lnSpc>
                <a:spcPct val="90000"/>
              </a:lnSpc>
              <a:spcBef>
                <a:spcPts val="700"/>
              </a:spcBef>
              <a:spcAft>
                <a:spcPts val="0"/>
              </a:spcAft>
              <a:buClr>
                <a:schemeClr val="dk1"/>
              </a:buClr>
              <a:buSzPts val="2400"/>
              <a:buChar char="•"/>
              <a:defRPr/>
            </a:lvl4pPr>
            <a:lvl5pPr marL="2286000" lvl="4" indent="-381000" algn="l">
              <a:lnSpc>
                <a:spcPct val="90000"/>
              </a:lnSpc>
              <a:spcBef>
                <a:spcPts val="700"/>
              </a:spcBef>
              <a:spcAft>
                <a:spcPts val="0"/>
              </a:spcAft>
              <a:buClr>
                <a:schemeClr val="dk1"/>
              </a:buClr>
              <a:buSzPts val="2400"/>
              <a:buChar char="•"/>
              <a:defRPr/>
            </a:lvl5pPr>
            <a:lvl6pPr marL="2743200" lvl="5" indent="-381000" algn="l">
              <a:lnSpc>
                <a:spcPct val="90000"/>
              </a:lnSpc>
              <a:spcBef>
                <a:spcPts val="700"/>
              </a:spcBef>
              <a:spcAft>
                <a:spcPts val="0"/>
              </a:spcAft>
              <a:buClr>
                <a:schemeClr val="dk1"/>
              </a:buClr>
              <a:buSzPts val="2400"/>
              <a:buChar char="•"/>
              <a:defRPr/>
            </a:lvl6pPr>
            <a:lvl7pPr marL="3200400" lvl="6" indent="-381000" algn="l">
              <a:lnSpc>
                <a:spcPct val="90000"/>
              </a:lnSpc>
              <a:spcBef>
                <a:spcPts val="700"/>
              </a:spcBef>
              <a:spcAft>
                <a:spcPts val="0"/>
              </a:spcAft>
              <a:buClr>
                <a:schemeClr val="dk1"/>
              </a:buClr>
              <a:buSzPts val="2400"/>
              <a:buChar char="•"/>
              <a:defRPr/>
            </a:lvl7pPr>
            <a:lvl8pPr marL="3657600" lvl="7" indent="-381000" algn="l">
              <a:lnSpc>
                <a:spcPct val="90000"/>
              </a:lnSpc>
              <a:spcBef>
                <a:spcPts val="700"/>
              </a:spcBef>
              <a:spcAft>
                <a:spcPts val="0"/>
              </a:spcAft>
              <a:buClr>
                <a:schemeClr val="dk1"/>
              </a:buClr>
              <a:buSzPts val="2400"/>
              <a:buChar char="•"/>
              <a:defRPr/>
            </a:lvl8pPr>
            <a:lvl9pPr marL="4114800" lvl="8" indent="-381000" algn="l">
              <a:lnSpc>
                <a:spcPct val="90000"/>
              </a:lnSpc>
              <a:spcBef>
                <a:spcPts val="700"/>
              </a:spcBef>
              <a:spcAft>
                <a:spcPts val="0"/>
              </a:spcAft>
              <a:buClr>
                <a:schemeClr val="dk1"/>
              </a:buClr>
              <a:buSzPts val="2400"/>
              <a:buChar char="•"/>
              <a:defRPr/>
            </a:lvl9pPr>
          </a:lstStyle>
          <a:p>
            <a:endParaRPr dirty="0"/>
          </a:p>
        </p:txBody>
      </p:sp>
      <p:sp>
        <p:nvSpPr>
          <p:cNvPr id="457" name="Google Shape;457;p188"/>
          <p:cNvSpPr txBox="1">
            <a:spLocks noGrp="1"/>
          </p:cNvSpPr>
          <p:nvPr>
            <p:ph type="dt" idx="10"/>
          </p:nvPr>
        </p:nvSpPr>
        <p:spPr>
          <a:xfrm>
            <a:off x="1117600" y="8475133"/>
            <a:ext cx="3657600" cy="4869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458" name="Google Shape;458;p188"/>
          <p:cNvSpPr txBox="1">
            <a:spLocks noGrp="1"/>
          </p:cNvSpPr>
          <p:nvPr>
            <p:ph type="ftr" idx="11"/>
          </p:nvPr>
        </p:nvSpPr>
        <p:spPr>
          <a:xfrm>
            <a:off x="5384800" y="8475133"/>
            <a:ext cx="5486400" cy="4869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59" name="Google Shape;459;p188"/>
          <p:cNvSpPr txBox="1">
            <a:spLocks noGrp="1"/>
          </p:cNvSpPr>
          <p:nvPr>
            <p:ph type="sldNum" idx="12"/>
          </p:nvPr>
        </p:nvSpPr>
        <p:spPr>
          <a:xfrm>
            <a:off x="11480800" y="8475133"/>
            <a:ext cx="3657600" cy="4869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437"/>
        <p:cNvGrpSpPr/>
        <p:nvPr/>
      </p:nvGrpSpPr>
      <p:grpSpPr>
        <a:xfrm>
          <a:off x="0" y="0"/>
          <a:ext cx="0" cy="0"/>
          <a:chOff x="0" y="0"/>
          <a:chExt cx="0" cy="0"/>
        </a:xfrm>
      </p:grpSpPr>
      <p:pic>
        <p:nvPicPr>
          <p:cNvPr id="1438" name="Google Shape;1438;p30"/>
          <p:cNvPicPr preferRelativeResize="0"/>
          <p:nvPr/>
        </p:nvPicPr>
        <p:blipFill rotWithShape="1">
          <a:blip r:embed="rId2">
            <a:alphaModFix/>
          </a:blip>
          <a:srcRect/>
          <a:stretch/>
        </p:blipFill>
        <p:spPr>
          <a:xfrm>
            <a:off x="0" y="0"/>
            <a:ext cx="16256000" cy="9149552"/>
          </a:xfrm>
          <a:prstGeom prst="rect">
            <a:avLst/>
          </a:prstGeom>
          <a:noFill/>
          <a:ln>
            <a:noFill/>
          </a:ln>
        </p:spPr>
      </p:pic>
      <p:sp>
        <p:nvSpPr>
          <p:cNvPr id="1439" name="Google Shape;1439;p30"/>
          <p:cNvSpPr txBox="1"/>
          <p:nvPr/>
        </p:nvSpPr>
        <p:spPr>
          <a:xfrm>
            <a:off x="3327400" y="2766348"/>
            <a:ext cx="9689458" cy="3503933"/>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5AC3F0"/>
              </a:buClr>
              <a:buSzPts val="13000"/>
              <a:buFont typeface="Open Sans SemiBold"/>
              <a:buNone/>
            </a:pPr>
            <a:r>
              <a:rPr lang="de-DE" sz="13000" b="1" i="0" u="none" strike="noStrike" cap="none">
                <a:solidFill>
                  <a:srgbClr val="5AC3F0"/>
                </a:solidFill>
                <a:latin typeface="Open Sans Semibold"/>
                <a:ea typeface="Open Sans Semibold"/>
                <a:cs typeface="Open Sans Semibold"/>
                <a:sym typeface="Open Sans SemiBold"/>
              </a:rPr>
              <a:t>Thank you!</a:t>
            </a:r>
            <a:endParaRPr sz="13000" b="1" i="0" u="none" strike="noStrike" cap="none">
              <a:solidFill>
                <a:srgbClr val="5AC3F0"/>
              </a:solidFill>
              <a:latin typeface="Open Sans Semibold"/>
              <a:ea typeface="Open Sans Semibold"/>
              <a:cs typeface="Open Sans Semibold"/>
              <a:sym typeface="Open Sans SemiBold"/>
            </a:endParaRPr>
          </a:p>
        </p:txBody>
      </p:sp>
      <p:sp>
        <p:nvSpPr>
          <p:cNvPr id="1440" name="Google Shape;1440;p30"/>
          <p:cNvSpPr txBox="1">
            <a:spLocks noGrp="1"/>
          </p:cNvSpPr>
          <p:nvPr>
            <p:ph type="body" idx="1"/>
          </p:nvPr>
        </p:nvSpPr>
        <p:spPr>
          <a:xfrm>
            <a:off x="4176060" y="6130977"/>
            <a:ext cx="7901640" cy="521325"/>
          </a:xfrm>
          <a:prstGeom prst="rect">
            <a:avLst/>
          </a:prstGeom>
          <a:noFill/>
          <a:ln>
            <a:noFill/>
          </a:ln>
        </p:spPr>
        <p:txBody>
          <a:bodyPr spcFirstLastPara="1" wrap="square" lIns="0" tIns="0" rIns="0" bIns="0" anchor="b" anchorCtr="1">
            <a:noAutofit/>
          </a:bodyPr>
          <a:lstStyle>
            <a:lvl1pPr marL="457200" lvl="0" indent="-228600" algn="r">
              <a:lnSpc>
                <a:spcPct val="100000"/>
              </a:lnSpc>
              <a:spcBef>
                <a:spcPts val="3900"/>
              </a:spcBef>
              <a:spcAft>
                <a:spcPts val="0"/>
              </a:spcAft>
              <a:buClr>
                <a:srgbClr val="2D3293"/>
              </a:buClr>
              <a:buSzPts val="3000"/>
              <a:buFont typeface="Open Sans"/>
              <a:buNone/>
              <a:defRPr sz="4000" b="1" i="0">
                <a:solidFill>
                  <a:srgbClr val="2D3293"/>
                </a:solidFill>
                <a:latin typeface="Open Sans"/>
                <a:ea typeface="Open Sans"/>
                <a:cs typeface="Open Sans"/>
                <a:sym typeface="Open Sans"/>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441" name="Google Shape;1441;p30"/>
          <p:cNvSpPr txBox="1">
            <a:spLocks noGrp="1"/>
          </p:cNvSpPr>
          <p:nvPr>
            <p:ph type="body" idx="2"/>
          </p:nvPr>
        </p:nvSpPr>
        <p:spPr>
          <a:xfrm>
            <a:off x="4176060" y="6652302"/>
            <a:ext cx="7901640" cy="1517337"/>
          </a:xfrm>
          <a:prstGeom prst="rect">
            <a:avLst/>
          </a:prstGeom>
          <a:noFill/>
          <a:ln>
            <a:noFill/>
          </a:ln>
        </p:spPr>
        <p:txBody>
          <a:bodyPr spcFirstLastPara="1" wrap="square" lIns="0" tIns="108000" rIns="0" bIns="0" anchor="t" anchorCtr="1">
            <a:noAutofit/>
          </a:bodyPr>
          <a:lstStyle>
            <a:lvl1pPr marL="457200" lvl="0" indent="-228600" algn="ctr">
              <a:lnSpc>
                <a:spcPct val="100000"/>
              </a:lnSpc>
              <a:spcBef>
                <a:spcPts val="3900"/>
              </a:spcBef>
              <a:spcAft>
                <a:spcPts val="0"/>
              </a:spcAft>
              <a:buClr>
                <a:schemeClr val="accent2"/>
              </a:buClr>
              <a:buSzPts val="2400"/>
              <a:buFont typeface="Open Sans"/>
              <a:buNone/>
              <a:defRPr sz="3200" b="0" i="0">
                <a:solidFill>
                  <a:schemeClr val="accent2"/>
                </a:solidFill>
                <a:latin typeface="Open Sans"/>
                <a:ea typeface="Open Sans"/>
                <a:cs typeface="Open Sans"/>
                <a:sym typeface="Open Sans"/>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1442" name="Google Shape;1442;p30"/>
          <p:cNvPicPr preferRelativeResize="0"/>
          <p:nvPr/>
        </p:nvPicPr>
        <p:blipFill rotWithShape="1">
          <a:blip r:embed="rId3">
            <a:alphaModFix/>
          </a:blip>
          <a:srcRect/>
          <a:stretch/>
        </p:blipFill>
        <p:spPr>
          <a:xfrm>
            <a:off x="7712098" y="8371595"/>
            <a:ext cx="829564" cy="5760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5">
  <p:cSld name="Title 5">
    <p:bg>
      <p:bgPr>
        <a:gradFill>
          <a:gsLst>
            <a:gs pos="0">
              <a:schemeClr val="accent2"/>
            </a:gs>
            <a:gs pos="100000">
              <a:srgbClr val="FFFFFF">
                <a:alpha val="0"/>
              </a:srgbClr>
            </a:gs>
          </a:gsLst>
          <a:lin ang="5400000" scaled="0"/>
        </a:gradFill>
        <a:effectLst/>
      </p:bgPr>
    </p:bg>
    <p:spTree>
      <p:nvGrpSpPr>
        <p:cNvPr id="1" name="Shape 1443"/>
        <p:cNvGrpSpPr/>
        <p:nvPr/>
      </p:nvGrpSpPr>
      <p:grpSpPr>
        <a:xfrm>
          <a:off x="0" y="0"/>
          <a:ext cx="0" cy="0"/>
          <a:chOff x="0" y="0"/>
          <a:chExt cx="0" cy="0"/>
        </a:xfrm>
      </p:grpSpPr>
      <p:sp>
        <p:nvSpPr>
          <p:cNvPr id="1444" name="Google Shape;1444;p31"/>
          <p:cNvSpPr/>
          <p:nvPr/>
        </p:nvSpPr>
        <p:spPr>
          <a:xfrm>
            <a:off x="0" y="0"/>
            <a:ext cx="16256001" cy="7561913"/>
          </a:xfrm>
          <a:prstGeom prst="rect">
            <a:avLst/>
          </a:prstGeom>
          <a:gradFill>
            <a:gsLst>
              <a:gs pos="0">
                <a:srgbClr val="3789DE"/>
              </a:gs>
              <a:gs pos="100000">
                <a:srgbClr val="FFFFFF">
                  <a:alpha val="0"/>
                </a:srgbClr>
              </a:gs>
            </a:gsLst>
            <a:lin ang="5400000" scaled="0"/>
          </a:gradFill>
          <a:ln>
            <a:noFill/>
          </a:ln>
          <a:effectLst>
            <a:outerShdw blurRad="25400" dist="12700" dir="5400000" rotWithShape="0">
              <a:schemeClr val="accent2">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445" name="Google Shape;1445;p31"/>
          <p:cNvPicPr preferRelativeResize="0"/>
          <p:nvPr/>
        </p:nvPicPr>
        <p:blipFill rotWithShape="1">
          <a:blip r:embed="rId2">
            <a:alphaModFix/>
          </a:blip>
          <a:srcRect/>
          <a:stretch/>
        </p:blipFill>
        <p:spPr>
          <a:xfrm rot="10800000">
            <a:off x="-1" y="0"/>
            <a:ext cx="14249366" cy="8026401"/>
          </a:xfrm>
          <a:prstGeom prst="rect">
            <a:avLst/>
          </a:prstGeom>
          <a:noFill/>
          <a:ln>
            <a:noFill/>
          </a:ln>
        </p:spPr>
      </p:pic>
      <p:sp>
        <p:nvSpPr>
          <p:cNvPr id="1446" name="Google Shape;1446;p31"/>
          <p:cNvSpPr txBox="1">
            <a:spLocks noGrp="1"/>
          </p:cNvSpPr>
          <p:nvPr>
            <p:ph type="body" idx="1"/>
          </p:nvPr>
        </p:nvSpPr>
        <p:spPr>
          <a:xfrm>
            <a:off x="1502599" y="434716"/>
            <a:ext cx="13959887" cy="3576102"/>
          </a:xfrm>
          <a:prstGeom prst="rect">
            <a:avLst/>
          </a:prstGeom>
          <a:noFill/>
          <a:ln>
            <a:noFill/>
          </a:ln>
        </p:spPr>
        <p:txBody>
          <a:bodyPr spcFirstLastPara="1" wrap="square" lIns="0" tIns="0" rIns="0" bIns="72000" anchor="b" anchorCtr="0">
            <a:noAutofit/>
          </a:bodyPr>
          <a:lstStyle>
            <a:lvl1pPr marL="457200" lvl="0" indent="-228600" algn="r">
              <a:lnSpc>
                <a:spcPct val="109090"/>
              </a:lnSpc>
              <a:spcBef>
                <a:spcPts val="0"/>
              </a:spcBef>
              <a:spcAft>
                <a:spcPts val="0"/>
              </a:spcAft>
              <a:buClr>
                <a:srgbClr val="2D3293"/>
              </a:buClr>
              <a:buSzPts val="6600"/>
              <a:buFont typeface="Helvetica Neue"/>
              <a:buNone/>
              <a:defRPr sz="88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47" name="Google Shape;1447;p31"/>
          <p:cNvSpPr txBox="1">
            <a:spLocks noGrp="1"/>
          </p:cNvSpPr>
          <p:nvPr>
            <p:ph type="body" idx="2"/>
          </p:nvPr>
        </p:nvSpPr>
        <p:spPr>
          <a:xfrm>
            <a:off x="2012266" y="4010818"/>
            <a:ext cx="13450220" cy="1345739"/>
          </a:xfrm>
          <a:prstGeom prst="rect">
            <a:avLst/>
          </a:prstGeom>
          <a:noFill/>
          <a:ln>
            <a:noFill/>
          </a:ln>
        </p:spPr>
        <p:txBody>
          <a:bodyPr spcFirstLastPara="1" wrap="square" lIns="0" tIns="72000" rIns="0" bIns="0" anchor="t" anchorCtr="0">
            <a:noAutofit/>
          </a:bodyPr>
          <a:lstStyle>
            <a:lvl1pPr marL="457200" lvl="0" indent="-228600" algn="r">
              <a:lnSpc>
                <a:spcPct val="100000"/>
              </a:lnSpc>
              <a:spcBef>
                <a:spcPts val="300"/>
              </a:spcBef>
              <a:spcAft>
                <a:spcPts val="0"/>
              </a:spcAft>
              <a:buClr>
                <a:schemeClr val="accent6"/>
              </a:buClr>
              <a:buSzPts val="3150"/>
              <a:buFont typeface="Helvetica Neue Light"/>
              <a:buNone/>
              <a:defRPr sz="4200" b="0" i="0">
                <a:solidFill>
                  <a:schemeClr val="accent6"/>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48" name="Google Shape;1448;p31"/>
          <p:cNvSpPr txBox="1">
            <a:spLocks noGrp="1"/>
          </p:cNvSpPr>
          <p:nvPr>
            <p:ph type="body" idx="3"/>
          </p:nvPr>
        </p:nvSpPr>
        <p:spPr>
          <a:xfrm>
            <a:off x="9220983" y="5679445"/>
            <a:ext cx="6241503" cy="579073"/>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rgbClr val="2D3293"/>
              </a:buClr>
              <a:buSzPts val="2700"/>
              <a:buFont typeface="Helvetica Neue"/>
              <a:buNone/>
              <a:defRPr sz="36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49" name="Google Shape;1449;p31"/>
          <p:cNvSpPr txBox="1">
            <a:spLocks noGrp="1"/>
          </p:cNvSpPr>
          <p:nvPr>
            <p:ph type="body" idx="4"/>
          </p:nvPr>
        </p:nvSpPr>
        <p:spPr>
          <a:xfrm>
            <a:off x="9220983" y="6300391"/>
            <a:ext cx="6241504" cy="405683"/>
          </a:xfrm>
          <a:prstGeom prst="rect">
            <a:avLst/>
          </a:prstGeom>
          <a:noFill/>
          <a:ln>
            <a:noFill/>
          </a:ln>
        </p:spPr>
        <p:txBody>
          <a:bodyPr spcFirstLastPara="1" wrap="square" lIns="0" tIns="36000" rIns="0" bIns="0" anchor="t" anchorCtr="0">
            <a:noAutofit/>
          </a:bodyPr>
          <a:lstStyle>
            <a:lvl1pPr marL="457200" lvl="0" indent="-228600" algn="r">
              <a:lnSpc>
                <a:spcPct val="100000"/>
              </a:lnSpc>
              <a:spcBef>
                <a:spcPts val="3900"/>
              </a:spcBef>
              <a:spcAft>
                <a:spcPts val="0"/>
              </a:spcAft>
              <a:buClr>
                <a:srgbClr val="4687E6"/>
              </a:buClr>
              <a:buSzPts val="2100"/>
              <a:buFont typeface="Helvetica Neue Light"/>
              <a:buNone/>
              <a:defRPr sz="2800" b="0" i="0">
                <a:solidFill>
                  <a:srgbClr val="4687E6"/>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50" name="Google Shape;1450;p31"/>
          <p:cNvSpPr txBox="1">
            <a:spLocks noGrp="1"/>
          </p:cNvSpPr>
          <p:nvPr>
            <p:ph type="ftr" idx="11"/>
          </p:nvPr>
        </p:nvSpPr>
        <p:spPr>
          <a:xfrm>
            <a:off x="8881647" y="7284490"/>
            <a:ext cx="659341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chemeClr val="accent1"/>
              </a:buClr>
              <a:buSzPts val="1800"/>
              <a:buFont typeface="Helvetica Neue Light"/>
              <a:buNone/>
              <a:defRPr sz="1800" b="0" i="0">
                <a:solidFill>
                  <a:schemeClr val="accent1"/>
                </a:solidFill>
                <a:latin typeface="Helvetica Light" pitchFamily="2" charset="0"/>
                <a:ea typeface="Helvetica Neue Light"/>
                <a:cs typeface="Helvetica Light" pitchFamily="2" charset="0"/>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pic>
        <p:nvPicPr>
          <p:cNvPr id="1451" name="Google Shape;1451;p31"/>
          <p:cNvPicPr preferRelativeResize="0"/>
          <p:nvPr/>
        </p:nvPicPr>
        <p:blipFill rotWithShape="1">
          <a:blip r:embed="rId3">
            <a:alphaModFix/>
          </a:blip>
          <a:srcRect/>
          <a:stretch/>
        </p:blipFill>
        <p:spPr>
          <a:xfrm>
            <a:off x="11087038" y="8419647"/>
            <a:ext cx="829564" cy="576000"/>
          </a:xfrm>
          <a:prstGeom prst="rect">
            <a:avLst/>
          </a:prstGeom>
          <a:noFill/>
          <a:ln>
            <a:noFill/>
          </a:ln>
        </p:spPr>
      </p:pic>
      <p:pic>
        <p:nvPicPr>
          <p:cNvPr id="1452" name="Google Shape;1452;p31"/>
          <p:cNvPicPr preferRelativeResize="0"/>
          <p:nvPr/>
        </p:nvPicPr>
        <p:blipFill rotWithShape="1">
          <a:blip r:embed="rId4">
            <a:alphaModFix/>
          </a:blip>
          <a:srcRect/>
          <a:stretch/>
        </p:blipFill>
        <p:spPr>
          <a:xfrm>
            <a:off x="14724880" y="8581389"/>
            <a:ext cx="703862" cy="252000"/>
          </a:xfrm>
          <a:prstGeom prst="rect">
            <a:avLst/>
          </a:prstGeom>
          <a:noFill/>
          <a:ln>
            <a:noFill/>
          </a:ln>
        </p:spPr>
      </p:pic>
      <p:pic>
        <p:nvPicPr>
          <p:cNvPr id="1453" name="Google Shape;1453;p31"/>
          <p:cNvPicPr preferRelativeResize="0"/>
          <p:nvPr/>
        </p:nvPicPr>
        <p:blipFill rotWithShape="1">
          <a:blip r:embed="rId5">
            <a:alphaModFix/>
          </a:blip>
          <a:srcRect/>
          <a:stretch/>
        </p:blipFill>
        <p:spPr>
          <a:xfrm>
            <a:off x="12332936" y="8523057"/>
            <a:ext cx="432001" cy="360000"/>
          </a:xfrm>
          <a:prstGeom prst="rect">
            <a:avLst/>
          </a:prstGeom>
          <a:noFill/>
          <a:ln>
            <a:noFill/>
          </a:ln>
        </p:spPr>
      </p:pic>
      <p:sp>
        <p:nvSpPr>
          <p:cNvPr id="1454" name="Google Shape;1454;p31"/>
          <p:cNvSpPr txBox="1"/>
          <p:nvPr/>
        </p:nvSpPr>
        <p:spPr>
          <a:xfrm>
            <a:off x="12527672" y="8542421"/>
            <a:ext cx="1959941" cy="2769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1800"/>
              <a:buFont typeface="Open Sans"/>
              <a:buNone/>
            </a:pPr>
            <a:r>
              <a:rPr lang="de-DE" sz="1800" b="0" i="0" u="none" strike="noStrike" cap="none">
                <a:solidFill>
                  <a:srgbClr val="2D3293"/>
                </a:solidFill>
                <a:latin typeface="Open Sans"/>
                <a:ea typeface="Open Sans"/>
                <a:cs typeface="Open Sans"/>
                <a:sym typeface="Open Sans"/>
              </a:rPr>
              <a:t>@openaire_eu</a:t>
            </a:r>
            <a:endParaRPr sz="1800" b="0" i="0" u="none" strike="noStrike" cap="none">
              <a:solidFill>
                <a:srgbClr val="2D3293"/>
              </a:solidFill>
              <a:latin typeface="Open Sans"/>
              <a:ea typeface="Open Sans"/>
              <a:cs typeface="Open Sans"/>
              <a:sym typeface="Open Sans"/>
            </a:endParaRPr>
          </a:p>
        </p:txBody>
      </p:sp>
      <p:pic>
        <p:nvPicPr>
          <p:cNvPr id="1455" name="Google Shape;1455;p31"/>
          <p:cNvPicPr preferRelativeResize="0"/>
          <p:nvPr/>
        </p:nvPicPr>
        <p:blipFill rotWithShape="1">
          <a:blip r:embed="rId6">
            <a:alphaModFix/>
          </a:blip>
          <a:srcRect/>
          <a:stretch/>
        </p:blipFill>
        <p:spPr>
          <a:xfrm>
            <a:off x="287770" y="7619599"/>
            <a:ext cx="6110944" cy="136477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456"/>
        <p:cNvGrpSpPr/>
        <p:nvPr/>
      </p:nvGrpSpPr>
      <p:grpSpPr>
        <a:xfrm>
          <a:off x="0" y="0"/>
          <a:ext cx="0" cy="0"/>
          <a:chOff x="0" y="0"/>
          <a:chExt cx="0" cy="0"/>
        </a:xfrm>
      </p:grpSpPr>
      <p:sp>
        <p:nvSpPr>
          <p:cNvPr id="1457" name="Google Shape;1457;p32"/>
          <p:cNvSpPr/>
          <p:nvPr/>
        </p:nvSpPr>
        <p:spPr>
          <a:xfrm>
            <a:off x="0" y="0"/>
            <a:ext cx="16256001" cy="9144000"/>
          </a:xfrm>
          <a:prstGeom prst="rect">
            <a:avLst/>
          </a:prstGeom>
          <a:gradFill>
            <a:gsLst>
              <a:gs pos="0">
                <a:schemeClr val="accent5"/>
              </a:gs>
              <a:gs pos="33000">
                <a:schemeClr val="accent5"/>
              </a:gs>
              <a:gs pos="100000">
                <a:schemeClr val="accent3"/>
              </a:gs>
            </a:gsLst>
            <a:lin ang="3600000" scaled="0"/>
          </a:gra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458" name="Google Shape;1458;p32"/>
          <p:cNvPicPr preferRelativeResize="0"/>
          <p:nvPr/>
        </p:nvPicPr>
        <p:blipFill rotWithShape="1">
          <a:blip r:embed="rId2">
            <a:alphaModFix/>
          </a:blip>
          <a:srcRect/>
          <a:stretch/>
        </p:blipFill>
        <p:spPr>
          <a:xfrm>
            <a:off x="436085" y="815901"/>
            <a:ext cx="1012668" cy="867551"/>
          </a:xfrm>
          <a:prstGeom prst="rect">
            <a:avLst/>
          </a:prstGeom>
          <a:noFill/>
          <a:ln>
            <a:noFill/>
          </a:ln>
        </p:spPr>
      </p:pic>
      <p:sp>
        <p:nvSpPr>
          <p:cNvPr id="1459" name="Google Shape;1459;p32"/>
          <p:cNvSpPr txBox="1">
            <a:spLocks noGrp="1"/>
          </p:cNvSpPr>
          <p:nvPr>
            <p:ph type="body" idx="1"/>
          </p:nvPr>
        </p:nvSpPr>
        <p:spPr>
          <a:xfrm>
            <a:off x="999060" y="956202"/>
            <a:ext cx="10487597" cy="5436228"/>
          </a:xfrm>
          <a:prstGeom prst="rect">
            <a:avLst/>
          </a:prstGeom>
          <a:noFill/>
          <a:ln>
            <a:noFill/>
          </a:ln>
        </p:spPr>
        <p:txBody>
          <a:bodyPr spcFirstLastPara="1" wrap="square" lIns="0" tIns="0" rIns="0" bIns="0" anchor="ctr" anchorCtr="0">
            <a:noAutofit/>
          </a:bodyPr>
          <a:lstStyle>
            <a:lvl1pPr marL="457200" lvl="0" indent="-228600" algn="r">
              <a:lnSpc>
                <a:spcPct val="85000"/>
              </a:lnSpc>
              <a:spcBef>
                <a:spcPts val="0"/>
              </a:spcBef>
              <a:spcAft>
                <a:spcPts val="0"/>
              </a:spcAft>
              <a:buClr>
                <a:schemeClr val="lt1"/>
              </a:buClr>
              <a:buSzPts val="6000"/>
              <a:buFont typeface="Helvetica Neue"/>
              <a:buNone/>
              <a:defRPr sz="80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60" name="Google Shape;1460;p32"/>
          <p:cNvSpPr txBox="1">
            <a:spLocks noGrp="1"/>
          </p:cNvSpPr>
          <p:nvPr>
            <p:ph type="body" idx="2"/>
          </p:nvPr>
        </p:nvSpPr>
        <p:spPr>
          <a:xfrm>
            <a:off x="11991084" y="4572000"/>
            <a:ext cx="3851149" cy="87228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2D3293"/>
              </a:buClr>
              <a:buSzPts val="3600"/>
              <a:buFont typeface="Helvetica Neue"/>
              <a:buNone/>
              <a:defRPr sz="48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461" name="Google Shape;1461;p32"/>
          <p:cNvPicPr preferRelativeResize="0"/>
          <p:nvPr/>
        </p:nvPicPr>
        <p:blipFill rotWithShape="1">
          <a:blip r:embed="rId3">
            <a:alphaModFix/>
          </a:blip>
          <a:srcRect/>
          <a:stretch/>
        </p:blipFill>
        <p:spPr>
          <a:xfrm rot="-5400000" flipH="1">
            <a:off x="14230670" y="-414216"/>
            <a:ext cx="1615589" cy="2423383"/>
          </a:xfrm>
          <a:prstGeom prst="rect">
            <a:avLst/>
          </a:prstGeom>
          <a:noFill/>
          <a:ln>
            <a:noFill/>
          </a:ln>
        </p:spPr>
      </p:pic>
      <p:pic>
        <p:nvPicPr>
          <p:cNvPr id="1462" name="Google Shape;1462;p32"/>
          <p:cNvPicPr preferRelativeResize="0"/>
          <p:nvPr/>
        </p:nvPicPr>
        <p:blipFill rotWithShape="1">
          <a:blip r:embed="rId3">
            <a:alphaModFix/>
          </a:blip>
          <a:srcRect/>
          <a:stretch/>
        </p:blipFill>
        <p:spPr>
          <a:xfrm rot="5400000" flipH="1">
            <a:off x="409739" y="6025863"/>
            <a:ext cx="1615589" cy="2423383"/>
          </a:xfrm>
          <a:prstGeom prst="rect">
            <a:avLst/>
          </a:prstGeom>
          <a:noFill/>
          <a:ln>
            <a:noFill/>
          </a:ln>
        </p:spPr>
      </p:pic>
      <p:sp>
        <p:nvSpPr>
          <p:cNvPr id="1463" name="Google Shape;1463;p32"/>
          <p:cNvSpPr/>
          <p:nvPr/>
        </p:nvSpPr>
        <p:spPr>
          <a:xfrm>
            <a:off x="0" y="8026400"/>
            <a:ext cx="16256001" cy="1117600"/>
          </a:xfrm>
          <a:prstGeom prst="rect">
            <a:avLst/>
          </a:prstGeom>
          <a:solidFill>
            <a:schemeClr val="lt1"/>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464" name="Google Shape;1464;p32"/>
          <p:cNvPicPr preferRelativeResize="0"/>
          <p:nvPr/>
        </p:nvPicPr>
        <p:blipFill rotWithShape="1">
          <a:blip r:embed="rId4">
            <a:alphaModFix/>
          </a:blip>
          <a:srcRect/>
          <a:stretch/>
        </p:blipFill>
        <p:spPr>
          <a:xfrm>
            <a:off x="3492499" y="8197313"/>
            <a:ext cx="1171863" cy="813671"/>
          </a:xfrm>
          <a:prstGeom prst="rect">
            <a:avLst/>
          </a:prstGeom>
          <a:noFill/>
          <a:ln>
            <a:noFill/>
          </a:ln>
        </p:spPr>
      </p:pic>
      <p:pic>
        <p:nvPicPr>
          <p:cNvPr id="1465" name="Google Shape;1465;p32"/>
          <p:cNvPicPr preferRelativeResize="0"/>
          <p:nvPr/>
        </p:nvPicPr>
        <p:blipFill rotWithShape="1">
          <a:blip r:embed="rId5">
            <a:alphaModFix/>
          </a:blip>
          <a:srcRect/>
          <a:stretch/>
        </p:blipFill>
        <p:spPr>
          <a:xfrm>
            <a:off x="711200" y="8203662"/>
            <a:ext cx="2076544" cy="741219"/>
          </a:xfrm>
          <a:prstGeom prst="rect">
            <a:avLst/>
          </a:prstGeom>
          <a:noFill/>
          <a:ln>
            <a:noFill/>
          </a:ln>
        </p:spPr>
      </p:pic>
      <p:sp>
        <p:nvSpPr>
          <p:cNvPr id="1466" name="Google Shape;1466;p32"/>
          <p:cNvSpPr txBox="1">
            <a:spLocks noGrp="1"/>
          </p:cNvSpPr>
          <p:nvPr>
            <p:ph type="ftr" idx="11"/>
          </p:nvPr>
        </p:nvSpPr>
        <p:spPr>
          <a:xfrm>
            <a:off x="7246916" y="8416031"/>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600"/>
              <a:buFont typeface="Open Sans Light"/>
              <a:buNone/>
              <a:defRPr sz="16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467" name="Google Shape;1467;p32"/>
          <p:cNvSpPr txBox="1">
            <a:spLocks noGrp="1"/>
          </p:cNvSpPr>
          <p:nvPr>
            <p:ph type="sldNum" idx="12"/>
          </p:nvPr>
        </p:nvSpPr>
        <p:spPr>
          <a:xfrm>
            <a:off x="15571303" y="8416030"/>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468" name="Google Shape;1468;p32"/>
          <p:cNvPicPr preferRelativeResize="0"/>
          <p:nvPr/>
        </p:nvPicPr>
        <p:blipFill rotWithShape="1">
          <a:blip r:embed="rId2">
            <a:alphaModFix/>
          </a:blip>
          <a:srcRect/>
          <a:stretch/>
        </p:blipFill>
        <p:spPr>
          <a:xfrm rot="10800000">
            <a:off x="10594310" y="6608701"/>
            <a:ext cx="1012668" cy="8675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_diagrams_with_header">
  <p:cSld name="Blank_diagrams_with_header">
    <p:spTree>
      <p:nvGrpSpPr>
        <p:cNvPr id="1" name="Shape 58"/>
        <p:cNvGrpSpPr/>
        <p:nvPr/>
      </p:nvGrpSpPr>
      <p:grpSpPr>
        <a:xfrm>
          <a:off x="0" y="0"/>
          <a:ext cx="0" cy="0"/>
          <a:chOff x="0" y="0"/>
          <a:chExt cx="0" cy="0"/>
        </a:xfrm>
      </p:grpSpPr>
      <p:sp>
        <p:nvSpPr>
          <p:cNvPr id="59" name="Google Shape;59;p156"/>
          <p:cNvSpPr txBox="1">
            <a:spLocks noGrp="1"/>
          </p:cNvSpPr>
          <p:nvPr>
            <p:ph type="body" idx="1"/>
          </p:nvPr>
        </p:nvSpPr>
        <p:spPr>
          <a:xfrm>
            <a:off x="711200" y="338668"/>
            <a:ext cx="13530300" cy="11454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3900"/>
              </a:spcBef>
              <a:spcAft>
                <a:spcPts val="0"/>
              </a:spcAft>
              <a:buClr>
                <a:schemeClr val="accent1"/>
              </a:buClr>
              <a:buSzPts val="4050"/>
              <a:buFont typeface="Calibri"/>
              <a:buNone/>
              <a:defRPr sz="54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60" name="Google Shape;60;p156"/>
          <p:cNvPicPr preferRelativeResize="0"/>
          <p:nvPr/>
        </p:nvPicPr>
        <p:blipFill rotWithShape="1">
          <a:blip r:embed="rId2">
            <a:alphaModFix/>
          </a:blip>
          <a:srcRect/>
          <a:stretch/>
        </p:blipFill>
        <p:spPr>
          <a:xfrm>
            <a:off x="711200" y="8203662"/>
            <a:ext cx="2076545" cy="741219"/>
          </a:xfrm>
          <a:prstGeom prst="rect">
            <a:avLst/>
          </a:prstGeom>
          <a:noFill/>
          <a:ln>
            <a:noFill/>
          </a:ln>
        </p:spPr>
      </p:pic>
      <p:sp>
        <p:nvSpPr>
          <p:cNvPr id="61" name="Google Shape;61;p156"/>
          <p:cNvSpPr txBox="1">
            <a:spLocks noGrp="1"/>
          </p:cNvSpPr>
          <p:nvPr>
            <p:ph type="ftr" idx="11"/>
          </p:nvPr>
        </p:nvSpPr>
        <p:spPr>
          <a:xfrm>
            <a:off x="7246916" y="8416031"/>
            <a:ext cx="82905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62" name="Google Shape;62;p156"/>
          <p:cNvPicPr preferRelativeResize="0"/>
          <p:nvPr/>
        </p:nvPicPr>
        <p:blipFill rotWithShape="1">
          <a:blip r:embed="rId3">
            <a:alphaModFix/>
          </a:blip>
          <a:srcRect/>
          <a:stretch/>
        </p:blipFill>
        <p:spPr>
          <a:xfrm>
            <a:off x="3069427" y="8223794"/>
            <a:ext cx="1036956" cy="719999"/>
          </a:xfrm>
          <a:prstGeom prst="rect">
            <a:avLst/>
          </a:prstGeom>
          <a:noFill/>
          <a:ln>
            <a:noFill/>
          </a:ln>
        </p:spPr>
      </p:pic>
      <p:pic>
        <p:nvPicPr>
          <p:cNvPr id="63" name="Google Shape;63;p156"/>
          <p:cNvPicPr preferRelativeResize="0"/>
          <p:nvPr/>
        </p:nvPicPr>
        <p:blipFill rotWithShape="1">
          <a:blip r:embed="rId4">
            <a:alphaModFix/>
          </a:blip>
          <a:srcRect/>
          <a:stretch/>
        </p:blipFill>
        <p:spPr>
          <a:xfrm rot="-5400000">
            <a:off x="14404051" y="7292051"/>
            <a:ext cx="1481559" cy="2222339"/>
          </a:xfrm>
          <a:prstGeom prst="rect">
            <a:avLst/>
          </a:prstGeom>
          <a:noFill/>
          <a:ln>
            <a:noFill/>
          </a:ln>
        </p:spPr>
      </p:pic>
      <p:pic>
        <p:nvPicPr>
          <p:cNvPr id="64" name="Google Shape;64;p156"/>
          <p:cNvPicPr preferRelativeResize="0"/>
          <p:nvPr/>
        </p:nvPicPr>
        <p:blipFill rotWithShape="1">
          <a:blip r:embed="rId4">
            <a:alphaModFix/>
          </a:blip>
          <a:srcRect/>
          <a:stretch/>
        </p:blipFill>
        <p:spPr>
          <a:xfrm rot="5400000">
            <a:off x="370390" y="-389238"/>
            <a:ext cx="1481559" cy="2222339"/>
          </a:xfrm>
          <a:prstGeom prst="rect">
            <a:avLst/>
          </a:prstGeom>
          <a:noFill/>
          <a:ln>
            <a:noFill/>
          </a:ln>
        </p:spPr>
      </p:pic>
      <p:sp>
        <p:nvSpPr>
          <p:cNvPr id="65" name="Google Shape;65;p156"/>
          <p:cNvSpPr txBox="1">
            <a:spLocks noGrp="1"/>
          </p:cNvSpPr>
          <p:nvPr>
            <p:ph type="sldNum" idx="12"/>
          </p:nvPr>
        </p:nvSpPr>
        <p:spPr>
          <a:xfrm>
            <a:off x="15571303" y="8416030"/>
            <a:ext cx="507900" cy="376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Bullets_bg">
  <p:cSld name="1_Bullets_bg">
    <p:spTree>
      <p:nvGrpSpPr>
        <p:cNvPr id="1" name="Shape 1469"/>
        <p:cNvGrpSpPr/>
        <p:nvPr/>
      </p:nvGrpSpPr>
      <p:grpSpPr>
        <a:xfrm>
          <a:off x="0" y="0"/>
          <a:ext cx="0" cy="0"/>
          <a:chOff x="0" y="0"/>
          <a:chExt cx="0" cy="0"/>
        </a:xfrm>
      </p:grpSpPr>
      <p:pic>
        <p:nvPicPr>
          <p:cNvPr id="1470" name="Google Shape;1470;p33"/>
          <p:cNvPicPr preferRelativeResize="0"/>
          <p:nvPr/>
        </p:nvPicPr>
        <p:blipFill rotWithShape="1">
          <a:blip r:embed="rId2">
            <a:alphaModFix amt="50000"/>
          </a:blip>
          <a:srcRect/>
          <a:stretch/>
        </p:blipFill>
        <p:spPr>
          <a:xfrm>
            <a:off x="-1" y="0"/>
            <a:ext cx="16233457" cy="9144000"/>
          </a:xfrm>
          <a:prstGeom prst="rect">
            <a:avLst/>
          </a:prstGeom>
          <a:noFill/>
          <a:ln>
            <a:noFill/>
          </a:ln>
        </p:spPr>
      </p:pic>
      <p:sp>
        <p:nvSpPr>
          <p:cNvPr id="1471" name="Google Shape;1471;p33"/>
          <p:cNvSpPr txBox="1">
            <a:spLocks noGrp="1"/>
          </p:cNvSpPr>
          <p:nvPr>
            <p:ph type="body" idx="1"/>
          </p:nvPr>
        </p:nvSpPr>
        <p:spPr>
          <a:xfrm>
            <a:off x="723899" y="1484025"/>
            <a:ext cx="13517717" cy="6112925"/>
          </a:xfrm>
          <a:prstGeom prst="rect">
            <a:avLst/>
          </a:prstGeom>
          <a:noFill/>
          <a:ln>
            <a:noFill/>
          </a:ln>
        </p:spPr>
        <p:txBody>
          <a:bodyPr spcFirstLastPara="1" wrap="square" lIns="0" tIns="180000" rIns="0" bIns="0" anchor="t" anchorCtr="0">
            <a:noAutofit/>
          </a:bodyPr>
          <a:lstStyle>
            <a:lvl1pPr marL="457200" lvl="0" indent="-466090" algn="l">
              <a:lnSpc>
                <a:spcPct val="100000"/>
              </a:lnSpc>
              <a:spcBef>
                <a:spcPts val="1200"/>
              </a:spcBef>
              <a:spcAft>
                <a:spcPts val="0"/>
              </a:spcAft>
              <a:buClr>
                <a:srgbClr val="6A6A6A"/>
              </a:buClr>
              <a:buSzPts val="3740"/>
              <a:buFont typeface="Arial"/>
              <a:buChar char="•"/>
              <a:defRPr sz="4400" b="0" i="0">
                <a:solidFill>
                  <a:srgbClr val="595959"/>
                </a:solidFill>
                <a:latin typeface="Helvetica" pitchFamily="2" charset="0"/>
                <a:ea typeface="Helvetica Neue"/>
                <a:cs typeface="Helvetica Neue"/>
                <a:sym typeface="Helvetica Neue"/>
              </a:defRPr>
            </a:lvl1pPr>
            <a:lvl2pPr marL="914400" lvl="1" indent="-444500" algn="l">
              <a:lnSpc>
                <a:spcPct val="100000"/>
              </a:lnSpc>
              <a:spcBef>
                <a:spcPts val="0"/>
              </a:spcBef>
              <a:spcAft>
                <a:spcPts val="0"/>
              </a:spcAft>
              <a:buClr>
                <a:srgbClr val="4687E6"/>
              </a:buClr>
              <a:buSzPts val="3400"/>
              <a:buFont typeface="Helvetica Neue"/>
              <a:buChar char="•"/>
              <a:defRPr sz="4000" b="0" i="0">
                <a:solidFill>
                  <a:srgbClr val="4687E6"/>
                </a:solidFill>
                <a:latin typeface="Helvetica Neue"/>
                <a:ea typeface="Helvetica Neue"/>
                <a:cs typeface="Helvetica Neue"/>
                <a:sym typeface="Helvetica Neue"/>
              </a:defRPr>
            </a:lvl2pPr>
            <a:lvl3pPr marL="1371600" lvl="2" indent="-401319" algn="l">
              <a:lnSpc>
                <a:spcPct val="100000"/>
              </a:lnSpc>
              <a:spcBef>
                <a:spcPts val="600"/>
              </a:spcBef>
              <a:spcAft>
                <a:spcPts val="0"/>
              </a:spcAft>
              <a:buClr>
                <a:schemeClr val="accent6"/>
              </a:buClr>
              <a:buSzPts val="2720"/>
              <a:buFont typeface="Helvetica Neue"/>
              <a:buChar char="•"/>
              <a:defRPr sz="3200" b="0" i="0">
                <a:solidFill>
                  <a:srgbClr val="7F7F7F"/>
                </a:solidFill>
                <a:latin typeface="Helvetica Neue"/>
                <a:ea typeface="Helvetica Neue"/>
                <a:cs typeface="Helvetica Neue"/>
                <a:sym typeface="Helvetica Neue"/>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72" name="Google Shape;1472;p33"/>
          <p:cNvSpPr txBox="1">
            <a:spLocks noGrp="1"/>
          </p:cNvSpPr>
          <p:nvPr>
            <p:ph type="body" idx="2"/>
          </p:nvPr>
        </p:nvSpPr>
        <p:spPr>
          <a:xfrm>
            <a:off x="711200" y="338668"/>
            <a:ext cx="13530416" cy="1145358"/>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4500"/>
              <a:buFont typeface="Helvetica Neue"/>
              <a:buNone/>
              <a:defRPr sz="60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73" name="Google Shape;1473;p33"/>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Light"/>
              <a:buNone/>
              <a:defRPr sz="1400" b="0" i="0">
                <a:solidFill>
                  <a:srgbClr val="6A6A6A"/>
                </a:solidFill>
                <a:latin typeface="Helvetica Light" pitchFamily="2" charset="0"/>
                <a:ea typeface="Helvetica Neue Light"/>
                <a:cs typeface="Helvetica Light" pitchFamily="2" charset="0"/>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474" name="Google Shape;1474;p33"/>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Light" pitchFamily="2" charset="0"/>
                <a:ea typeface="Helvetica Neue Light"/>
                <a:cs typeface="Helvetica Light" pitchFamily="2" charset="0"/>
                <a:sym typeface="Helvetica Neue Light"/>
              </a:defRPr>
            </a:lvl1pPr>
            <a:lvl2pPr marL="0" marR="0" lvl="1"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9pPr>
          </a:lstStyle>
          <a:p>
            <a:fld id="{00000000-1234-1234-1234-123412341234}" type="slidenum">
              <a:rPr lang="de-DE" smtClean="0"/>
              <a:pPr/>
              <a:t>‹#›</a:t>
            </a:fld>
            <a:endParaRPr lang="de-DE" dirty="0"/>
          </a:p>
        </p:txBody>
      </p:sp>
      <p:pic>
        <p:nvPicPr>
          <p:cNvPr id="1475" name="Google Shape;1475;p33"/>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476" name="Google Shape;1476;p33"/>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3 Blocks">
  <p:cSld name="1_3 Blocks">
    <p:spTree>
      <p:nvGrpSpPr>
        <p:cNvPr id="1" name="Shape 1477"/>
        <p:cNvGrpSpPr/>
        <p:nvPr/>
      </p:nvGrpSpPr>
      <p:grpSpPr>
        <a:xfrm>
          <a:off x="0" y="0"/>
          <a:ext cx="0" cy="0"/>
          <a:chOff x="0" y="0"/>
          <a:chExt cx="0" cy="0"/>
        </a:xfrm>
      </p:grpSpPr>
      <p:sp>
        <p:nvSpPr>
          <p:cNvPr id="1478" name="Google Shape;1478;p34"/>
          <p:cNvSpPr txBox="1">
            <a:spLocks noGrp="1"/>
          </p:cNvSpPr>
          <p:nvPr>
            <p:ph type="body" idx="1"/>
          </p:nvPr>
        </p:nvSpPr>
        <p:spPr>
          <a:xfrm>
            <a:off x="711199" y="355600"/>
            <a:ext cx="14826237" cy="1104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accent1"/>
              </a:buClr>
              <a:buSzPts val="4050"/>
              <a:buFont typeface="Helvetica Neue"/>
              <a:buNone/>
              <a:defRPr sz="54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79" name="Google Shape;1479;p34"/>
          <p:cNvSpPr txBox="1"/>
          <p:nvPr/>
        </p:nvSpPr>
        <p:spPr>
          <a:xfrm>
            <a:off x="18712067" y="3610626"/>
            <a:ext cx="96245" cy="588623"/>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pic>
        <p:nvPicPr>
          <p:cNvPr id="1480" name="Google Shape;1480;p34"/>
          <p:cNvPicPr preferRelativeResize="0"/>
          <p:nvPr/>
        </p:nvPicPr>
        <p:blipFill rotWithShape="1">
          <a:blip r:embed="rId2">
            <a:alphaModFix/>
          </a:blip>
          <a:srcRect/>
          <a:stretch/>
        </p:blipFill>
        <p:spPr>
          <a:xfrm rot="-5400000" flipH="1">
            <a:off x="13821973" y="-500296"/>
            <a:ext cx="1933731" cy="2934324"/>
          </a:xfrm>
          <a:prstGeom prst="rect">
            <a:avLst/>
          </a:prstGeom>
          <a:noFill/>
          <a:ln>
            <a:noFill/>
          </a:ln>
        </p:spPr>
      </p:pic>
      <p:sp>
        <p:nvSpPr>
          <p:cNvPr id="1481" name="Google Shape;1481;p34"/>
          <p:cNvSpPr/>
          <p:nvPr/>
        </p:nvSpPr>
        <p:spPr>
          <a:xfrm>
            <a:off x="711200" y="1933731"/>
            <a:ext cx="7200000" cy="1800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482" name="Google Shape;1482;p34"/>
          <p:cNvSpPr/>
          <p:nvPr/>
        </p:nvSpPr>
        <p:spPr>
          <a:xfrm>
            <a:off x="8354543" y="1933732"/>
            <a:ext cx="7200000" cy="180000"/>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483" name="Google Shape;1483;p34"/>
          <p:cNvSpPr/>
          <p:nvPr/>
        </p:nvSpPr>
        <p:spPr>
          <a:xfrm>
            <a:off x="711200" y="6999709"/>
            <a:ext cx="7200000" cy="84449"/>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484" name="Google Shape;1484;p34"/>
          <p:cNvSpPr/>
          <p:nvPr/>
        </p:nvSpPr>
        <p:spPr>
          <a:xfrm>
            <a:off x="8354543" y="6999709"/>
            <a:ext cx="7200000" cy="84449"/>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485" name="Google Shape;1485;p34"/>
          <p:cNvSpPr txBox="1">
            <a:spLocks noGrp="1"/>
          </p:cNvSpPr>
          <p:nvPr>
            <p:ph type="body" idx="2"/>
          </p:nvPr>
        </p:nvSpPr>
        <p:spPr>
          <a:xfrm>
            <a:off x="711200" y="3229337"/>
            <a:ext cx="7200000" cy="3538870"/>
          </a:xfrm>
          <a:prstGeom prst="rect">
            <a:avLst/>
          </a:prstGeom>
          <a:noFill/>
          <a:ln>
            <a:noFill/>
          </a:ln>
        </p:spPr>
        <p:txBody>
          <a:bodyPr spcFirstLastPara="1" wrap="square" lIns="108000" tIns="108000" rIns="108000" bIns="108000" anchor="t" anchorCtr="0">
            <a:noAutofit/>
          </a:bodyPr>
          <a:lstStyle>
            <a:lvl1pPr marL="457200" lvl="0" indent="-228600" algn="ctr">
              <a:lnSpc>
                <a:spcPct val="100000"/>
              </a:lnSpc>
              <a:spcBef>
                <a:spcPts val="3900"/>
              </a:spcBef>
              <a:spcAft>
                <a:spcPts val="0"/>
              </a:spcAft>
              <a:buClr>
                <a:schemeClr val="dk2"/>
              </a:buClr>
              <a:buSzPts val="1800"/>
              <a:buFont typeface="Helvetica Neue"/>
              <a:buNone/>
              <a:defRPr sz="24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86" name="Google Shape;1486;p34"/>
          <p:cNvSpPr txBox="1">
            <a:spLocks noGrp="1"/>
          </p:cNvSpPr>
          <p:nvPr>
            <p:ph type="body" idx="3"/>
          </p:nvPr>
        </p:nvSpPr>
        <p:spPr>
          <a:xfrm>
            <a:off x="711199" y="2430865"/>
            <a:ext cx="7200000"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600"/>
              <a:buFont typeface="Helvetica Neue"/>
              <a:buNone/>
              <a:defRPr sz="4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87" name="Google Shape;1487;p34"/>
          <p:cNvSpPr txBox="1">
            <a:spLocks noGrp="1"/>
          </p:cNvSpPr>
          <p:nvPr>
            <p:ph type="body" idx="4"/>
          </p:nvPr>
        </p:nvSpPr>
        <p:spPr>
          <a:xfrm>
            <a:off x="8354544" y="3229338"/>
            <a:ext cx="7200000" cy="3538870"/>
          </a:xfrm>
          <a:prstGeom prst="rect">
            <a:avLst/>
          </a:prstGeom>
          <a:noFill/>
          <a:ln>
            <a:noFill/>
          </a:ln>
        </p:spPr>
        <p:txBody>
          <a:bodyPr spcFirstLastPara="1" wrap="square" lIns="108000" tIns="108000" rIns="108000" bIns="108000" anchor="t" anchorCtr="0">
            <a:noAutofit/>
          </a:bodyPr>
          <a:lstStyle>
            <a:lvl1pPr marL="457200" lvl="0" indent="-228600" algn="ctr">
              <a:lnSpc>
                <a:spcPct val="100000"/>
              </a:lnSpc>
              <a:spcBef>
                <a:spcPts val="3900"/>
              </a:spcBef>
              <a:spcAft>
                <a:spcPts val="0"/>
              </a:spcAft>
              <a:buClr>
                <a:schemeClr val="dk2"/>
              </a:buClr>
              <a:buSzPts val="1800"/>
              <a:buFont typeface="Helvetica Neue"/>
              <a:buNone/>
              <a:defRPr sz="24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88" name="Google Shape;1488;p34"/>
          <p:cNvSpPr txBox="1">
            <a:spLocks noGrp="1"/>
          </p:cNvSpPr>
          <p:nvPr>
            <p:ph type="body" idx="5"/>
          </p:nvPr>
        </p:nvSpPr>
        <p:spPr>
          <a:xfrm>
            <a:off x="8354543" y="2430866"/>
            <a:ext cx="7200000"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600"/>
              <a:buFont typeface="Helvetica Neue"/>
              <a:buNone/>
              <a:defRPr sz="4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489" name="Google Shape;1489;p34"/>
          <p:cNvPicPr preferRelativeResize="0"/>
          <p:nvPr/>
        </p:nvPicPr>
        <p:blipFill rotWithShape="1">
          <a:blip r:embed="rId3">
            <a:alphaModFix/>
          </a:blip>
          <a:srcRect/>
          <a:stretch/>
        </p:blipFill>
        <p:spPr>
          <a:xfrm rot="5400000">
            <a:off x="370390" y="-389238"/>
            <a:ext cx="1481559" cy="2222339"/>
          </a:xfrm>
          <a:prstGeom prst="rect">
            <a:avLst/>
          </a:prstGeom>
          <a:noFill/>
          <a:ln>
            <a:noFill/>
          </a:ln>
        </p:spPr>
      </p:pic>
      <p:pic>
        <p:nvPicPr>
          <p:cNvPr id="1490" name="Google Shape;1490;p34"/>
          <p:cNvPicPr preferRelativeResize="0"/>
          <p:nvPr/>
        </p:nvPicPr>
        <p:blipFill rotWithShape="1">
          <a:blip r:embed="rId3">
            <a:alphaModFix/>
          </a:blip>
          <a:srcRect/>
          <a:stretch/>
        </p:blipFill>
        <p:spPr>
          <a:xfrm rot="-5400000">
            <a:off x="14404051" y="7292051"/>
            <a:ext cx="1481559" cy="2222339"/>
          </a:xfrm>
          <a:prstGeom prst="rect">
            <a:avLst/>
          </a:prstGeom>
          <a:noFill/>
          <a:ln>
            <a:noFill/>
          </a:ln>
        </p:spPr>
      </p:pic>
      <p:sp>
        <p:nvSpPr>
          <p:cNvPr id="1491" name="Google Shape;1491;p34"/>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a:buNone/>
              <a:defRPr sz="1400" b="0" i="0">
                <a:solidFill>
                  <a:srgbClr val="6A6A6A"/>
                </a:solidFill>
                <a:latin typeface="Helvetica" pitchFamily="2" charset="0"/>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492" name="Google Shape;1492;p34"/>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pic>
        <p:nvPicPr>
          <p:cNvPr id="1493" name="Google Shape;1493;p34"/>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494" name="Google Shape;1494;p34"/>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 Photos - List">
  <p:cSld name="5 Photos - List">
    <p:spTree>
      <p:nvGrpSpPr>
        <p:cNvPr id="1" name="Shape 1495"/>
        <p:cNvGrpSpPr/>
        <p:nvPr/>
      </p:nvGrpSpPr>
      <p:grpSpPr>
        <a:xfrm>
          <a:off x="0" y="0"/>
          <a:ext cx="0" cy="0"/>
          <a:chOff x="0" y="0"/>
          <a:chExt cx="0" cy="0"/>
        </a:xfrm>
      </p:grpSpPr>
      <p:sp>
        <p:nvSpPr>
          <p:cNvPr id="1496" name="Google Shape;1496;p35"/>
          <p:cNvSpPr>
            <a:spLocks noGrp="1"/>
          </p:cNvSpPr>
          <p:nvPr>
            <p:ph type="pic" idx="2"/>
          </p:nvPr>
        </p:nvSpPr>
        <p:spPr>
          <a:xfrm>
            <a:off x="939881" y="1869051"/>
            <a:ext cx="1993018" cy="199595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497" name="Google Shape;1497;p35"/>
          <p:cNvSpPr txBox="1">
            <a:spLocks noGrp="1"/>
          </p:cNvSpPr>
          <p:nvPr>
            <p:ph type="body" idx="1"/>
          </p:nvPr>
        </p:nvSpPr>
        <p:spPr>
          <a:xfrm>
            <a:off x="685080" y="4109013"/>
            <a:ext cx="2502620" cy="28448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Open Sans Light"/>
              <a:buNone/>
              <a:defRPr sz="2800" b="0" i="0">
                <a:solidFill>
                  <a:srgbClr val="353535"/>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498" name="Google Shape;1498;p35"/>
          <p:cNvSpPr txBox="1">
            <a:spLocks noGrp="1"/>
          </p:cNvSpPr>
          <p:nvPr>
            <p:ph type="body" idx="3"/>
          </p:nvPr>
        </p:nvSpPr>
        <p:spPr>
          <a:xfrm>
            <a:off x="711199" y="453133"/>
            <a:ext cx="14752577" cy="1007367"/>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rgbClr val="2D3293"/>
              </a:buClr>
              <a:buSzPts val="3300"/>
              <a:buFont typeface="Open Sans SemiBold"/>
              <a:buNone/>
              <a:defRPr sz="4400" b="0" i="0">
                <a:solidFill>
                  <a:srgbClr val="2D3293"/>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499" name="Google Shape;1499;p35"/>
          <p:cNvPicPr preferRelativeResize="0"/>
          <p:nvPr/>
        </p:nvPicPr>
        <p:blipFill rotWithShape="1">
          <a:blip r:embed="rId2">
            <a:alphaModFix/>
          </a:blip>
          <a:srcRect/>
          <a:stretch/>
        </p:blipFill>
        <p:spPr>
          <a:xfrm rot="-5400000">
            <a:off x="14404051" y="7292051"/>
            <a:ext cx="1481559" cy="2222339"/>
          </a:xfrm>
          <a:prstGeom prst="rect">
            <a:avLst/>
          </a:prstGeom>
          <a:noFill/>
          <a:ln>
            <a:noFill/>
          </a:ln>
        </p:spPr>
      </p:pic>
      <p:pic>
        <p:nvPicPr>
          <p:cNvPr id="1500" name="Google Shape;1500;p35"/>
          <p:cNvPicPr preferRelativeResize="0"/>
          <p:nvPr/>
        </p:nvPicPr>
        <p:blipFill rotWithShape="1">
          <a:blip r:embed="rId2">
            <a:alphaModFix/>
          </a:blip>
          <a:srcRect/>
          <a:stretch/>
        </p:blipFill>
        <p:spPr>
          <a:xfrm rot="5400000">
            <a:off x="370390" y="-389238"/>
            <a:ext cx="1481559" cy="2222339"/>
          </a:xfrm>
          <a:prstGeom prst="rect">
            <a:avLst/>
          </a:prstGeom>
          <a:noFill/>
          <a:ln>
            <a:noFill/>
          </a:ln>
        </p:spPr>
      </p:pic>
      <p:sp>
        <p:nvSpPr>
          <p:cNvPr id="1501" name="Google Shape;1501;p35"/>
          <p:cNvSpPr>
            <a:spLocks noGrp="1"/>
          </p:cNvSpPr>
          <p:nvPr>
            <p:ph type="pic" idx="4"/>
          </p:nvPr>
        </p:nvSpPr>
        <p:spPr>
          <a:xfrm>
            <a:off x="4030321" y="1869051"/>
            <a:ext cx="1993018" cy="199595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502" name="Google Shape;1502;p35"/>
          <p:cNvSpPr>
            <a:spLocks noGrp="1"/>
          </p:cNvSpPr>
          <p:nvPr>
            <p:ph type="pic" idx="5"/>
          </p:nvPr>
        </p:nvSpPr>
        <p:spPr>
          <a:xfrm>
            <a:off x="7120613" y="1869051"/>
            <a:ext cx="1993018" cy="199595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503" name="Google Shape;1503;p35"/>
          <p:cNvSpPr>
            <a:spLocks noGrp="1"/>
          </p:cNvSpPr>
          <p:nvPr>
            <p:ph type="pic" idx="6"/>
          </p:nvPr>
        </p:nvSpPr>
        <p:spPr>
          <a:xfrm>
            <a:off x="10216766" y="1869051"/>
            <a:ext cx="1993018" cy="199595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504" name="Google Shape;1504;p35"/>
          <p:cNvSpPr>
            <a:spLocks noGrp="1"/>
          </p:cNvSpPr>
          <p:nvPr>
            <p:ph type="pic" idx="7"/>
          </p:nvPr>
        </p:nvSpPr>
        <p:spPr>
          <a:xfrm>
            <a:off x="13301345" y="1869051"/>
            <a:ext cx="1919357" cy="199595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505" name="Google Shape;1505;p35"/>
          <p:cNvSpPr txBox="1">
            <a:spLocks noGrp="1"/>
          </p:cNvSpPr>
          <p:nvPr>
            <p:ph type="body" idx="8"/>
          </p:nvPr>
        </p:nvSpPr>
        <p:spPr>
          <a:xfrm>
            <a:off x="3775520" y="4109013"/>
            <a:ext cx="2502620" cy="28448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Open Sans Light"/>
              <a:buNone/>
              <a:defRPr sz="2800" b="0" i="0">
                <a:solidFill>
                  <a:srgbClr val="353535"/>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06" name="Google Shape;1506;p35"/>
          <p:cNvSpPr txBox="1">
            <a:spLocks noGrp="1"/>
          </p:cNvSpPr>
          <p:nvPr>
            <p:ph type="body" idx="9"/>
          </p:nvPr>
        </p:nvSpPr>
        <p:spPr>
          <a:xfrm>
            <a:off x="6877536" y="4109013"/>
            <a:ext cx="2502620" cy="28448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Open Sans Light"/>
              <a:buNone/>
              <a:defRPr sz="2800" b="0" i="0">
                <a:solidFill>
                  <a:srgbClr val="353535"/>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07" name="Google Shape;1507;p35"/>
          <p:cNvSpPr txBox="1">
            <a:spLocks noGrp="1"/>
          </p:cNvSpPr>
          <p:nvPr>
            <p:ph type="body" idx="13"/>
          </p:nvPr>
        </p:nvSpPr>
        <p:spPr>
          <a:xfrm>
            <a:off x="9967976" y="4109013"/>
            <a:ext cx="2502620" cy="28448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Open Sans Light"/>
              <a:buNone/>
              <a:defRPr sz="2800" b="0" i="0">
                <a:solidFill>
                  <a:srgbClr val="353535"/>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08" name="Google Shape;1508;p35"/>
          <p:cNvSpPr txBox="1">
            <a:spLocks noGrp="1"/>
          </p:cNvSpPr>
          <p:nvPr>
            <p:ph type="body" idx="14"/>
          </p:nvPr>
        </p:nvSpPr>
        <p:spPr>
          <a:xfrm>
            <a:off x="13058416" y="4109013"/>
            <a:ext cx="2502620" cy="28448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900"/>
              </a:spcBef>
              <a:spcAft>
                <a:spcPts val="0"/>
              </a:spcAft>
              <a:buClr>
                <a:srgbClr val="353535"/>
              </a:buClr>
              <a:buSzPts val="2100"/>
              <a:buFont typeface="Open Sans Light"/>
              <a:buNone/>
              <a:defRPr sz="2800" b="0" i="0">
                <a:solidFill>
                  <a:srgbClr val="353535"/>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cxnSp>
        <p:nvCxnSpPr>
          <p:cNvPr id="1509" name="Google Shape;1509;p35"/>
          <p:cNvCxnSpPr/>
          <p:nvPr/>
        </p:nvCxnSpPr>
        <p:spPr>
          <a:xfrm>
            <a:off x="3483980" y="4004842"/>
            <a:ext cx="0" cy="2995271"/>
          </a:xfrm>
          <a:prstGeom prst="straightConnector1">
            <a:avLst/>
          </a:prstGeom>
          <a:noFill/>
          <a:ln w="25400" cap="flat" cmpd="sng">
            <a:solidFill>
              <a:srgbClr val="D6D6D6"/>
            </a:solidFill>
            <a:prstDash val="solid"/>
            <a:miter lim="400000"/>
            <a:headEnd type="none" w="sm" len="sm"/>
            <a:tailEnd type="none" w="sm" len="sm"/>
          </a:ln>
        </p:spPr>
      </p:cxnSp>
      <p:cxnSp>
        <p:nvCxnSpPr>
          <p:cNvPr id="1510" name="Google Shape;1510;p35"/>
          <p:cNvCxnSpPr/>
          <p:nvPr/>
        </p:nvCxnSpPr>
        <p:spPr>
          <a:xfrm>
            <a:off x="6574421" y="4004842"/>
            <a:ext cx="0" cy="2995271"/>
          </a:xfrm>
          <a:prstGeom prst="straightConnector1">
            <a:avLst/>
          </a:prstGeom>
          <a:noFill/>
          <a:ln w="25400" cap="flat" cmpd="sng">
            <a:solidFill>
              <a:srgbClr val="D6D6D6"/>
            </a:solidFill>
            <a:prstDash val="solid"/>
            <a:miter lim="400000"/>
            <a:headEnd type="none" w="sm" len="sm"/>
            <a:tailEnd type="none" w="sm" len="sm"/>
          </a:ln>
        </p:spPr>
      </p:cxnSp>
      <p:cxnSp>
        <p:nvCxnSpPr>
          <p:cNvPr id="1511" name="Google Shape;1511;p35"/>
          <p:cNvCxnSpPr/>
          <p:nvPr/>
        </p:nvCxnSpPr>
        <p:spPr>
          <a:xfrm>
            <a:off x="9664861" y="4004842"/>
            <a:ext cx="0" cy="2995271"/>
          </a:xfrm>
          <a:prstGeom prst="straightConnector1">
            <a:avLst/>
          </a:prstGeom>
          <a:noFill/>
          <a:ln w="25400" cap="flat" cmpd="sng">
            <a:solidFill>
              <a:srgbClr val="D6D6D6"/>
            </a:solidFill>
            <a:prstDash val="solid"/>
            <a:miter lim="400000"/>
            <a:headEnd type="none" w="sm" len="sm"/>
            <a:tailEnd type="none" w="sm" len="sm"/>
          </a:ln>
        </p:spPr>
      </p:cxnSp>
      <p:cxnSp>
        <p:nvCxnSpPr>
          <p:cNvPr id="1512" name="Google Shape;1512;p35"/>
          <p:cNvCxnSpPr/>
          <p:nvPr/>
        </p:nvCxnSpPr>
        <p:spPr>
          <a:xfrm>
            <a:off x="12778451" y="4004842"/>
            <a:ext cx="0" cy="2995271"/>
          </a:xfrm>
          <a:prstGeom prst="straightConnector1">
            <a:avLst/>
          </a:prstGeom>
          <a:noFill/>
          <a:ln w="25400" cap="flat" cmpd="sng">
            <a:solidFill>
              <a:srgbClr val="D6D6D6"/>
            </a:solidFill>
            <a:prstDash val="solid"/>
            <a:miter lim="400000"/>
            <a:headEnd type="none" w="sm" len="sm"/>
            <a:tailEnd type="none" w="sm" len="sm"/>
          </a:ln>
        </p:spPr>
      </p:cxnSp>
      <p:sp>
        <p:nvSpPr>
          <p:cNvPr id="1513" name="Google Shape;1513;p35"/>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514" name="Google Shape;1514;p35"/>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515" name="Google Shape;1515;p35"/>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516" name="Google Shape;1516;p35"/>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Blank_diagrams">
  <p:cSld name="2_Blank_diagrams">
    <p:spTree>
      <p:nvGrpSpPr>
        <p:cNvPr id="1" name="Shape 1517"/>
        <p:cNvGrpSpPr/>
        <p:nvPr/>
      </p:nvGrpSpPr>
      <p:grpSpPr>
        <a:xfrm>
          <a:off x="0" y="0"/>
          <a:ext cx="0" cy="0"/>
          <a:chOff x="0" y="0"/>
          <a:chExt cx="0" cy="0"/>
        </a:xfrm>
      </p:grpSpPr>
      <p:pic>
        <p:nvPicPr>
          <p:cNvPr id="1518" name="Google Shape;1518;p36"/>
          <p:cNvPicPr preferRelativeResize="0"/>
          <p:nvPr/>
        </p:nvPicPr>
        <p:blipFill rotWithShape="1">
          <a:blip r:embed="rId2">
            <a:alphaModFix/>
          </a:blip>
          <a:srcRect/>
          <a:stretch/>
        </p:blipFill>
        <p:spPr>
          <a:xfrm rot="-5400000">
            <a:off x="14404051" y="7292051"/>
            <a:ext cx="1481559" cy="2222339"/>
          </a:xfrm>
          <a:prstGeom prst="rect">
            <a:avLst/>
          </a:prstGeom>
          <a:noFill/>
          <a:ln>
            <a:noFill/>
          </a:ln>
        </p:spPr>
      </p:pic>
      <p:pic>
        <p:nvPicPr>
          <p:cNvPr id="1519" name="Google Shape;1519;p36"/>
          <p:cNvPicPr preferRelativeResize="0"/>
          <p:nvPr/>
        </p:nvPicPr>
        <p:blipFill rotWithShape="1">
          <a:blip r:embed="rId2">
            <a:alphaModFix/>
          </a:blip>
          <a:srcRect/>
          <a:stretch/>
        </p:blipFill>
        <p:spPr>
          <a:xfrm rot="5400000">
            <a:off x="370390" y="-389238"/>
            <a:ext cx="1481559" cy="222233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1520"/>
        <p:cNvGrpSpPr/>
        <p:nvPr/>
      </p:nvGrpSpPr>
      <p:grpSpPr>
        <a:xfrm>
          <a:off x="0" y="0"/>
          <a:ext cx="0" cy="0"/>
          <a:chOff x="0" y="0"/>
          <a:chExt cx="0" cy="0"/>
        </a:xfrm>
      </p:grpSpPr>
      <p:sp>
        <p:nvSpPr>
          <p:cNvPr id="1521" name="Google Shape;1521;p37"/>
          <p:cNvSpPr/>
          <p:nvPr/>
        </p:nvSpPr>
        <p:spPr>
          <a:xfrm>
            <a:off x="-1123" y="0"/>
            <a:ext cx="16256001" cy="9144000"/>
          </a:xfrm>
          <a:prstGeom prst="rect">
            <a:avLst/>
          </a:prstGeom>
          <a:gradFill>
            <a:gsLst>
              <a:gs pos="0">
                <a:schemeClr val="accent1"/>
              </a:gs>
              <a:gs pos="1000">
                <a:schemeClr val="accent1"/>
              </a:gs>
              <a:gs pos="100000">
                <a:schemeClr val="accent3"/>
              </a:gs>
            </a:gsLst>
            <a:lin ang="3600000" scaled="0"/>
          </a:gradFill>
          <a:ln>
            <a:noFill/>
          </a:ln>
          <a:effectLst>
            <a:outerShdw blurRad="25400" dist="12700" dir="5400000" rotWithShape="0">
              <a:schemeClr val="lt1">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pitchFamily="2" charset="0"/>
              <a:ea typeface="Helvetica Neue"/>
              <a:cs typeface="Helvetica Neue"/>
              <a:sym typeface="Helvetica Neue"/>
            </a:endParaRPr>
          </a:p>
        </p:txBody>
      </p:sp>
      <p:sp>
        <p:nvSpPr>
          <p:cNvPr id="1522" name="Google Shape;1522;p37"/>
          <p:cNvSpPr txBox="1">
            <a:spLocks noGrp="1"/>
          </p:cNvSpPr>
          <p:nvPr>
            <p:ph type="body" idx="1"/>
          </p:nvPr>
        </p:nvSpPr>
        <p:spPr>
          <a:xfrm>
            <a:off x="1354655" y="1783830"/>
            <a:ext cx="13545568" cy="5576340"/>
          </a:xfrm>
          <a:prstGeom prst="rect">
            <a:avLst/>
          </a:prstGeom>
          <a:noFill/>
          <a:ln>
            <a:noFill/>
          </a:ln>
        </p:spPr>
        <p:txBody>
          <a:bodyPr spcFirstLastPara="1" wrap="square" lIns="0" tIns="0" rIns="0" bIns="0" anchor="ctr" anchorCtr="1">
            <a:noAutofit/>
          </a:bodyPr>
          <a:lstStyle>
            <a:lvl1pPr marL="457200" lvl="0" indent="-228600" algn="ctr">
              <a:lnSpc>
                <a:spcPct val="100000"/>
              </a:lnSpc>
              <a:spcBef>
                <a:spcPts val="0"/>
              </a:spcBef>
              <a:spcAft>
                <a:spcPts val="0"/>
              </a:spcAft>
              <a:buClr>
                <a:schemeClr val="lt1"/>
              </a:buClr>
              <a:buSzPts val="8625"/>
              <a:buFont typeface="Helvetica Neue"/>
              <a:buNone/>
              <a:defRPr sz="115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523" name="Google Shape;1523;p37"/>
          <p:cNvPicPr preferRelativeResize="0"/>
          <p:nvPr/>
        </p:nvPicPr>
        <p:blipFill rotWithShape="1">
          <a:blip r:embed="rId2">
            <a:alphaModFix/>
          </a:blip>
          <a:srcRect/>
          <a:stretch/>
        </p:blipFill>
        <p:spPr>
          <a:xfrm rot="-5400000">
            <a:off x="13044484" y="4825317"/>
            <a:ext cx="2568314" cy="3852472"/>
          </a:xfrm>
          <a:prstGeom prst="rect">
            <a:avLst/>
          </a:prstGeom>
          <a:noFill/>
          <a:ln>
            <a:noFill/>
          </a:ln>
        </p:spPr>
      </p:pic>
      <p:pic>
        <p:nvPicPr>
          <p:cNvPr id="1524" name="Google Shape;1524;p37"/>
          <p:cNvPicPr preferRelativeResize="0"/>
          <p:nvPr/>
        </p:nvPicPr>
        <p:blipFill rotWithShape="1">
          <a:blip r:embed="rId2">
            <a:alphaModFix/>
          </a:blip>
          <a:srcRect/>
          <a:stretch/>
        </p:blipFill>
        <p:spPr>
          <a:xfrm rot="5400000">
            <a:off x="642079" y="-642079"/>
            <a:ext cx="2568314" cy="3852472"/>
          </a:xfrm>
          <a:prstGeom prst="rect">
            <a:avLst/>
          </a:prstGeom>
          <a:noFill/>
          <a:ln>
            <a:noFill/>
          </a:ln>
        </p:spPr>
      </p:pic>
      <p:sp>
        <p:nvSpPr>
          <p:cNvPr id="1525" name="Google Shape;1525;p37"/>
          <p:cNvSpPr/>
          <p:nvPr/>
        </p:nvSpPr>
        <p:spPr>
          <a:xfrm>
            <a:off x="0" y="8026400"/>
            <a:ext cx="16256001" cy="1117600"/>
          </a:xfrm>
          <a:prstGeom prst="rect">
            <a:avLst/>
          </a:prstGeom>
          <a:solidFill>
            <a:schemeClr val="lt1"/>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526" name="Google Shape;1526;p37"/>
          <p:cNvSpPr txBox="1">
            <a:spLocks noGrp="1"/>
          </p:cNvSpPr>
          <p:nvPr>
            <p:ph type="ftr" idx="11"/>
          </p:nvPr>
        </p:nvSpPr>
        <p:spPr>
          <a:xfrm>
            <a:off x="7246916" y="8416031"/>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600"/>
              <a:buFont typeface="Open Sans Light"/>
              <a:buNone/>
              <a:defRPr sz="16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pic>
        <p:nvPicPr>
          <p:cNvPr id="1527" name="Google Shape;1527;p37"/>
          <p:cNvPicPr preferRelativeResize="0"/>
          <p:nvPr/>
        </p:nvPicPr>
        <p:blipFill rotWithShape="1">
          <a:blip r:embed="rId3">
            <a:alphaModFix/>
          </a:blip>
          <a:srcRect/>
          <a:stretch/>
        </p:blipFill>
        <p:spPr>
          <a:xfrm>
            <a:off x="652964" y="8213185"/>
            <a:ext cx="2076544" cy="741219"/>
          </a:xfrm>
          <a:prstGeom prst="rect">
            <a:avLst/>
          </a:prstGeom>
          <a:noFill/>
          <a:ln>
            <a:noFill/>
          </a:ln>
        </p:spPr>
      </p:pic>
      <p:sp>
        <p:nvSpPr>
          <p:cNvPr id="1528" name="Google Shape;1528;p37"/>
          <p:cNvSpPr txBox="1">
            <a:spLocks noGrp="1"/>
          </p:cNvSpPr>
          <p:nvPr>
            <p:ph type="sldNum" idx="12"/>
          </p:nvPr>
        </p:nvSpPr>
        <p:spPr>
          <a:xfrm>
            <a:off x="15571303" y="8416030"/>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1529" name="Google Shape;1529;p37"/>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Bullets">
  <p:cSld name="1_Bullets">
    <p:spTree>
      <p:nvGrpSpPr>
        <p:cNvPr id="1" name="Shape 1530"/>
        <p:cNvGrpSpPr/>
        <p:nvPr/>
      </p:nvGrpSpPr>
      <p:grpSpPr>
        <a:xfrm>
          <a:off x="0" y="0"/>
          <a:ext cx="0" cy="0"/>
          <a:chOff x="0" y="0"/>
          <a:chExt cx="0" cy="0"/>
        </a:xfrm>
      </p:grpSpPr>
      <p:sp>
        <p:nvSpPr>
          <p:cNvPr id="1531" name="Google Shape;1531;p38"/>
          <p:cNvSpPr txBox="1">
            <a:spLocks noGrp="1"/>
          </p:cNvSpPr>
          <p:nvPr>
            <p:ph type="body" idx="1"/>
          </p:nvPr>
        </p:nvSpPr>
        <p:spPr>
          <a:xfrm>
            <a:off x="723899" y="1484025"/>
            <a:ext cx="13517717" cy="6112925"/>
          </a:xfrm>
          <a:prstGeom prst="rect">
            <a:avLst/>
          </a:prstGeom>
          <a:noFill/>
          <a:ln>
            <a:noFill/>
          </a:ln>
        </p:spPr>
        <p:txBody>
          <a:bodyPr spcFirstLastPara="1" wrap="square" lIns="0" tIns="180000" rIns="0" bIns="0" anchor="t" anchorCtr="0">
            <a:noAutofit/>
          </a:bodyPr>
          <a:lstStyle>
            <a:lvl1pPr marL="457200" lvl="0" indent="-487680" algn="l">
              <a:lnSpc>
                <a:spcPct val="100000"/>
              </a:lnSpc>
              <a:spcBef>
                <a:spcPts val="1200"/>
              </a:spcBef>
              <a:spcAft>
                <a:spcPts val="0"/>
              </a:spcAft>
              <a:buClr>
                <a:schemeClr val="dk2"/>
              </a:buClr>
              <a:buSzPts val="4080"/>
              <a:buFont typeface="Arial"/>
              <a:buChar char="•"/>
              <a:defRPr sz="4800" b="0" i="0">
                <a:solidFill>
                  <a:srgbClr val="595959"/>
                </a:solidFill>
                <a:latin typeface="Helvetica" pitchFamily="2" charset="0"/>
                <a:ea typeface="Helvetica Neue"/>
                <a:cs typeface="Helvetica Neue"/>
                <a:sym typeface="Helvetica Neue"/>
              </a:defRPr>
            </a:lvl1pPr>
            <a:lvl2pPr marL="914400" lvl="1" indent="-422910" algn="l">
              <a:lnSpc>
                <a:spcPct val="100000"/>
              </a:lnSpc>
              <a:spcBef>
                <a:spcPts val="0"/>
              </a:spcBef>
              <a:spcAft>
                <a:spcPts val="0"/>
              </a:spcAft>
              <a:buClr>
                <a:srgbClr val="4687E6"/>
              </a:buClr>
              <a:buSzPts val="3060"/>
              <a:buFont typeface="Helvetica Neue"/>
              <a:buChar char="•"/>
              <a:defRPr sz="3600" b="1" i="0">
                <a:solidFill>
                  <a:srgbClr val="1D66B2"/>
                </a:solidFill>
                <a:latin typeface="Helvetica Neue"/>
                <a:ea typeface="Helvetica Neue"/>
                <a:cs typeface="Helvetica Neue"/>
                <a:sym typeface="Helvetica Neue"/>
              </a:defRPr>
            </a:lvl2pPr>
            <a:lvl3pPr marL="1371600" lvl="2" indent="-390525" algn="l">
              <a:lnSpc>
                <a:spcPct val="100000"/>
              </a:lnSpc>
              <a:spcBef>
                <a:spcPts val="600"/>
              </a:spcBef>
              <a:spcAft>
                <a:spcPts val="0"/>
              </a:spcAft>
              <a:buClr>
                <a:schemeClr val="accent6"/>
              </a:buClr>
              <a:buSzPts val="2550"/>
              <a:buFont typeface="Helvetica Neue"/>
              <a:buChar char="•"/>
              <a:defRPr sz="3000" b="1" i="0">
                <a:solidFill>
                  <a:srgbClr val="595959"/>
                </a:solidFill>
                <a:latin typeface="Helvetica Neue"/>
                <a:ea typeface="Helvetica Neue"/>
                <a:cs typeface="Helvetica Neue"/>
                <a:sym typeface="Helvetica Neue"/>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32" name="Google Shape;1532;p38"/>
          <p:cNvSpPr txBox="1">
            <a:spLocks noGrp="1"/>
          </p:cNvSpPr>
          <p:nvPr>
            <p:ph type="body" idx="2"/>
          </p:nvPr>
        </p:nvSpPr>
        <p:spPr>
          <a:xfrm>
            <a:off x="711200" y="338668"/>
            <a:ext cx="13530416" cy="1145358"/>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4050"/>
              <a:buFont typeface="Helvetica Neue"/>
              <a:buNone/>
              <a:defRPr sz="54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33" name="Google Shape;1533;p38"/>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534" name="Google Shape;1534;p38"/>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535" name="Google Shape;1535;p38"/>
          <p:cNvPicPr preferRelativeResize="0"/>
          <p:nvPr/>
        </p:nvPicPr>
        <p:blipFill rotWithShape="1">
          <a:blip r:embed="rId2">
            <a:alphaModFix/>
          </a:blip>
          <a:srcRect/>
          <a:stretch/>
        </p:blipFill>
        <p:spPr>
          <a:xfrm>
            <a:off x="711200" y="8203662"/>
            <a:ext cx="2076544" cy="741219"/>
          </a:xfrm>
          <a:prstGeom prst="rect">
            <a:avLst/>
          </a:prstGeom>
          <a:noFill/>
          <a:ln>
            <a:noFill/>
          </a:ln>
        </p:spPr>
      </p:pic>
      <p:pic>
        <p:nvPicPr>
          <p:cNvPr id="1536" name="Google Shape;1536;p38"/>
          <p:cNvPicPr preferRelativeResize="0"/>
          <p:nvPr/>
        </p:nvPicPr>
        <p:blipFill rotWithShape="1">
          <a:blip r:embed="rId3">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537"/>
        <p:cNvGrpSpPr/>
        <p:nvPr/>
      </p:nvGrpSpPr>
      <p:grpSpPr>
        <a:xfrm>
          <a:off x="0" y="0"/>
          <a:ext cx="0" cy="0"/>
          <a:chOff x="0" y="0"/>
          <a:chExt cx="0" cy="0"/>
        </a:xfrm>
      </p:grpSpPr>
      <p:sp>
        <p:nvSpPr>
          <p:cNvPr id="1538" name="Google Shape;1538;p39"/>
          <p:cNvSpPr txBox="1">
            <a:spLocks noGrp="1"/>
          </p:cNvSpPr>
          <p:nvPr>
            <p:ph type="body" idx="1"/>
          </p:nvPr>
        </p:nvSpPr>
        <p:spPr>
          <a:xfrm>
            <a:off x="723899" y="1484025"/>
            <a:ext cx="13517717" cy="6112925"/>
          </a:xfrm>
          <a:prstGeom prst="rect">
            <a:avLst/>
          </a:prstGeom>
          <a:noFill/>
          <a:ln>
            <a:noFill/>
          </a:ln>
        </p:spPr>
        <p:txBody>
          <a:bodyPr spcFirstLastPara="1" wrap="square" lIns="0" tIns="180000" rIns="0" bIns="0" anchor="t" anchorCtr="0">
            <a:noAutofit/>
          </a:bodyPr>
          <a:lstStyle>
            <a:lvl1pPr marL="457200" lvl="0" indent="-466090" algn="l">
              <a:lnSpc>
                <a:spcPct val="100000"/>
              </a:lnSpc>
              <a:spcBef>
                <a:spcPts val="1200"/>
              </a:spcBef>
              <a:spcAft>
                <a:spcPts val="0"/>
              </a:spcAft>
              <a:buClr>
                <a:schemeClr val="dk2"/>
              </a:buClr>
              <a:buSzPts val="3740"/>
              <a:buFont typeface="Helvetica Neue"/>
              <a:buChar char="•"/>
              <a:defRPr sz="4400" b="0" i="0">
                <a:solidFill>
                  <a:srgbClr val="595959"/>
                </a:solidFill>
                <a:latin typeface="Helvetica" pitchFamily="2" charset="0"/>
                <a:ea typeface="Helvetica Neue"/>
                <a:cs typeface="Helvetica Neue"/>
                <a:sym typeface="Helvetica Neue"/>
              </a:defRPr>
            </a:lvl1pPr>
            <a:lvl2pPr marL="914400" lvl="1" indent="-444500" algn="l">
              <a:lnSpc>
                <a:spcPct val="100000"/>
              </a:lnSpc>
              <a:spcBef>
                <a:spcPts val="0"/>
              </a:spcBef>
              <a:spcAft>
                <a:spcPts val="0"/>
              </a:spcAft>
              <a:buClr>
                <a:srgbClr val="4687E6"/>
              </a:buClr>
              <a:buSzPts val="3400"/>
              <a:buFont typeface="Helvetica Neue"/>
              <a:buChar char="•"/>
              <a:defRPr sz="4000" b="0" i="0">
                <a:solidFill>
                  <a:srgbClr val="5B72D1"/>
                </a:solidFill>
                <a:latin typeface="Helvetica Neue"/>
                <a:ea typeface="Helvetica Neue"/>
                <a:cs typeface="Helvetica Neue"/>
                <a:sym typeface="Helvetica Neue"/>
              </a:defRPr>
            </a:lvl2pPr>
            <a:lvl3pPr marL="1371600" lvl="2" indent="-401319" algn="l">
              <a:lnSpc>
                <a:spcPct val="100000"/>
              </a:lnSpc>
              <a:spcBef>
                <a:spcPts val="600"/>
              </a:spcBef>
              <a:spcAft>
                <a:spcPts val="0"/>
              </a:spcAft>
              <a:buClr>
                <a:schemeClr val="accent6"/>
              </a:buClr>
              <a:buSzPts val="2720"/>
              <a:buFont typeface="Helvetica Neue"/>
              <a:buChar char="•"/>
              <a:defRPr sz="3200" b="0" i="0">
                <a:solidFill>
                  <a:srgbClr val="6A6A6A"/>
                </a:solidFill>
                <a:latin typeface="Helvetica Neue"/>
                <a:ea typeface="Helvetica Neue"/>
                <a:cs typeface="Helvetica Neue"/>
                <a:sym typeface="Helvetica Neue"/>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39" name="Google Shape;1539;p39"/>
          <p:cNvSpPr txBox="1">
            <a:spLocks noGrp="1"/>
          </p:cNvSpPr>
          <p:nvPr>
            <p:ph type="body" idx="2"/>
          </p:nvPr>
        </p:nvSpPr>
        <p:spPr>
          <a:xfrm>
            <a:off x="711200" y="338668"/>
            <a:ext cx="13530416" cy="1145358"/>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4500"/>
              <a:buFont typeface="Helvetica Neue"/>
              <a:buNone/>
              <a:defRPr sz="60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40" name="Google Shape;1540;p39"/>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Light"/>
              <a:buNone/>
              <a:defRPr sz="1400" b="0" i="0">
                <a:solidFill>
                  <a:srgbClr val="6A6A6A"/>
                </a:solidFill>
                <a:latin typeface="Helvetica Light" pitchFamily="2" charset="0"/>
                <a:ea typeface="Helvetica Neue Light"/>
                <a:cs typeface="Helvetica Light" pitchFamily="2" charset="0"/>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541" name="Google Shape;1541;p39"/>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Light" pitchFamily="2" charset="0"/>
                <a:ea typeface="Helvetica Neue Light"/>
                <a:cs typeface="Helvetica Light" pitchFamily="2" charset="0"/>
                <a:sym typeface="Helvetica Neue Light"/>
              </a:defRPr>
            </a:lvl1pPr>
            <a:lvl2pPr marL="0" marR="0" lvl="1"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888888"/>
              </a:buClr>
              <a:buSzPts val="1600"/>
              <a:buFont typeface="Helvetica Neue Light"/>
              <a:buNone/>
              <a:defRPr sz="1600" b="0" i="0" u="none" strike="noStrike" cap="none">
                <a:solidFill>
                  <a:srgbClr val="888888"/>
                </a:solidFill>
                <a:latin typeface="Helvetica Neue Light"/>
                <a:ea typeface="Helvetica Neue Light"/>
                <a:cs typeface="Helvetica Neue Light"/>
                <a:sym typeface="Helvetica Neue Light"/>
              </a:defRPr>
            </a:lvl9pPr>
          </a:lstStyle>
          <a:p>
            <a:fld id="{00000000-1234-1234-1234-123412341234}" type="slidenum">
              <a:rPr lang="de-DE" smtClean="0"/>
              <a:pPr/>
              <a:t>‹#›</a:t>
            </a:fld>
            <a:endParaRPr lang="de-DE" dirty="0"/>
          </a:p>
        </p:txBody>
      </p:sp>
      <p:pic>
        <p:nvPicPr>
          <p:cNvPr id="1542" name="Google Shape;1542;p39"/>
          <p:cNvPicPr preferRelativeResize="0"/>
          <p:nvPr/>
        </p:nvPicPr>
        <p:blipFill rotWithShape="1">
          <a:blip r:embed="rId2">
            <a:alphaModFix/>
          </a:blip>
          <a:srcRect/>
          <a:stretch/>
        </p:blipFill>
        <p:spPr>
          <a:xfrm>
            <a:off x="711200" y="8203662"/>
            <a:ext cx="2076544" cy="741219"/>
          </a:xfrm>
          <a:prstGeom prst="rect">
            <a:avLst/>
          </a:prstGeom>
          <a:noFill/>
          <a:ln>
            <a:noFill/>
          </a:ln>
        </p:spPr>
      </p:pic>
      <p:pic>
        <p:nvPicPr>
          <p:cNvPr id="1543" name="Google Shape;1543;p39"/>
          <p:cNvPicPr preferRelativeResize="0"/>
          <p:nvPr/>
        </p:nvPicPr>
        <p:blipFill rotWithShape="1">
          <a:blip r:embed="rId3">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ocus point 2">
  <p:cSld name="Focus point 2">
    <p:spTree>
      <p:nvGrpSpPr>
        <p:cNvPr id="1" name="Shape 1544"/>
        <p:cNvGrpSpPr/>
        <p:nvPr/>
      </p:nvGrpSpPr>
      <p:grpSpPr>
        <a:xfrm>
          <a:off x="0" y="0"/>
          <a:ext cx="0" cy="0"/>
          <a:chOff x="0" y="0"/>
          <a:chExt cx="0" cy="0"/>
        </a:xfrm>
      </p:grpSpPr>
      <p:pic>
        <p:nvPicPr>
          <p:cNvPr id="1545" name="Google Shape;1545;p40"/>
          <p:cNvPicPr preferRelativeResize="0"/>
          <p:nvPr/>
        </p:nvPicPr>
        <p:blipFill rotWithShape="1">
          <a:blip r:embed="rId2">
            <a:alphaModFix amt="50000"/>
          </a:blip>
          <a:srcRect/>
          <a:stretch/>
        </p:blipFill>
        <p:spPr>
          <a:xfrm>
            <a:off x="0" y="21972"/>
            <a:ext cx="16233457" cy="9144000"/>
          </a:xfrm>
          <a:prstGeom prst="rect">
            <a:avLst/>
          </a:prstGeom>
          <a:noFill/>
          <a:ln>
            <a:noFill/>
          </a:ln>
        </p:spPr>
      </p:pic>
      <p:sp>
        <p:nvSpPr>
          <p:cNvPr id="1546" name="Google Shape;1546;p40"/>
          <p:cNvSpPr txBox="1">
            <a:spLocks noGrp="1"/>
          </p:cNvSpPr>
          <p:nvPr>
            <p:ph type="body" idx="1"/>
          </p:nvPr>
        </p:nvSpPr>
        <p:spPr>
          <a:xfrm>
            <a:off x="9683645" y="1752438"/>
            <a:ext cx="5726243" cy="2420976"/>
          </a:xfrm>
          <a:prstGeom prst="rect">
            <a:avLst/>
          </a:prstGeom>
          <a:noFill/>
          <a:ln>
            <a:noFill/>
          </a:ln>
        </p:spPr>
        <p:txBody>
          <a:bodyPr spcFirstLastPara="1" wrap="square" lIns="0" tIns="180000" rIns="0" bIns="180000" anchor="ctr" anchorCtr="0">
            <a:noAutofit/>
          </a:bodyPr>
          <a:lstStyle>
            <a:lvl1pPr marL="457200" lvl="0" indent="-228600" algn="l">
              <a:lnSpc>
                <a:spcPct val="100000"/>
              </a:lnSpc>
              <a:spcBef>
                <a:spcPts val="3900"/>
              </a:spcBef>
              <a:spcAft>
                <a:spcPts val="0"/>
              </a:spcAft>
              <a:buClr>
                <a:srgbClr val="353535"/>
              </a:buClr>
              <a:buSzPts val="2400"/>
              <a:buFont typeface="Helvetica Neue"/>
              <a:buNone/>
              <a:defRPr sz="32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47" name="Google Shape;1547;p40"/>
          <p:cNvSpPr/>
          <p:nvPr/>
        </p:nvSpPr>
        <p:spPr>
          <a:xfrm>
            <a:off x="-1229193" y="1763713"/>
            <a:ext cx="10478124" cy="2398426"/>
          </a:xfrm>
          <a:prstGeom prst="roundRect">
            <a:avLst>
              <a:gd name="adj" fmla="val 50000"/>
            </a:avLst>
          </a:prstGeom>
          <a:solidFill>
            <a:schemeClr val="accent2"/>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548" name="Google Shape;1548;p40"/>
          <p:cNvSpPr txBox="1">
            <a:spLocks noGrp="1"/>
          </p:cNvSpPr>
          <p:nvPr>
            <p:ph type="body" idx="2"/>
          </p:nvPr>
        </p:nvSpPr>
        <p:spPr>
          <a:xfrm>
            <a:off x="711199" y="2018546"/>
            <a:ext cx="7417597" cy="188876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3900"/>
              </a:spcBef>
              <a:spcAft>
                <a:spcPts val="0"/>
              </a:spcAft>
              <a:buClr>
                <a:schemeClr val="lt1"/>
              </a:buClr>
              <a:buSzPts val="4050"/>
              <a:buFont typeface="Helvetica Neue"/>
              <a:buNone/>
              <a:defRPr sz="5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49" name="Google Shape;1549;p40"/>
          <p:cNvSpPr/>
          <p:nvPr/>
        </p:nvSpPr>
        <p:spPr>
          <a:xfrm>
            <a:off x="7120328" y="4593134"/>
            <a:ext cx="10343214" cy="2398426"/>
          </a:xfrm>
          <a:prstGeom prst="roundRect">
            <a:avLst>
              <a:gd name="adj" fmla="val 50000"/>
            </a:avLst>
          </a:prstGeom>
          <a:solidFill>
            <a:schemeClr val="accent1"/>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550" name="Google Shape;1550;p40"/>
          <p:cNvSpPr txBox="1">
            <a:spLocks noGrp="1"/>
          </p:cNvSpPr>
          <p:nvPr>
            <p:ph type="body" idx="3"/>
          </p:nvPr>
        </p:nvSpPr>
        <p:spPr>
          <a:xfrm>
            <a:off x="8128000" y="4847967"/>
            <a:ext cx="7281889" cy="188876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lt1"/>
              </a:buClr>
              <a:buSzPts val="4050"/>
              <a:buFont typeface="Helvetica Neue"/>
              <a:buNone/>
              <a:defRPr sz="5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51" name="Google Shape;1551;p40"/>
          <p:cNvSpPr txBox="1">
            <a:spLocks noGrp="1"/>
          </p:cNvSpPr>
          <p:nvPr>
            <p:ph type="body" idx="4"/>
          </p:nvPr>
        </p:nvSpPr>
        <p:spPr>
          <a:xfrm>
            <a:off x="723899" y="4570584"/>
            <a:ext cx="5931733" cy="2420976"/>
          </a:xfrm>
          <a:prstGeom prst="rect">
            <a:avLst/>
          </a:prstGeom>
          <a:noFill/>
          <a:ln>
            <a:noFill/>
          </a:ln>
        </p:spPr>
        <p:txBody>
          <a:bodyPr spcFirstLastPara="1" wrap="square" lIns="0" tIns="180000" rIns="0" bIns="180000" anchor="ctr" anchorCtr="0">
            <a:noAutofit/>
          </a:bodyPr>
          <a:lstStyle>
            <a:lvl1pPr marL="457200" lvl="0" indent="-228600" algn="r">
              <a:lnSpc>
                <a:spcPct val="100000"/>
              </a:lnSpc>
              <a:spcBef>
                <a:spcPts val="3900"/>
              </a:spcBef>
              <a:spcAft>
                <a:spcPts val="0"/>
              </a:spcAft>
              <a:buClr>
                <a:srgbClr val="353535"/>
              </a:buClr>
              <a:buSzPts val="2400"/>
              <a:buFont typeface="Helvetica Neue"/>
              <a:buNone/>
              <a:defRPr sz="32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52" name="Google Shape;1552;p40"/>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553" name="Google Shape;1553;p40"/>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554" name="Google Shape;1554;p40"/>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555" name="Google Shape;1555;p40"/>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499">
          <p15:clr>
            <a:srgbClr val="FBAE40"/>
          </p15:clr>
        </p15:guide>
        <p15:guide id="4" orient="horz" pos="1111">
          <p15:clr>
            <a:srgbClr val="FBAE40"/>
          </p15:clr>
        </p15:guide>
        <p15:guide id="5" orient="horz" pos="4672">
          <p15:clr>
            <a:srgbClr val="FBAE40"/>
          </p15:clr>
        </p15:guide>
        <p15:guide id="6" pos="888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s + Text">
  <p:cSld name="Titles + Text">
    <p:spTree>
      <p:nvGrpSpPr>
        <p:cNvPr id="1" name="Shape 1556"/>
        <p:cNvGrpSpPr/>
        <p:nvPr/>
      </p:nvGrpSpPr>
      <p:grpSpPr>
        <a:xfrm>
          <a:off x="0" y="0"/>
          <a:ext cx="0" cy="0"/>
          <a:chOff x="0" y="0"/>
          <a:chExt cx="0" cy="0"/>
        </a:xfrm>
      </p:grpSpPr>
      <p:pic>
        <p:nvPicPr>
          <p:cNvPr id="1557" name="Google Shape;1557;p41"/>
          <p:cNvPicPr preferRelativeResize="0"/>
          <p:nvPr/>
        </p:nvPicPr>
        <p:blipFill rotWithShape="1">
          <a:blip r:embed="rId2">
            <a:alphaModFix amt="50000"/>
          </a:blip>
          <a:srcRect/>
          <a:stretch/>
        </p:blipFill>
        <p:spPr>
          <a:xfrm>
            <a:off x="22543" y="0"/>
            <a:ext cx="16233457" cy="9144000"/>
          </a:xfrm>
          <a:prstGeom prst="rect">
            <a:avLst/>
          </a:prstGeom>
          <a:noFill/>
          <a:ln>
            <a:noFill/>
          </a:ln>
        </p:spPr>
      </p:pic>
      <p:sp>
        <p:nvSpPr>
          <p:cNvPr id="1558" name="Google Shape;1558;p41"/>
          <p:cNvSpPr txBox="1">
            <a:spLocks noGrp="1"/>
          </p:cNvSpPr>
          <p:nvPr>
            <p:ph type="body" idx="1"/>
          </p:nvPr>
        </p:nvSpPr>
        <p:spPr>
          <a:xfrm>
            <a:off x="723900" y="792163"/>
            <a:ext cx="12872179" cy="6096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2"/>
              </a:buClr>
              <a:buSzPts val="3600"/>
              <a:buFont typeface="Open Sans"/>
              <a:buNone/>
              <a:defRPr sz="4800" b="1" i="0">
                <a:solidFill>
                  <a:schemeClr val="accent2"/>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559" name="Google Shape;1559;p41"/>
          <p:cNvSpPr txBox="1">
            <a:spLocks noGrp="1"/>
          </p:cNvSpPr>
          <p:nvPr>
            <p:ph type="body" idx="2"/>
          </p:nvPr>
        </p:nvSpPr>
        <p:spPr>
          <a:xfrm>
            <a:off x="723900" y="1412763"/>
            <a:ext cx="12872179" cy="883201"/>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rgbClr val="353535"/>
              </a:buClr>
              <a:buSzPts val="2100"/>
              <a:buFont typeface="Open Sans"/>
              <a:buNone/>
              <a:defRPr sz="2800" b="0" i="0">
                <a:solidFill>
                  <a:srgbClr val="353535"/>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560" name="Google Shape;1560;p41"/>
          <p:cNvSpPr txBox="1">
            <a:spLocks noGrp="1"/>
          </p:cNvSpPr>
          <p:nvPr>
            <p:ph type="body" idx="3"/>
          </p:nvPr>
        </p:nvSpPr>
        <p:spPr>
          <a:xfrm>
            <a:off x="723900" y="2306964"/>
            <a:ext cx="12872179" cy="6096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3600"/>
              <a:buFont typeface="Open Sans"/>
              <a:buNone/>
              <a:defRPr sz="4800" b="1" i="0">
                <a:solidFill>
                  <a:schemeClr val="accent1"/>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561" name="Google Shape;1561;p41"/>
          <p:cNvSpPr txBox="1">
            <a:spLocks noGrp="1"/>
          </p:cNvSpPr>
          <p:nvPr>
            <p:ph type="body" idx="4"/>
          </p:nvPr>
        </p:nvSpPr>
        <p:spPr>
          <a:xfrm>
            <a:off x="723900" y="3799765"/>
            <a:ext cx="12872179" cy="6096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6"/>
              </a:buClr>
              <a:buSzPts val="3600"/>
              <a:buFont typeface="Open Sans"/>
              <a:buNone/>
              <a:defRPr sz="4800" b="1" i="0">
                <a:solidFill>
                  <a:schemeClr val="accent6"/>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562" name="Google Shape;1562;p41"/>
          <p:cNvSpPr txBox="1">
            <a:spLocks noGrp="1"/>
          </p:cNvSpPr>
          <p:nvPr>
            <p:ph type="body" idx="5"/>
          </p:nvPr>
        </p:nvSpPr>
        <p:spPr>
          <a:xfrm>
            <a:off x="723900" y="2916564"/>
            <a:ext cx="12872179" cy="883201"/>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rgbClr val="353535"/>
              </a:buClr>
              <a:buSzPts val="2100"/>
              <a:buFont typeface="Open Sans"/>
              <a:buNone/>
              <a:defRPr sz="2800" b="0" i="0">
                <a:solidFill>
                  <a:srgbClr val="353535"/>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563" name="Google Shape;1563;p41"/>
          <p:cNvSpPr txBox="1">
            <a:spLocks noGrp="1"/>
          </p:cNvSpPr>
          <p:nvPr>
            <p:ph type="body" idx="6"/>
          </p:nvPr>
        </p:nvSpPr>
        <p:spPr>
          <a:xfrm>
            <a:off x="723900" y="4414127"/>
            <a:ext cx="12872179" cy="883201"/>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rgbClr val="353535"/>
              </a:buClr>
              <a:buSzPts val="2100"/>
              <a:buFont typeface="Open Sans"/>
              <a:buNone/>
              <a:defRPr sz="2800" b="0" i="0">
                <a:solidFill>
                  <a:srgbClr val="353535"/>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564" name="Google Shape;1564;p41"/>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565" name="Google Shape;1565;p41"/>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400"/>
              <a:buFont typeface="Open Sans Light"/>
              <a:buNone/>
              <a:defRPr sz="14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566" name="Google Shape;1566;p41"/>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567" name="Google Shape;1567;p41"/>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 Blocks - Photo">
  <p:cSld name="4 Blocks - Photo">
    <p:spTree>
      <p:nvGrpSpPr>
        <p:cNvPr id="1" name="Shape 1568"/>
        <p:cNvGrpSpPr/>
        <p:nvPr/>
      </p:nvGrpSpPr>
      <p:grpSpPr>
        <a:xfrm>
          <a:off x="0" y="0"/>
          <a:ext cx="0" cy="0"/>
          <a:chOff x="0" y="0"/>
          <a:chExt cx="0" cy="0"/>
        </a:xfrm>
      </p:grpSpPr>
      <p:pic>
        <p:nvPicPr>
          <p:cNvPr id="1569" name="Google Shape;1569;p42"/>
          <p:cNvPicPr preferRelativeResize="0"/>
          <p:nvPr/>
        </p:nvPicPr>
        <p:blipFill rotWithShape="1">
          <a:blip r:embed="rId2">
            <a:alphaModFix/>
          </a:blip>
          <a:srcRect/>
          <a:stretch/>
        </p:blipFill>
        <p:spPr>
          <a:xfrm>
            <a:off x="11627583" y="0"/>
            <a:ext cx="4628417" cy="9155111"/>
          </a:xfrm>
          <a:prstGeom prst="rect">
            <a:avLst/>
          </a:prstGeom>
          <a:noFill/>
          <a:ln>
            <a:noFill/>
          </a:ln>
        </p:spPr>
      </p:pic>
      <p:sp>
        <p:nvSpPr>
          <p:cNvPr id="1570" name="Google Shape;1570;p42"/>
          <p:cNvSpPr txBox="1">
            <a:spLocks noGrp="1"/>
          </p:cNvSpPr>
          <p:nvPr>
            <p:ph type="body" idx="1"/>
          </p:nvPr>
        </p:nvSpPr>
        <p:spPr>
          <a:xfrm>
            <a:off x="711200" y="552085"/>
            <a:ext cx="10210800" cy="90841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rgbClr val="2D3293"/>
              </a:buClr>
              <a:buSzPts val="4050"/>
              <a:buFont typeface="Helvetica Neue"/>
              <a:buNone/>
              <a:defRPr sz="54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71" name="Google Shape;1571;p42"/>
          <p:cNvSpPr txBox="1"/>
          <p:nvPr/>
        </p:nvSpPr>
        <p:spPr>
          <a:xfrm>
            <a:off x="18712067" y="3610626"/>
            <a:ext cx="96245" cy="588623"/>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sp>
        <p:nvSpPr>
          <p:cNvPr id="1572" name="Google Shape;1572;p42"/>
          <p:cNvSpPr/>
          <p:nvPr/>
        </p:nvSpPr>
        <p:spPr>
          <a:xfrm>
            <a:off x="11627582" y="-1"/>
            <a:ext cx="4689798" cy="9144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573" name="Google Shape;1573;p42"/>
          <p:cNvPicPr preferRelativeResize="0"/>
          <p:nvPr/>
        </p:nvPicPr>
        <p:blipFill rotWithShape="1">
          <a:blip r:embed="rId3">
            <a:alphaModFix/>
          </a:blip>
          <a:srcRect/>
          <a:stretch/>
        </p:blipFill>
        <p:spPr>
          <a:xfrm rot="-5400000" flipH="1">
            <a:off x="13821973" y="-500296"/>
            <a:ext cx="1933731" cy="2934324"/>
          </a:xfrm>
          <a:prstGeom prst="rect">
            <a:avLst/>
          </a:prstGeom>
          <a:noFill/>
          <a:ln>
            <a:noFill/>
          </a:ln>
        </p:spPr>
      </p:pic>
      <p:sp>
        <p:nvSpPr>
          <p:cNvPr id="1574" name="Google Shape;1574;p42"/>
          <p:cNvSpPr txBox="1">
            <a:spLocks noGrp="1"/>
          </p:cNvSpPr>
          <p:nvPr>
            <p:ph type="body" idx="2"/>
          </p:nvPr>
        </p:nvSpPr>
        <p:spPr>
          <a:xfrm>
            <a:off x="711201" y="2167249"/>
            <a:ext cx="4851400" cy="2032000"/>
          </a:xfrm>
          <a:prstGeom prst="rect">
            <a:avLst/>
          </a:prstGeom>
          <a:noFill/>
          <a:ln>
            <a:noFill/>
          </a:ln>
        </p:spPr>
        <p:txBody>
          <a:bodyPr spcFirstLastPara="1" wrap="square" lIns="108000" tIns="108000" rIns="108000" bIns="108000" anchor="t" anchorCtr="0">
            <a:noAutofit/>
          </a:bodyPr>
          <a:lstStyle>
            <a:lvl1pPr marL="457200" lvl="0" indent="-228600" algn="l">
              <a:lnSpc>
                <a:spcPct val="100000"/>
              </a:lnSpc>
              <a:spcBef>
                <a:spcPts val="3900"/>
              </a:spcBef>
              <a:spcAft>
                <a:spcPts val="0"/>
              </a:spcAft>
              <a:buClr>
                <a:schemeClr val="dk2"/>
              </a:buClr>
              <a:buSzPts val="2100"/>
              <a:buFont typeface="Helvetica Neue"/>
              <a:buNone/>
              <a:defRPr sz="2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75" name="Google Shape;1575;p42"/>
          <p:cNvSpPr txBox="1">
            <a:spLocks noGrp="1"/>
          </p:cNvSpPr>
          <p:nvPr>
            <p:ph type="body" idx="3"/>
          </p:nvPr>
        </p:nvSpPr>
        <p:spPr>
          <a:xfrm>
            <a:off x="6070600" y="2167249"/>
            <a:ext cx="4851400" cy="2032000"/>
          </a:xfrm>
          <a:prstGeom prst="rect">
            <a:avLst/>
          </a:prstGeom>
          <a:noFill/>
          <a:ln>
            <a:noFill/>
          </a:ln>
        </p:spPr>
        <p:txBody>
          <a:bodyPr spcFirstLastPara="1" wrap="square" lIns="108000" tIns="108000" rIns="108000" bIns="108000" anchor="t" anchorCtr="0">
            <a:noAutofit/>
          </a:bodyPr>
          <a:lstStyle>
            <a:lvl1pPr marL="457200" lvl="0" indent="-228600" algn="l">
              <a:lnSpc>
                <a:spcPct val="100000"/>
              </a:lnSpc>
              <a:spcBef>
                <a:spcPts val="3900"/>
              </a:spcBef>
              <a:spcAft>
                <a:spcPts val="0"/>
              </a:spcAft>
              <a:buClr>
                <a:schemeClr val="dk2"/>
              </a:buClr>
              <a:buSzPts val="2100"/>
              <a:buFont typeface="Helvetica Neue"/>
              <a:buNone/>
              <a:defRPr sz="2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76" name="Google Shape;1576;p42"/>
          <p:cNvSpPr/>
          <p:nvPr/>
        </p:nvSpPr>
        <p:spPr>
          <a:xfrm>
            <a:off x="711200" y="2082800"/>
            <a:ext cx="4851401" cy="84449"/>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577" name="Google Shape;1577;p42"/>
          <p:cNvSpPr/>
          <p:nvPr/>
        </p:nvSpPr>
        <p:spPr>
          <a:xfrm>
            <a:off x="6070599" y="2082800"/>
            <a:ext cx="4851401" cy="84449"/>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578" name="Google Shape;1578;p42"/>
          <p:cNvSpPr/>
          <p:nvPr/>
        </p:nvSpPr>
        <p:spPr>
          <a:xfrm>
            <a:off x="711200" y="4578991"/>
            <a:ext cx="4851401" cy="84449"/>
          </a:xfrm>
          <a:prstGeom prst="rect">
            <a:avLst/>
          </a:prstGeom>
          <a:solidFill>
            <a:srgbClr val="6A71D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579" name="Google Shape;1579;p42"/>
          <p:cNvSpPr/>
          <p:nvPr/>
        </p:nvSpPr>
        <p:spPr>
          <a:xfrm>
            <a:off x="6070599" y="4578991"/>
            <a:ext cx="4851401" cy="84449"/>
          </a:xfrm>
          <a:prstGeom prst="rect">
            <a:avLst/>
          </a:prstGeom>
          <a:solidFill>
            <a:schemeClr val="accent6"/>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580" name="Google Shape;1580;p42"/>
          <p:cNvSpPr txBox="1">
            <a:spLocks noGrp="1"/>
          </p:cNvSpPr>
          <p:nvPr>
            <p:ph type="body" idx="4"/>
          </p:nvPr>
        </p:nvSpPr>
        <p:spPr>
          <a:xfrm>
            <a:off x="711201" y="4661079"/>
            <a:ext cx="4851400" cy="2032000"/>
          </a:xfrm>
          <a:prstGeom prst="rect">
            <a:avLst/>
          </a:prstGeom>
          <a:noFill/>
          <a:ln>
            <a:noFill/>
          </a:ln>
        </p:spPr>
        <p:txBody>
          <a:bodyPr spcFirstLastPara="1" wrap="square" lIns="108000" tIns="108000" rIns="108000" bIns="108000" anchor="t" anchorCtr="0">
            <a:noAutofit/>
          </a:bodyPr>
          <a:lstStyle>
            <a:lvl1pPr marL="457200" lvl="0" indent="-228600" algn="l">
              <a:lnSpc>
                <a:spcPct val="100000"/>
              </a:lnSpc>
              <a:spcBef>
                <a:spcPts val="3900"/>
              </a:spcBef>
              <a:spcAft>
                <a:spcPts val="0"/>
              </a:spcAft>
              <a:buClr>
                <a:schemeClr val="dk2"/>
              </a:buClr>
              <a:buSzPts val="2100"/>
              <a:buFont typeface="Helvetica Neue"/>
              <a:buNone/>
              <a:defRPr sz="2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81" name="Google Shape;1581;p42"/>
          <p:cNvSpPr txBox="1">
            <a:spLocks noGrp="1"/>
          </p:cNvSpPr>
          <p:nvPr>
            <p:ph type="body" idx="5"/>
          </p:nvPr>
        </p:nvSpPr>
        <p:spPr>
          <a:xfrm>
            <a:off x="6070600" y="4661079"/>
            <a:ext cx="4851400" cy="2032000"/>
          </a:xfrm>
          <a:prstGeom prst="rect">
            <a:avLst/>
          </a:prstGeom>
          <a:noFill/>
          <a:ln>
            <a:noFill/>
          </a:ln>
        </p:spPr>
        <p:txBody>
          <a:bodyPr spcFirstLastPara="1" wrap="square" lIns="108000" tIns="108000" rIns="108000" bIns="108000" anchor="t" anchorCtr="0">
            <a:noAutofit/>
          </a:bodyPr>
          <a:lstStyle>
            <a:lvl1pPr marL="457200" lvl="0" indent="-228600" algn="l">
              <a:lnSpc>
                <a:spcPct val="100000"/>
              </a:lnSpc>
              <a:spcBef>
                <a:spcPts val="3900"/>
              </a:spcBef>
              <a:spcAft>
                <a:spcPts val="0"/>
              </a:spcAft>
              <a:buClr>
                <a:schemeClr val="dk2"/>
              </a:buClr>
              <a:buSzPts val="2100"/>
              <a:buFont typeface="Helvetica Neue"/>
              <a:buNone/>
              <a:defRPr sz="2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82" name="Google Shape;1582;p42"/>
          <p:cNvSpPr txBox="1">
            <a:spLocks noGrp="1"/>
          </p:cNvSpPr>
          <p:nvPr>
            <p:ph type="ftr" idx="11"/>
          </p:nvPr>
        </p:nvSpPr>
        <p:spPr>
          <a:xfrm>
            <a:off x="7246916" y="8602294"/>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chemeClr val="lt1"/>
              </a:buClr>
              <a:buSzPts val="1400"/>
              <a:buFont typeface="Helvetica Neue"/>
              <a:buNone/>
              <a:defRPr sz="1400" b="0" i="0">
                <a:solidFill>
                  <a:schemeClr val="lt1"/>
                </a:solidFill>
                <a:latin typeface="Helvetica" pitchFamily="2" charset="0"/>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583" name="Google Shape;1583;p42"/>
          <p:cNvSpPr txBox="1">
            <a:spLocks noGrp="1"/>
          </p:cNvSpPr>
          <p:nvPr>
            <p:ph type="sldNum" idx="12"/>
          </p:nvPr>
        </p:nvSpPr>
        <p:spPr>
          <a:xfrm>
            <a:off x="15571303" y="8602293"/>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chemeClr val="lt1"/>
              </a:buClr>
              <a:buSzPts val="1600"/>
              <a:buFont typeface="Helvetica Neue"/>
              <a:buNone/>
              <a:defRPr sz="16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pic>
        <p:nvPicPr>
          <p:cNvPr id="1584" name="Google Shape;1584;p42"/>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585" name="Google Shape;1585;p42"/>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66"/>
        <p:cNvGrpSpPr/>
        <p:nvPr/>
      </p:nvGrpSpPr>
      <p:grpSpPr>
        <a:xfrm>
          <a:off x="0" y="0"/>
          <a:ext cx="0" cy="0"/>
          <a:chOff x="0" y="0"/>
          <a:chExt cx="0" cy="0"/>
        </a:xfrm>
      </p:grpSpPr>
      <p:pic>
        <p:nvPicPr>
          <p:cNvPr id="67" name="Google Shape;67;p157"/>
          <p:cNvPicPr preferRelativeResize="0"/>
          <p:nvPr/>
        </p:nvPicPr>
        <p:blipFill rotWithShape="1">
          <a:blip r:embed="rId2">
            <a:alphaModFix/>
          </a:blip>
          <a:srcRect/>
          <a:stretch/>
        </p:blipFill>
        <p:spPr>
          <a:xfrm>
            <a:off x="0" y="0"/>
            <a:ext cx="16255999" cy="9149553"/>
          </a:xfrm>
          <a:prstGeom prst="rect">
            <a:avLst/>
          </a:prstGeom>
          <a:noFill/>
          <a:ln>
            <a:noFill/>
          </a:ln>
        </p:spPr>
      </p:pic>
      <p:sp>
        <p:nvSpPr>
          <p:cNvPr id="68" name="Google Shape;68;p157"/>
          <p:cNvSpPr txBox="1"/>
          <p:nvPr/>
        </p:nvSpPr>
        <p:spPr>
          <a:xfrm>
            <a:off x="3327400" y="2766348"/>
            <a:ext cx="9689400" cy="3504000"/>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5AC3F0"/>
              </a:buClr>
              <a:buSzPts val="13000"/>
              <a:buFont typeface="Calibri"/>
              <a:buNone/>
            </a:pPr>
            <a:r>
              <a:rPr lang="de-DE" sz="13000" b="1" i="0" u="none" strike="noStrike" cap="none">
                <a:solidFill>
                  <a:srgbClr val="5AC3F0"/>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p:txBody>
      </p:sp>
      <p:sp>
        <p:nvSpPr>
          <p:cNvPr id="69" name="Google Shape;69;p157"/>
          <p:cNvSpPr txBox="1">
            <a:spLocks noGrp="1"/>
          </p:cNvSpPr>
          <p:nvPr>
            <p:ph type="body" idx="1"/>
          </p:nvPr>
        </p:nvSpPr>
        <p:spPr>
          <a:xfrm>
            <a:off x="4176060" y="6130977"/>
            <a:ext cx="7901700" cy="521400"/>
          </a:xfrm>
          <a:prstGeom prst="rect">
            <a:avLst/>
          </a:prstGeom>
          <a:noFill/>
          <a:ln>
            <a:noFill/>
          </a:ln>
        </p:spPr>
        <p:txBody>
          <a:bodyPr spcFirstLastPara="1" wrap="square" lIns="0" tIns="0" rIns="0" bIns="0" anchor="b" anchorCtr="1">
            <a:noAutofit/>
          </a:bodyPr>
          <a:lstStyle>
            <a:lvl1pPr marL="457200" lvl="0" indent="-228600" algn="r">
              <a:lnSpc>
                <a:spcPct val="100000"/>
              </a:lnSpc>
              <a:spcBef>
                <a:spcPts val="3900"/>
              </a:spcBef>
              <a:spcAft>
                <a:spcPts val="0"/>
              </a:spcAft>
              <a:buClr>
                <a:srgbClr val="2D3293"/>
              </a:buClr>
              <a:buSzPts val="3000"/>
              <a:buFont typeface="Calibri"/>
              <a:buNone/>
              <a:defRPr sz="40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70" name="Google Shape;70;p157"/>
          <p:cNvSpPr txBox="1">
            <a:spLocks noGrp="1"/>
          </p:cNvSpPr>
          <p:nvPr>
            <p:ph type="body" idx="2"/>
          </p:nvPr>
        </p:nvSpPr>
        <p:spPr>
          <a:xfrm>
            <a:off x="4176060" y="6652302"/>
            <a:ext cx="7901700" cy="1517400"/>
          </a:xfrm>
          <a:prstGeom prst="rect">
            <a:avLst/>
          </a:prstGeom>
          <a:noFill/>
          <a:ln>
            <a:noFill/>
          </a:ln>
        </p:spPr>
        <p:txBody>
          <a:bodyPr spcFirstLastPara="1" wrap="square" lIns="0" tIns="108000" rIns="0" bIns="0" anchor="t" anchorCtr="1">
            <a:noAutofit/>
          </a:bodyPr>
          <a:lstStyle>
            <a:lvl1pPr marL="457200" lvl="0" indent="-228600" algn="ctr">
              <a:lnSpc>
                <a:spcPct val="100000"/>
              </a:lnSpc>
              <a:spcBef>
                <a:spcPts val="3900"/>
              </a:spcBef>
              <a:spcAft>
                <a:spcPts val="0"/>
              </a:spcAft>
              <a:buClr>
                <a:schemeClr val="accent2"/>
              </a:buClr>
              <a:buSzPts val="2400"/>
              <a:buFont typeface="Arial"/>
              <a:buNone/>
              <a:defRPr sz="3200" b="0" i="0">
                <a:solidFill>
                  <a:schemeClr val="accent2"/>
                </a:solidFill>
                <a:latin typeface="Arial"/>
                <a:ea typeface="Arial"/>
                <a:cs typeface="Arial"/>
                <a:sym typeface="Arial"/>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p:cSld name="Cover 1">
    <p:bg>
      <p:bgPr>
        <a:solidFill>
          <a:schemeClr val="lt1"/>
        </a:solidFill>
        <a:effectLst/>
      </p:bgPr>
    </p:bg>
    <p:spTree>
      <p:nvGrpSpPr>
        <p:cNvPr id="1" name="Shape 1586"/>
        <p:cNvGrpSpPr/>
        <p:nvPr/>
      </p:nvGrpSpPr>
      <p:grpSpPr>
        <a:xfrm>
          <a:off x="0" y="0"/>
          <a:ext cx="0" cy="0"/>
          <a:chOff x="0" y="0"/>
          <a:chExt cx="0" cy="0"/>
        </a:xfrm>
      </p:grpSpPr>
      <p:pic>
        <p:nvPicPr>
          <p:cNvPr id="1587" name="Google Shape;1587;p43"/>
          <p:cNvPicPr preferRelativeResize="0"/>
          <p:nvPr/>
        </p:nvPicPr>
        <p:blipFill rotWithShape="1">
          <a:blip r:embed="rId2">
            <a:alphaModFix/>
          </a:blip>
          <a:srcRect/>
          <a:stretch/>
        </p:blipFill>
        <p:spPr>
          <a:xfrm>
            <a:off x="-5662" y="-1"/>
            <a:ext cx="16272000" cy="914400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ver 2">
  <p:cSld name="Cover 2">
    <p:spTree>
      <p:nvGrpSpPr>
        <p:cNvPr id="1" name="Shape 1588"/>
        <p:cNvGrpSpPr/>
        <p:nvPr/>
      </p:nvGrpSpPr>
      <p:grpSpPr>
        <a:xfrm>
          <a:off x="0" y="0"/>
          <a:ext cx="0" cy="0"/>
          <a:chOff x="0" y="0"/>
          <a:chExt cx="0" cy="0"/>
        </a:xfrm>
      </p:grpSpPr>
      <p:pic>
        <p:nvPicPr>
          <p:cNvPr id="1589" name="Google Shape;1589;p44"/>
          <p:cNvPicPr preferRelativeResize="0"/>
          <p:nvPr/>
        </p:nvPicPr>
        <p:blipFill rotWithShape="1">
          <a:blip r:embed="rId2">
            <a:alphaModFix/>
          </a:blip>
          <a:srcRect/>
          <a:stretch/>
        </p:blipFill>
        <p:spPr>
          <a:xfrm>
            <a:off x="11271" y="-1"/>
            <a:ext cx="16272000" cy="916571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Cover 1">
  <p:cSld name="1_Cover 1">
    <p:bg>
      <p:bgPr>
        <a:solidFill>
          <a:schemeClr val="lt1"/>
        </a:solidFill>
        <a:effectLst/>
      </p:bgPr>
    </p:bg>
    <p:spTree>
      <p:nvGrpSpPr>
        <p:cNvPr id="1" name="Shape 1590"/>
        <p:cNvGrpSpPr/>
        <p:nvPr/>
      </p:nvGrpSpPr>
      <p:grpSpPr>
        <a:xfrm>
          <a:off x="0" y="0"/>
          <a:ext cx="0" cy="0"/>
          <a:chOff x="0" y="0"/>
          <a:chExt cx="0" cy="0"/>
        </a:xfrm>
      </p:grpSpPr>
      <p:pic>
        <p:nvPicPr>
          <p:cNvPr id="1591" name="Google Shape;1591;p45"/>
          <p:cNvPicPr preferRelativeResize="0"/>
          <p:nvPr/>
        </p:nvPicPr>
        <p:blipFill rotWithShape="1">
          <a:blip r:embed="rId2">
            <a:alphaModFix/>
          </a:blip>
          <a:srcRect/>
          <a:stretch/>
        </p:blipFill>
        <p:spPr>
          <a:xfrm>
            <a:off x="0" y="0"/>
            <a:ext cx="16256000" cy="9144000"/>
          </a:xfrm>
          <a:prstGeom prst="rect">
            <a:avLst/>
          </a:prstGeom>
          <a:noFill/>
          <a:ln>
            <a:noFill/>
          </a:ln>
        </p:spPr>
      </p:pic>
      <p:sp>
        <p:nvSpPr>
          <p:cNvPr id="1592" name="Google Shape;1592;p45"/>
          <p:cNvSpPr txBox="1">
            <a:spLocks noGrp="1"/>
          </p:cNvSpPr>
          <p:nvPr>
            <p:ph type="body" idx="1"/>
          </p:nvPr>
        </p:nvSpPr>
        <p:spPr>
          <a:xfrm>
            <a:off x="3784562" y="2359875"/>
            <a:ext cx="7932515" cy="493406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900"/>
              </a:spcBef>
              <a:spcAft>
                <a:spcPts val="0"/>
              </a:spcAft>
              <a:buClr>
                <a:srgbClr val="000000"/>
              </a:buClr>
              <a:buSzPts val="1350"/>
              <a:buChar char="•"/>
              <a:defRPr b="0" i="0">
                <a:latin typeface="Helvetica" pitchFamily="2" charset="0"/>
              </a:defRPr>
            </a:lvl1pPr>
            <a:lvl2pPr marL="914400" lvl="1" indent="-314325" algn="l">
              <a:lnSpc>
                <a:spcPct val="100000"/>
              </a:lnSpc>
              <a:spcBef>
                <a:spcPts val="3900"/>
              </a:spcBef>
              <a:spcAft>
                <a:spcPts val="0"/>
              </a:spcAft>
              <a:buClr>
                <a:srgbClr val="000000"/>
              </a:buClr>
              <a:buSzPts val="1350"/>
              <a:buChar char="•"/>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1593"/>
        <p:cNvGrpSpPr/>
        <p:nvPr/>
      </p:nvGrpSpPr>
      <p:grpSpPr>
        <a:xfrm>
          <a:off x="0" y="0"/>
          <a:ext cx="0" cy="0"/>
          <a:chOff x="0" y="0"/>
          <a:chExt cx="0" cy="0"/>
        </a:xfrm>
      </p:grpSpPr>
      <p:pic>
        <p:nvPicPr>
          <p:cNvPr id="1594" name="Google Shape;1594;p46"/>
          <p:cNvPicPr preferRelativeResize="0"/>
          <p:nvPr/>
        </p:nvPicPr>
        <p:blipFill rotWithShape="1">
          <a:blip r:embed="rId2">
            <a:alphaModFix amt="50000"/>
          </a:blip>
          <a:srcRect/>
          <a:stretch/>
        </p:blipFill>
        <p:spPr>
          <a:xfrm>
            <a:off x="21427" y="0"/>
            <a:ext cx="16234573" cy="9145935"/>
          </a:xfrm>
          <a:prstGeom prst="rect">
            <a:avLst/>
          </a:prstGeom>
          <a:noFill/>
          <a:ln>
            <a:noFill/>
          </a:ln>
        </p:spPr>
      </p:pic>
      <p:sp>
        <p:nvSpPr>
          <p:cNvPr id="1595" name="Google Shape;1595;p46"/>
          <p:cNvSpPr txBox="1">
            <a:spLocks noGrp="1"/>
          </p:cNvSpPr>
          <p:nvPr>
            <p:ph type="body" idx="1"/>
          </p:nvPr>
        </p:nvSpPr>
        <p:spPr>
          <a:xfrm>
            <a:off x="2476500" y="2590647"/>
            <a:ext cx="11303000" cy="2765234"/>
          </a:xfrm>
          <a:prstGeom prst="rect">
            <a:avLst/>
          </a:prstGeom>
          <a:noFill/>
          <a:ln>
            <a:noFill/>
          </a:ln>
        </p:spPr>
        <p:txBody>
          <a:bodyPr spcFirstLastPara="1" wrap="square" lIns="0" tIns="0" rIns="0" bIns="72000" anchor="b" anchorCtr="1">
            <a:noAutofit/>
          </a:bodyPr>
          <a:lstStyle>
            <a:lvl1pPr marL="457200" lvl="0" indent="-228600" algn="ctr">
              <a:lnSpc>
                <a:spcPct val="120000"/>
              </a:lnSpc>
              <a:spcBef>
                <a:spcPts val="0"/>
              </a:spcBef>
              <a:spcAft>
                <a:spcPts val="0"/>
              </a:spcAft>
              <a:buClr>
                <a:srgbClr val="2D3293"/>
              </a:buClr>
              <a:buSzPts val="6000"/>
              <a:buFont typeface="Helvetica Neue"/>
              <a:buNone/>
              <a:defRPr sz="80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96" name="Google Shape;1596;p46"/>
          <p:cNvSpPr txBox="1">
            <a:spLocks noGrp="1"/>
          </p:cNvSpPr>
          <p:nvPr>
            <p:ph type="body" idx="2"/>
          </p:nvPr>
        </p:nvSpPr>
        <p:spPr>
          <a:xfrm>
            <a:off x="2476500" y="5355881"/>
            <a:ext cx="11303000" cy="1561771"/>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00"/>
              </a:spcBef>
              <a:spcAft>
                <a:spcPts val="0"/>
              </a:spcAft>
              <a:buClr>
                <a:srgbClr val="4687E6"/>
              </a:buClr>
              <a:buSzPts val="3150"/>
              <a:buFont typeface="Helvetica Neue Light"/>
              <a:buNone/>
              <a:defRPr sz="4200" b="0" i="0">
                <a:solidFill>
                  <a:srgbClr val="4687E6"/>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97" name="Google Shape;1597;p46"/>
          <p:cNvSpPr txBox="1">
            <a:spLocks noGrp="1"/>
          </p:cNvSpPr>
          <p:nvPr>
            <p:ph type="body" idx="3"/>
          </p:nvPr>
        </p:nvSpPr>
        <p:spPr>
          <a:xfrm>
            <a:off x="4176060" y="1387791"/>
            <a:ext cx="7901640" cy="492443"/>
          </a:xfrm>
          <a:prstGeom prst="rect">
            <a:avLst/>
          </a:prstGeom>
          <a:noFill/>
          <a:ln>
            <a:noFill/>
          </a:ln>
        </p:spPr>
        <p:txBody>
          <a:bodyPr spcFirstLastPara="1" wrap="square" lIns="0" tIns="0" rIns="0" bIns="0" anchor="b" anchorCtr="1">
            <a:noAutofit/>
          </a:bodyPr>
          <a:lstStyle>
            <a:lvl1pPr marL="457200" lvl="0" indent="-228600" algn="r">
              <a:lnSpc>
                <a:spcPct val="100000"/>
              </a:lnSpc>
              <a:spcBef>
                <a:spcPts val="3900"/>
              </a:spcBef>
              <a:spcAft>
                <a:spcPts val="0"/>
              </a:spcAft>
              <a:buClr>
                <a:srgbClr val="2D3293"/>
              </a:buClr>
              <a:buSzPts val="2400"/>
              <a:buFont typeface="Helvetica Neue"/>
              <a:buNone/>
              <a:defRPr sz="32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598" name="Google Shape;1598;p46"/>
          <p:cNvSpPr txBox="1">
            <a:spLocks noGrp="1"/>
          </p:cNvSpPr>
          <p:nvPr>
            <p:ph type="body" idx="4"/>
          </p:nvPr>
        </p:nvSpPr>
        <p:spPr>
          <a:xfrm>
            <a:off x="4176060" y="1880235"/>
            <a:ext cx="7901640" cy="528794"/>
          </a:xfrm>
          <a:prstGeom prst="rect">
            <a:avLst/>
          </a:prstGeom>
          <a:noFill/>
          <a:ln>
            <a:noFill/>
          </a:ln>
        </p:spPr>
        <p:txBody>
          <a:bodyPr spcFirstLastPara="1" wrap="square" lIns="0" tIns="36000" rIns="0" bIns="0" anchor="t" anchorCtr="1">
            <a:noAutofit/>
          </a:bodyPr>
          <a:lstStyle>
            <a:lvl1pPr marL="457200" lvl="0" indent="-228600" algn="ctr">
              <a:lnSpc>
                <a:spcPct val="100000"/>
              </a:lnSpc>
              <a:spcBef>
                <a:spcPts val="3900"/>
              </a:spcBef>
              <a:spcAft>
                <a:spcPts val="0"/>
              </a:spcAft>
              <a:buClr>
                <a:schemeClr val="accent2"/>
              </a:buClr>
              <a:buSzPts val="2400"/>
              <a:buFont typeface="Helvetica Neue Light"/>
              <a:buNone/>
              <a:defRPr sz="3200" b="0" i="0">
                <a:solidFill>
                  <a:schemeClr val="accent2"/>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599" name="Google Shape;1599;p46"/>
          <p:cNvPicPr preferRelativeResize="0"/>
          <p:nvPr/>
        </p:nvPicPr>
        <p:blipFill rotWithShape="1">
          <a:blip r:embed="rId3">
            <a:alphaModFix/>
          </a:blip>
          <a:srcRect/>
          <a:stretch/>
        </p:blipFill>
        <p:spPr>
          <a:xfrm>
            <a:off x="7643160" y="374218"/>
            <a:ext cx="967440" cy="967440"/>
          </a:xfrm>
          <a:prstGeom prst="rect">
            <a:avLst/>
          </a:prstGeom>
          <a:noFill/>
          <a:ln>
            <a:noFill/>
          </a:ln>
        </p:spPr>
      </p:pic>
      <p:sp>
        <p:nvSpPr>
          <p:cNvPr id="1600" name="Google Shape;1600;p46"/>
          <p:cNvSpPr txBox="1">
            <a:spLocks noGrp="1"/>
          </p:cNvSpPr>
          <p:nvPr>
            <p:ph type="ftr" idx="11"/>
          </p:nvPr>
        </p:nvSpPr>
        <p:spPr>
          <a:xfrm>
            <a:off x="4831589" y="8416031"/>
            <a:ext cx="6593411" cy="37623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400"/>
              <a:buFont typeface="Helvetica Neue Light"/>
              <a:buNone/>
              <a:defRPr sz="1400" b="0" i="0">
                <a:solidFill>
                  <a:srgbClr val="6A6A6A"/>
                </a:solidFill>
                <a:latin typeface="Helvetica Light" pitchFamily="2" charset="0"/>
                <a:ea typeface="Helvetica Neue Light"/>
                <a:cs typeface="Helvetica Light" pitchFamily="2" charset="0"/>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pic>
        <p:nvPicPr>
          <p:cNvPr id="1601" name="Google Shape;1601;p46"/>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602" name="Google Shape;1602;p46"/>
          <p:cNvPicPr preferRelativeResize="0"/>
          <p:nvPr/>
        </p:nvPicPr>
        <p:blipFill rotWithShape="1">
          <a:blip r:embed="rId5">
            <a:alphaModFix/>
          </a:blip>
          <a:srcRect/>
          <a:stretch/>
        </p:blipFill>
        <p:spPr>
          <a:xfrm>
            <a:off x="3238757" y="8328801"/>
            <a:ext cx="829564" cy="576000"/>
          </a:xfrm>
          <a:prstGeom prst="rect">
            <a:avLst/>
          </a:prstGeom>
          <a:noFill/>
          <a:ln>
            <a:noFill/>
          </a:ln>
        </p:spPr>
      </p:pic>
      <p:pic>
        <p:nvPicPr>
          <p:cNvPr id="1603" name="Google Shape;1603;p46"/>
          <p:cNvPicPr preferRelativeResize="0"/>
          <p:nvPr/>
        </p:nvPicPr>
        <p:blipFill rotWithShape="1">
          <a:blip r:embed="rId6">
            <a:alphaModFix/>
          </a:blip>
          <a:srcRect/>
          <a:stretch/>
        </p:blipFill>
        <p:spPr>
          <a:xfrm>
            <a:off x="14724880" y="8496329"/>
            <a:ext cx="703862" cy="252000"/>
          </a:xfrm>
          <a:prstGeom prst="rect">
            <a:avLst/>
          </a:prstGeom>
          <a:noFill/>
          <a:ln>
            <a:noFill/>
          </a:ln>
        </p:spPr>
      </p:pic>
      <p:pic>
        <p:nvPicPr>
          <p:cNvPr id="1604" name="Google Shape;1604;p46"/>
          <p:cNvPicPr preferRelativeResize="0"/>
          <p:nvPr/>
        </p:nvPicPr>
        <p:blipFill rotWithShape="1">
          <a:blip r:embed="rId7">
            <a:alphaModFix/>
          </a:blip>
          <a:srcRect/>
          <a:stretch/>
        </p:blipFill>
        <p:spPr>
          <a:xfrm>
            <a:off x="12332936" y="8459262"/>
            <a:ext cx="432001" cy="360000"/>
          </a:xfrm>
          <a:prstGeom prst="rect">
            <a:avLst/>
          </a:prstGeom>
          <a:noFill/>
          <a:ln>
            <a:noFill/>
          </a:ln>
        </p:spPr>
      </p:pic>
      <p:sp>
        <p:nvSpPr>
          <p:cNvPr id="1605" name="Google Shape;1605;p46"/>
          <p:cNvSpPr txBox="1"/>
          <p:nvPr/>
        </p:nvSpPr>
        <p:spPr>
          <a:xfrm>
            <a:off x="12548937" y="8457361"/>
            <a:ext cx="1959941" cy="2769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1800"/>
              <a:buFont typeface="Open Sans"/>
              <a:buNone/>
            </a:pPr>
            <a:r>
              <a:rPr lang="de-DE" sz="1800" b="1" i="0" u="none" strike="noStrike" cap="none">
                <a:solidFill>
                  <a:srgbClr val="2D3293"/>
                </a:solidFill>
                <a:latin typeface="Open Sans"/>
                <a:ea typeface="Open Sans"/>
                <a:cs typeface="Open Sans"/>
                <a:sym typeface="Open Sans"/>
              </a:rPr>
              <a:t>@openaire_eu</a:t>
            </a:r>
            <a:endParaRPr sz="1800" b="1" i="0" u="none" strike="noStrike" cap="none">
              <a:solidFill>
                <a:srgbClr val="2D3293"/>
              </a:solidFill>
              <a:latin typeface="Open Sans"/>
              <a:ea typeface="Open Sans"/>
              <a:cs typeface="Open Sans"/>
              <a:sym typeface="Open San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1606"/>
        <p:cNvGrpSpPr/>
        <p:nvPr/>
      </p:nvGrpSpPr>
      <p:grpSpPr>
        <a:xfrm>
          <a:off x="0" y="0"/>
          <a:ext cx="0" cy="0"/>
          <a:chOff x="0" y="0"/>
          <a:chExt cx="0" cy="0"/>
        </a:xfrm>
      </p:grpSpPr>
      <p:pic>
        <p:nvPicPr>
          <p:cNvPr id="1607" name="Google Shape;1607;p47"/>
          <p:cNvPicPr preferRelativeResize="0"/>
          <p:nvPr/>
        </p:nvPicPr>
        <p:blipFill rotWithShape="1">
          <a:blip r:embed="rId2">
            <a:alphaModFix/>
          </a:blip>
          <a:srcRect/>
          <a:stretch/>
        </p:blipFill>
        <p:spPr>
          <a:xfrm>
            <a:off x="-46390" y="2732109"/>
            <a:ext cx="4272997" cy="6409496"/>
          </a:xfrm>
          <a:prstGeom prst="rect">
            <a:avLst/>
          </a:prstGeom>
          <a:noFill/>
          <a:ln>
            <a:noFill/>
          </a:ln>
        </p:spPr>
      </p:pic>
      <p:sp>
        <p:nvSpPr>
          <p:cNvPr id="1608" name="Google Shape;1608;p47"/>
          <p:cNvSpPr txBox="1">
            <a:spLocks noGrp="1"/>
          </p:cNvSpPr>
          <p:nvPr>
            <p:ph type="body" idx="1"/>
          </p:nvPr>
        </p:nvSpPr>
        <p:spPr>
          <a:xfrm>
            <a:off x="2476500" y="5165381"/>
            <a:ext cx="11303000" cy="1561771"/>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00"/>
              </a:spcBef>
              <a:spcAft>
                <a:spcPts val="0"/>
              </a:spcAft>
              <a:buClr>
                <a:srgbClr val="4687E6"/>
              </a:buClr>
              <a:buSzPts val="3150"/>
              <a:buFont typeface="Helvetica Neue Light"/>
              <a:buNone/>
              <a:defRPr sz="4200" b="0" i="0">
                <a:solidFill>
                  <a:srgbClr val="4687E6"/>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09" name="Google Shape;1609;p47"/>
          <p:cNvSpPr txBox="1">
            <a:spLocks noGrp="1"/>
          </p:cNvSpPr>
          <p:nvPr>
            <p:ph type="body" idx="2"/>
          </p:nvPr>
        </p:nvSpPr>
        <p:spPr>
          <a:xfrm>
            <a:off x="3483261" y="804674"/>
            <a:ext cx="4390737" cy="461981"/>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rgbClr val="2D3293"/>
              </a:buClr>
              <a:buSzPts val="2250"/>
              <a:buFont typeface="Helvetica Neue"/>
              <a:buNone/>
              <a:defRPr sz="30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10" name="Google Shape;1610;p47"/>
          <p:cNvSpPr txBox="1">
            <a:spLocks noGrp="1"/>
          </p:cNvSpPr>
          <p:nvPr>
            <p:ph type="body" idx="3"/>
          </p:nvPr>
        </p:nvSpPr>
        <p:spPr>
          <a:xfrm>
            <a:off x="3483260" y="1266655"/>
            <a:ext cx="4390737" cy="405683"/>
          </a:xfrm>
          <a:prstGeom prst="rect">
            <a:avLst/>
          </a:prstGeom>
          <a:noFill/>
          <a:ln>
            <a:noFill/>
          </a:ln>
        </p:spPr>
        <p:txBody>
          <a:bodyPr spcFirstLastPara="1" wrap="square" lIns="0" tIns="36000" rIns="0" bIns="0" anchor="t" anchorCtr="0">
            <a:noAutofit/>
          </a:bodyPr>
          <a:lstStyle>
            <a:lvl1pPr marL="457200" lvl="0" indent="-228600" algn="r">
              <a:lnSpc>
                <a:spcPct val="100000"/>
              </a:lnSpc>
              <a:spcBef>
                <a:spcPts val="3900"/>
              </a:spcBef>
              <a:spcAft>
                <a:spcPts val="0"/>
              </a:spcAft>
              <a:buClr>
                <a:schemeClr val="accent2"/>
              </a:buClr>
              <a:buSzPts val="1800"/>
              <a:buFont typeface="Helvetica Neue Light"/>
              <a:buNone/>
              <a:defRPr sz="2400" b="0" i="0">
                <a:solidFill>
                  <a:schemeClr val="accent2"/>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11" name="Google Shape;1611;p47"/>
          <p:cNvSpPr txBox="1">
            <a:spLocks noGrp="1"/>
          </p:cNvSpPr>
          <p:nvPr>
            <p:ph type="body" idx="4"/>
          </p:nvPr>
        </p:nvSpPr>
        <p:spPr>
          <a:xfrm>
            <a:off x="8398161" y="804674"/>
            <a:ext cx="4390737" cy="46198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rgbClr val="2D3293"/>
              </a:buClr>
              <a:buSzPts val="2250"/>
              <a:buFont typeface="Helvetica Neue"/>
              <a:buNone/>
              <a:defRPr sz="30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12" name="Google Shape;1612;p47"/>
          <p:cNvSpPr txBox="1">
            <a:spLocks noGrp="1"/>
          </p:cNvSpPr>
          <p:nvPr>
            <p:ph type="body" idx="5"/>
          </p:nvPr>
        </p:nvSpPr>
        <p:spPr>
          <a:xfrm>
            <a:off x="8398160" y="1266655"/>
            <a:ext cx="4390737" cy="405683"/>
          </a:xfrm>
          <a:prstGeom prst="rect">
            <a:avLst/>
          </a:prstGeom>
          <a:noFill/>
          <a:ln>
            <a:noFill/>
          </a:ln>
        </p:spPr>
        <p:txBody>
          <a:bodyPr spcFirstLastPara="1" wrap="square" lIns="0" tIns="36000" rIns="0" bIns="0" anchor="t" anchorCtr="0">
            <a:noAutofit/>
          </a:bodyPr>
          <a:lstStyle>
            <a:lvl1pPr marL="457200" lvl="0" indent="-228600" algn="l">
              <a:lnSpc>
                <a:spcPct val="100000"/>
              </a:lnSpc>
              <a:spcBef>
                <a:spcPts val="3900"/>
              </a:spcBef>
              <a:spcAft>
                <a:spcPts val="0"/>
              </a:spcAft>
              <a:buClr>
                <a:schemeClr val="accent2"/>
              </a:buClr>
              <a:buSzPts val="1800"/>
              <a:buFont typeface="Helvetica Neue Light"/>
              <a:buNone/>
              <a:defRPr sz="2400" b="0" i="0">
                <a:solidFill>
                  <a:schemeClr val="accent2"/>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cxnSp>
        <p:nvCxnSpPr>
          <p:cNvPr id="1613" name="Google Shape;1613;p47"/>
          <p:cNvCxnSpPr/>
          <p:nvPr/>
        </p:nvCxnSpPr>
        <p:spPr>
          <a:xfrm>
            <a:off x="8140700" y="710160"/>
            <a:ext cx="0" cy="1079500"/>
          </a:xfrm>
          <a:prstGeom prst="straightConnector1">
            <a:avLst/>
          </a:prstGeom>
          <a:noFill/>
          <a:ln w="12700" cap="flat" cmpd="sng">
            <a:solidFill>
              <a:srgbClr val="D6D6D6"/>
            </a:solidFill>
            <a:prstDash val="solid"/>
            <a:miter lim="400000"/>
            <a:headEnd type="none" w="sm" len="sm"/>
            <a:tailEnd type="none" w="sm" len="sm"/>
          </a:ln>
        </p:spPr>
      </p:cxnSp>
      <p:sp>
        <p:nvSpPr>
          <p:cNvPr id="1614" name="Google Shape;1614;p47"/>
          <p:cNvSpPr txBox="1">
            <a:spLocks noGrp="1"/>
          </p:cNvSpPr>
          <p:nvPr>
            <p:ph type="body" idx="6"/>
          </p:nvPr>
        </p:nvSpPr>
        <p:spPr>
          <a:xfrm>
            <a:off x="2476500" y="2401376"/>
            <a:ext cx="11303000" cy="2765234"/>
          </a:xfrm>
          <a:prstGeom prst="rect">
            <a:avLst/>
          </a:prstGeom>
          <a:noFill/>
          <a:ln>
            <a:noFill/>
          </a:ln>
        </p:spPr>
        <p:txBody>
          <a:bodyPr spcFirstLastPara="1" wrap="square" lIns="0" tIns="0" rIns="0" bIns="72000" anchor="b" anchorCtr="1">
            <a:noAutofit/>
          </a:bodyPr>
          <a:lstStyle>
            <a:lvl1pPr marL="457200" lvl="0" indent="-228600" algn="ctr">
              <a:lnSpc>
                <a:spcPct val="120000"/>
              </a:lnSpc>
              <a:spcBef>
                <a:spcPts val="0"/>
              </a:spcBef>
              <a:spcAft>
                <a:spcPts val="0"/>
              </a:spcAft>
              <a:buClr>
                <a:srgbClr val="2D3293"/>
              </a:buClr>
              <a:buSzPts val="6000"/>
              <a:buFont typeface="Helvetica Neue"/>
              <a:buNone/>
              <a:defRPr sz="80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15" name="Google Shape;1615;p47"/>
          <p:cNvSpPr txBox="1">
            <a:spLocks noGrp="1"/>
          </p:cNvSpPr>
          <p:nvPr>
            <p:ph type="ftr" idx="11"/>
          </p:nvPr>
        </p:nvSpPr>
        <p:spPr>
          <a:xfrm>
            <a:off x="4831589" y="8416031"/>
            <a:ext cx="6593411" cy="37623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400"/>
              <a:buFont typeface="Helvetica Neue Light"/>
              <a:buNone/>
              <a:defRPr sz="1400" b="0" i="0">
                <a:solidFill>
                  <a:srgbClr val="6A6A6A"/>
                </a:solidFill>
                <a:latin typeface="Helvetica Light" pitchFamily="2" charset="0"/>
                <a:ea typeface="Helvetica Neue Light"/>
                <a:cs typeface="Helvetica Light" pitchFamily="2" charset="0"/>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pic>
        <p:nvPicPr>
          <p:cNvPr id="1616" name="Google Shape;1616;p47"/>
          <p:cNvPicPr preferRelativeResize="0"/>
          <p:nvPr/>
        </p:nvPicPr>
        <p:blipFill rotWithShape="1">
          <a:blip r:embed="rId2">
            <a:alphaModFix/>
          </a:blip>
          <a:srcRect/>
          <a:stretch/>
        </p:blipFill>
        <p:spPr>
          <a:xfrm rot="10800000">
            <a:off x="12044383" y="-14990"/>
            <a:ext cx="4272997" cy="6409496"/>
          </a:xfrm>
          <a:prstGeom prst="rect">
            <a:avLst/>
          </a:prstGeom>
          <a:noFill/>
          <a:ln>
            <a:noFill/>
          </a:ln>
        </p:spPr>
      </p:pic>
      <p:pic>
        <p:nvPicPr>
          <p:cNvPr id="1617" name="Google Shape;1617;p47"/>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618" name="Google Shape;1618;p47"/>
          <p:cNvPicPr preferRelativeResize="0"/>
          <p:nvPr/>
        </p:nvPicPr>
        <p:blipFill rotWithShape="1">
          <a:blip r:embed="rId4">
            <a:alphaModFix/>
          </a:blip>
          <a:srcRect/>
          <a:stretch/>
        </p:blipFill>
        <p:spPr>
          <a:xfrm>
            <a:off x="3238757" y="8328801"/>
            <a:ext cx="829564" cy="576000"/>
          </a:xfrm>
          <a:prstGeom prst="rect">
            <a:avLst/>
          </a:prstGeom>
          <a:noFill/>
          <a:ln>
            <a:noFill/>
          </a:ln>
        </p:spPr>
      </p:pic>
      <p:pic>
        <p:nvPicPr>
          <p:cNvPr id="1619" name="Google Shape;1619;p47"/>
          <p:cNvPicPr preferRelativeResize="0"/>
          <p:nvPr/>
        </p:nvPicPr>
        <p:blipFill rotWithShape="1">
          <a:blip r:embed="rId5">
            <a:alphaModFix/>
          </a:blip>
          <a:srcRect/>
          <a:stretch/>
        </p:blipFill>
        <p:spPr>
          <a:xfrm>
            <a:off x="14724880" y="8496329"/>
            <a:ext cx="703862" cy="252000"/>
          </a:xfrm>
          <a:prstGeom prst="rect">
            <a:avLst/>
          </a:prstGeom>
          <a:noFill/>
          <a:ln>
            <a:noFill/>
          </a:ln>
        </p:spPr>
      </p:pic>
      <p:pic>
        <p:nvPicPr>
          <p:cNvPr id="1620" name="Google Shape;1620;p47"/>
          <p:cNvPicPr preferRelativeResize="0"/>
          <p:nvPr/>
        </p:nvPicPr>
        <p:blipFill rotWithShape="1">
          <a:blip r:embed="rId6">
            <a:alphaModFix/>
          </a:blip>
          <a:srcRect/>
          <a:stretch/>
        </p:blipFill>
        <p:spPr>
          <a:xfrm>
            <a:off x="12332936" y="8459262"/>
            <a:ext cx="432001" cy="360000"/>
          </a:xfrm>
          <a:prstGeom prst="rect">
            <a:avLst/>
          </a:prstGeom>
          <a:noFill/>
          <a:ln>
            <a:noFill/>
          </a:ln>
        </p:spPr>
      </p:pic>
      <p:sp>
        <p:nvSpPr>
          <p:cNvPr id="1621" name="Google Shape;1621;p47"/>
          <p:cNvSpPr txBox="1"/>
          <p:nvPr/>
        </p:nvSpPr>
        <p:spPr>
          <a:xfrm>
            <a:off x="12548937" y="8457361"/>
            <a:ext cx="1959941" cy="2769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1800"/>
              <a:buFont typeface="Open Sans"/>
              <a:buNone/>
            </a:pPr>
            <a:r>
              <a:rPr lang="de-DE" sz="1800" b="1" i="0" u="none" strike="noStrike" cap="none">
                <a:solidFill>
                  <a:srgbClr val="2D3293"/>
                </a:solidFill>
                <a:latin typeface="Open Sans"/>
                <a:ea typeface="Open Sans"/>
                <a:cs typeface="Open Sans"/>
                <a:sym typeface="Open Sans"/>
              </a:rPr>
              <a:t>@openaire_eu</a:t>
            </a:r>
            <a:endParaRPr sz="1800" b="1" i="0" u="none" strike="noStrike" cap="none">
              <a:solidFill>
                <a:srgbClr val="2D3293"/>
              </a:solidFill>
              <a:latin typeface="Open Sans"/>
              <a:ea typeface="Open Sans"/>
              <a:cs typeface="Open Sans"/>
              <a:sym typeface="Open Sans"/>
            </a:endParaRP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le 2">
  <p:cSld name="1_Title 2">
    <p:spTree>
      <p:nvGrpSpPr>
        <p:cNvPr id="1" name="Shape 1622"/>
        <p:cNvGrpSpPr/>
        <p:nvPr/>
      </p:nvGrpSpPr>
      <p:grpSpPr>
        <a:xfrm>
          <a:off x="0" y="0"/>
          <a:ext cx="0" cy="0"/>
          <a:chOff x="0" y="0"/>
          <a:chExt cx="0" cy="0"/>
        </a:xfrm>
      </p:grpSpPr>
      <p:pic>
        <p:nvPicPr>
          <p:cNvPr id="1623" name="Google Shape;1623;p48"/>
          <p:cNvPicPr preferRelativeResize="0"/>
          <p:nvPr/>
        </p:nvPicPr>
        <p:blipFill rotWithShape="1">
          <a:blip r:embed="rId2">
            <a:alphaModFix/>
          </a:blip>
          <a:srcRect t="15615" b="-15613"/>
          <a:stretch/>
        </p:blipFill>
        <p:spPr>
          <a:xfrm>
            <a:off x="0" y="0"/>
            <a:ext cx="16256001" cy="10837333"/>
          </a:xfrm>
          <a:prstGeom prst="rect">
            <a:avLst/>
          </a:prstGeom>
          <a:noFill/>
          <a:ln>
            <a:noFill/>
          </a:ln>
        </p:spPr>
      </p:pic>
      <p:sp>
        <p:nvSpPr>
          <p:cNvPr id="1624" name="Google Shape;1624;p48"/>
          <p:cNvSpPr/>
          <p:nvPr/>
        </p:nvSpPr>
        <p:spPr>
          <a:xfrm>
            <a:off x="61380" y="0"/>
            <a:ext cx="16256001" cy="7561913"/>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625" name="Google Shape;1625;p48"/>
          <p:cNvSpPr txBox="1">
            <a:spLocks noGrp="1"/>
          </p:cNvSpPr>
          <p:nvPr>
            <p:ph type="body" idx="1"/>
          </p:nvPr>
        </p:nvSpPr>
        <p:spPr>
          <a:xfrm>
            <a:off x="2476500" y="5165381"/>
            <a:ext cx="11303000" cy="1561771"/>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00"/>
              </a:spcBef>
              <a:spcAft>
                <a:spcPts val="0"/>
              </a:spcAft>
              <a:buClr>
                <a:srgbClr val="CBFFFF"/>
              </a:buClr>
              <a:buSzPts val="3150"/>
              <a:buFont typeface="Helvetica Neue"/>
              <a:buNone/>
              <a:defRPr sz="4200" b="0" i="0">
                <a:solidFill>
                  <a:srgbClr val="CBFFFF"/>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26" name="Google Shape;1626;p48"/>
          <p:cNvSpPr txBox="1">
            <a:spLocks noGrp="1"/>
          </p:cNvSpPr>
          <p:nvPr>
            <p:ph type="body" idx="2"/>
          </p:nvPr>
        </p:nvSpPr>
        <p:spPr>
          <a:xfrm>
            <a:off x="3483261" y="804674"/>
            <a:ext cx="4390737" cy="461981"/>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chemeClr val="lt1"/>
              </a:buClr>
              <a:buSzPts val="1800"/>
              <a:buFont typeface="Helvetica Neue"/>
              <a:buNone/>
              <a:defRPr sz="2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27" name="Google Shape;1627;p48"/>
          <p:cNvSpPr txBox="1">
            <a:spLocks noGrp="1"/>
          </p:cNvSpPr>
          <p:nvPr>
            <p:ph type="body" idx="3"/>
          </p:nvPr>
        </p:nvSpPr>
        <p:spPr>
          <a:xfrm>
            <a:off x="3483260" y="1266655"/>
            <a:ext cx="4390737" cy="405683"/>
          </a:xfrm>
          <a:prstGeom prst="rect">
            <a:avLst/>
          </a:prstGeom>
          <a:noFill/>
          <a:ln>
            <a:noFill/>
          </a:ln>
        </p:spPr>
        <p:txBody>
          <a:bodyPr spcFirstLastPara="1" wrap="square" lIns="0" tIns="36000" rIns="0" bIns="0" anchor="t" anchorCtr="0">
            <a:noAutofit/>
          </a:bodyPr>
          <a:lstStyle>
            <a:lvl1pPr marL="457200" lvl="0" indent="-228600" algn="r">
              <a:lnSpc>
                <a:spcPct val="100000"/>
              </a:lnSpc>
              <a:spcBef>
                <a:spcPts val="3900"/>
              </a:spcBef>
              <a:spcAft>
                <a:spcPts val="0"/>
              </a:spcAft>
              <a:buClr>
                <a:srgbClr val="C1EAFA"/>
              </a:buClr>
              <a:buSzPts val="1500"/>
              <a:buFont typeface="Helvetica Neue"/>
              <a:buNone/>
              <a:defRPr sz="2000" b="0" i="0">
                <a:solidFill>
                  <a:srgbClr val="C1EAFA"/>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28" name="Google Shape;1628;p48"/>
          <p:cNvSpPr txBox="1">
            <a:spLocks noGrp="1"/>
          </p:cNvSpPr>
          <p:nvPr>
            <p:ph type="body" idx="4"/>
          </p:nvPr>
        </p:nvSpPr>
        <p:spPr>
          <a:xfrm>
            <a:off x="8398161" y="804674"/>
            <a:ext cx="4390737" cy="46198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chemeClr val="lt1"/>
              </a:buClr>
              <a:buSzPts val="1800"/>
              <a:buFont typeface="Helvetica Neue"/>
              <a:buNone/>
              <a:defRPr sz="2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29" name="Google Shape;1629;p48"/>
          <p:cNvSpPr txBox="1">
            <a:spLocks noGrp="1"/>
          </p:cNvSpPr>
          <p:nvPr>
            <p:ph type="body" idx="5"/>
          </p:nvPr>
        </p:nvSpPr>
        <p:spPr>
          <a:xfrm>
            <a:off x="8398160" y="1266655"/>
            <a:ext cx="4390737" cy="405683"/>
          </a:xfrm>
          <a:prstGeom prst="rect">
            <a:avLst/>
          </a:prstGeom>
          <a:noFill/>
          <a:ln>
            <a:noFill/>
          </a:ln>
        </p:spPr>
        <p:txBody>
          <a:bodyPr spcFirstLastPara="1" wrap="square" lIns="0" tIns="36000" rIns="0" bIns="0" anchor="t" anchorCtr="0">
            <a:noAutofit/>
          </a:bodyPr>
          <a:lstStyle>
            <a:lvl1pPr marL="457200" lvl="0" indent="-228600" algn="l">
              <a:lnSpc>
                <a:spcPct val="100000"/>
              </a:lnSpc>
              <a:spcBef>
                <a:spcPts val="3900"/>
              </a:spcBef>
              <a:spcAft>
                <a:spcPts val="0"/>
              </a:spcAft>
              <a:buClr>
                <a:srgbClr val="C1EAFA"/>
              </a:buClr>
              <a:buSzPts val="1500"/>
              <a:buFont typeface="Helvetica Neue"/>
              <a:buNone/>
              <a:defRPr sz="2000" b="0" i="0">
                <a:solidFill>
                  <a:srgbClr val="C1EAFA"/>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cxnSp>
        <p:nvCxnSpPr>
          <p:cNvPr id="1630" name="Google Shape;1630;p48"/>
          <p:cNvCxnSpPr/>
          <p:nvPr/>
        </p:nvCxnSpPr>
        <p:spPr>
          <a:xfrm>
            <a:off x="8140700" y="710160"/>
            <a:ext cx="0" cy="1079500"/>
          </a:xfrm>
          <a:prstGeom prst="straightConnector1">
            <a:avLst/>
          </a:prstGeom>
          <a:noFill/>
          <a:ln w="12700" cap="flat" cmpd="sng">
            <a:solidFill>
              <a:srgbClr val="D6D6D6"/>
            </a:solidFill>
            <a:prstDash val="solid"/>
            <a:miter lim="400000"/>
            <a:headEnd type="none" w="sm" len="sm"/>
            <a:tailEnd type="none" w="sm" len="sm"/>
          </a:ln>
        </p:spPr>
      </p:cxnSp>
      <p:sp>
        <p:nvSpPr>
          <p:cNvPr id="1631" name="Google Shape;1631;p48"/>
          <p:cNvSpPr txBox="1">
            <a:spLocks noGrp="1"/>
          </p:cNvSpPr>
          <p:nvPr>
            <p:ph type="body" idx="6"/>
          </p:nvPr>
        </p:nvSpPr>
        <p:spPr>
          <a:xfrm>
            <a:off x="2476500" y="2401376"/>
            <a:ext cx="11303000" cy="2765234"/>
          </a:xfrm>
          <a:prstGeom prst="rect">
            <a:avLst/>
          </a:prstGeom>
          <a:noFill/>
          <a:ln>
            <a:noFill/>
          </a:ln>
        </p:spPr>
        <p:txBody>
          <a:bodyPr spcFirstLastPara="1" wrap="square" lIns="0" tIns="0" rIns="0" bIns="72000" anchor="b" anchorCtr="1">
            <a:noAutofit/>
          </a:bodyPr>
          <a:lstStyle>
            <a:lvl1pPr marL="457200" lvl="0" indent="-228600" algn="ctr">
              <a:lnSpc>
                <a:spcPct val="120000"/>
              </a:lnSpc>
              <a:spcBef>
                <a:spcPts val="0"/>
              </a:spcBef>
              <a:spcAft>
                <a:spcPts val="0"/>
              </a:spcAft>
              <a:buClr>
                <a:schemeClr val="lt1"/>
              </a:buClr>
              <a:buSzPts val="6000"/>
              <a:buFont typeface="Helvetica Neue"/>
              <a:buNone/>
              <a:defRPr sz="80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32" name="Google Shape;1632;p48"/>
          <p:cNvSpPr/>
          <p:nvPr/>
        </p:nvSpPr>
        <p:spPr>
          <a:xfrm>
            <a:off x="0" y="8065033"/>
            <a:ext cx="16256001" cy="1117600"/>
          </a:xfrm>
          <a:prstGeom prst="rect">
            <a:avLst/>
          </a:prstGeom>
          <a:solidFill>
            <a:schemeClr val="lt1"/>
          </a:solidFill>
          <a:ln>
            <a:noFill/>
          </a:ln>
          <a:effectLst>
            <a:outerShdw blurRad="25400" dist="12700" dir="5400000" rotWithShape="0">
              <a:schemeClr val="lt1">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633" name="Google Shape;1633;p48"/>
          <p:cNvSpPr txBox="1">
            <a:spLocks noGrp="1"/>
          </p:cNvSpPr>
          <p:nvPr>
            <p:ph type="ftr" idx="11"/>
          </p:nvPr>
        </p:nvSpPr>
        <p:spPr>
          <a:xfrm>
            <a:off x="4831589" y="8416031"/>
            <a:ext cx="6593411" cy="37623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7F7F7F"/>
              </a:buClr>
              <a:buSzPts val="1400"/>
              <a:buFont typeface="Helvetica Neue"/>
              <a:buNone/>
              <a:defRPr sz="1400" b="0" i="0">
                <a:solidFill>
                  <a:srgbClr val="7F7F7F"/>
                </a:solidFill>
                <a:latin typeface="Helvetica" pitchFamily="2" charset="0"/>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pic>
        <p:nvPicPr>
          <p:cNvPr id="1634" name="Google Shape;1634;p48"/>
          <p:cNvPicPr preferRelativeResize="0"/>
          <p:nvPr/>
        </p:nvPicPr>
        <p:blipFill rotWithShape="1">
          <a:blip r:embed="rId3">
            <a:alphaModFix/>
          </a:blip>
          <a:srcRect/>
          <a:stretch/>
        </p:blipFill>
        <p:spPr>
          <a:xfrm>
            <a:off x="14724880" y="8496329"/>
            <a:ext cx="703862" cy="252000"/>
          </a:xfrm>
          <a:prstGeom prst="rect">
            <a:avLst/>
          </a:prstGeom>
          <a:noFill/>
          <a:ln>
            <a:noFill/>
          </a:ln>
        </p:spPr>
      </p:pic>
      <p:pic>
        <p:nvPicPr>
          <p:cNvPr id="1635" name="Google Shape;1635;p48"/>
          <p:cNvPicPr preferRelativeResize="0"/>
          <p:nvPr/>
        </p:nvPicPr>
        <p:blipFill rotWithShape="1">
          <a:blip r:embed="rId4">
            <a:alphaModFix/>
          </a:blip>
          <a:srcRect/>
          <a:stretch/>
        </p:blipFill>
        <p:spPr>
          <a:xfrm>
            <a:off x="12332936" y="8459262"/>
            <a:ext cx="432001" cy="360000"/>
          </a:xfrm>
          <a:prstGeom prst="rect">
            <a:avLst/>
          </a:prstGeom>
          <a:noFill/>
          <a:ln>
            <a:noFill/>
          </a:ln>
        </p:spPr>
      </p:pic>
      <p:sp>
        <p:nvSpPr>
          <p:cNvPr id="1636" name="Google Shape;1636;p48"/>
          <p:cNvSpPr txBox="1"/>
          <p:nvPr/>
        </p:nvSpPr>
        <p:spPr>
          <a:xfrm>
            <a:off x="12548937" y="8457361"/>
            <a:ext cx="1959941" cy="2769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1800"/>
              <a:buFont typeface="Open Sans"/>
              <a:buNone/>
            </a:pPr>
            <a:r>
              <a:rPr lang="de-DE" sz="1800" b="1" i="0" u="none" strike="noStrike" cap="none">
                <a:solidFill>
                  <a:srgbClr val="2D3293"/>
                </a:solidFill>
                <a:latin typeface="Open Sans"/>
                <a:ea typeface="Open Sans"/>
                <a:cs typeface="Open Sans"/>
                <a:sym typeface="Open Sans"/>
              </a:rPr>
              <a:t>@openaire_eu</a:t>
            </a:r>
            <a:endParaRPr sz="1800" b="1" i="0" u="none" strike="noStrike" cap="none">
              <a:solidFill>
                <a:srgbClr val="2D3293"/>
              </a:solidFill>
              <a:latin typeface="Open Sans"/>
              <a:ea typeface="Open Sans"/>
              <a:cs typeface="Open Sans"/>
              <a:sym typeface="Open Sans"/>
            </a:endParaRPr>
          </a:p>
        </p:txBody>
      </p:sp>
      <p:pic>
        <p:nvPicPr>
          <p:cNvPr id="1637" name="Google Shape;1637;p48"/>
          <p:cNvPicPr preferRelativeResize="0"/>
          <p:nvPr/>
        </p:nvPicPr>
        <p:blipFill rotWithShape="1">
          <a:blip r:embed="rId5">
            <a:alphaModFix/>
          </a:blip>
          <a:srcRect/>
          <a:stretch/>
        </p:blipFill>
        <p:spPr>
          <a:xfrm rot="10800000">
            <a:off x="12044383" y="-14990"/>
            <a:ext cx="4272997" cy="6409496"/>
          </a:xfrm>
          <a:prstGeom prst="rect">
            <a:avLst/>
          </a:prstGeom>
          <a:noFill/>
          <a:ln>
            <a:noFill/>
          </a:ln>
        </p:spPr>
      </p:pic>
      <p:pic>
        <p:nvPicPr>
          <p:cNvPr id="1638" name="Google Shape;1638;p48"/>
          <p:cNvPicPr preferRelativeResize="0"/>
          <p:nvPr/>
        </p:nvPicPr>
        <p:blipFill rotWithShape="1">
          <a:blip r:embed="rId6">
            <a:alphaModFix/>
          </a:blip>
          <a:srcRect/>
          <a:stretch/>
        </p:blipFill>
        <p:spPr>
          <a:xfrm>
            <a:off x="711200" y="8203662"/>
            <a:ext cx="2076544" cy="741219"/>
          </a:xfrm>
          <a:prstGeom prst="rect">
            <a:avLst/>
          </a:prstGeom>
          <a:noFill/>
          <a:ln>
            <a:noFill/>
          </a:ln>
        </p:spPr>
      </p:pic>
      <p:pic>
        <p:nvPicPr>
          <p:cNvPr id="1639" name="Google Shape;1639;p48"/>
          <p:cNvPicPr preferRelativeResize="0"/>
          <p:nvPr/>
        </p:nvPicPr>
        <p:blipFill rotWithShape="1">
          <a:blip r:embed="rId7">
            <a:alphaModFix/>
          </a:blip>
          <a:srcRect/>
          <a:stretch/>
        </p:blipFill>
        <p:spPr>
          <a:xfrm>
            <a:off x="3238757" y="8328801"/>
            <a:ext cx="829564" cy="576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1640"/>
        <p:cNvGrpSpPr/>
        <p:nvPr/>
      </p:nvGrpSpPr>
      <p:grpSpPr>
        <a:xfrm>
          <a:off x="0" y="0"/>
          <a:ext cx="0" cy="0"/>
          <a:chOff x="0" y="0"/>
          <a:chExt cx="0" cy="0"/>
        </a:xfrm>
      </p:grpSpPr>
      <p:pic>
        <p:nvPicPr>
          <p:cNvPr id="1641" name="Google Shape;1641;p49"/>
          <p:cNvPicPr preferRelativeResize="0"/>
          <p:nvPr/>
        </p:nvPicPr>
        <p:blipFill rotWithShape="1">
          <a:blip r:embed="rId2">
            <a:alphaModFix amt="50000"/>
          </a:blip>
          <a:srcRect/>
          <a:stretch/>
        </p:blipFill>
        <p:spPr>
          <a:xfrm>
            <a:off x="1993692" y="4779"/>
            <a:ext cx="14240879" cy="8021621"/>
          </a:xfrm>
          <a:prstGeom prst="rect">
            <a:avLst/>
          </a:prstGeom>
          <a:noFill/>
          <a:ln>
            <a:noFill/>
          </a:ln>
          <a:effectLst>
            <a:outerShdw blurRad="50800" dist="50800" dir="5400000" algn="ctr" rotWithShape="0">
              <a:schemeClr val="lt1"/>
            </a:outerShdw>
          </a:effectLst>
        </p:spPr>
      </p:pic>
      <p:sp>
        <p:nvSpPr>
          <p:cNvPr id="1642" name="Google Shape;1642;p49"/>
          <p:cNvSpPr txBox="1">
            <a:spLocks noGrp="1"/>
          </p:cNvSpPr>
          <p:nvPr>
            <p:ph type="ftr" idx="11"/>
          </p:nvPr>
        </p:nvSpPr>
        <p:spPr>
          <a:xfrm>
            <a:off x="6580682" y="8416031"/>
            <a:ext cx="7844209"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Light"/>
              <a:buNone/>
              <a:defRPr sz="1400" b="0" i="0">
                <a:solidFill>
                  <a:srgbClr val="6A6A6A"/>
                </a:solidFill>
                <a:latin typeface="Helvetica Light" pitchFamily="2" charset="0"/>
                <a:ea typeface="Helvetica Neue Light"/>
                <a:cs typeface="Helvetica Light" pitchFamily="2" charset="0"/>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pic>
        <p:nvPicPr>
          <p:cNvPr id="1643" name="Google Shape;1643;p49"/>
          <p:cNvPicPr preferRelativeResize="0"/>
          <p:nvPr/>
        </p:nvPicPr>
        <p:blipFill rotWithShape="1">
          <a:blip r:embed="rId3">
            <a:alphaModFix/>
          </a:blip>
          <a:srcRect/>
          <a:stretch/>
        </p:blipFill>
        <p:spPr>
          <a:xfrm>
            <a:off x="14820956" y="8458973"/>
            <a:ext cx="860081" cy="307930"/>
          </a:xfrm>
          <a:prstGeom prst="rect">
            <a:avLst/>
          </a:prstGeom>
          <a:noFill/>
          <a:ln>
            <a:noFill/>
          </a:ln>
        </p:spPr>
      </p:pic>
      <p:sp>
        <p:nvSpPr>
          <p:cNvPr id="1644" name="Google Shape;1644;p49"/>
          <p:cNvSpPr txBox="1">
            <a:spLocks noGrp="1"/>
          </p:cNvSpPr>
          <p:nvPr>
            <p:ph type="body" idx="1"/>
          </p:nvPr>
        </p:nvSpPr>
        <p:spPr>
          <a:xfrm>
            <a:off x="711199" y="558798"/>
            <a:ext cx="11708984" cy="2429131"/>
          </a:xfrm>
          <a:prstGeom prst="rect">
            <a:avLst/>
          </a:prstGeom>
          <a:noFill/>
          <a:ln>
            <a:noFill/>
          </a:ln>
        </p:spPr>
        <p:txBody>
          <a:bodyPr spcFirstLastPara="1" wrap="square" lIns="0" tIns="0" rIns="0" bIns="72000" anchor="b" anchorCtr="0">
            <a:noAutofit/>
          </a:bodyPr>
          <a:lstStyle>
            <a:lvl1pPr marL="457200" lvl="0" indent="-228600" algn="l">
              <a:lnSpc>
                <a:spcPct val="100000"/>
              </a:lnSpc>
              <a:spcBef>
                <a:spcPts val="0"/>
              </a:spcBef>
              <a:spcAft>
                <a:spcPts val="0"/>
              </a:spcAft>
              <a:buClr>
                <a:schemeClr val="accent1"/>
              </a:buClr>
              <a:buSzPts val="6600"/>
              <a:buFont typeface="Helvetica Neue"/>
              <a:buNone/>
              <a:defRPr sz="88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45" name="Google Shape;1645;p49"/>
          <p:cNvSpPr txBox="1">
            <a:spLocks noGrp="1"/>
          </p:cNvSpPr>
          <p:nvPr>
            <p:ph type="body" idx="2"/>
          </p:nvPr>
        </p:nvSpPr>
        <p:spPr>
          <a:xfrm>
            <a:off x="711200" y="3004865"/>
            <a:ext cx="11019436" cy="1351070"/>
          </a:xfrm>
          <a:prstGeom prst="rect">
            <a:avLst/>
          </a:prstGeom>
          <a:noFill/>
          <a:ln>
            <a:noFill/>
          </a:ln>
        </p:spPr>
        <p:txBody>
          <a:bodyPr spcFirstLastPara="1" wrap="square" lIns="0" tIns="72000" rIns="0" bIns="0" anchor="t" anchorCtr="0">
            <a:noAutofit/>
          </a:bodyPr>
          <a:lstStyle>
            <a:lvl1pPr marL="457200" lvl="0" indent="-228600" algn="l">
              <a:lnSpc>
                <a:spcPct val="100000"/>
              </a:lnSpc>
              <a:spcBef>
                <a:spcPts val="300"/>
              </a:spcBef>
              <a:spcAft>
                <a:spcPts val="0"/>
              </a:spcAft>
              <a:buClr>
                <a:srgbClr val="4687E6"/>
              </a:buClr>
              <a:buSzPts val="3150"/>
              <a:buFont typeface="Helvetica Neue Light"/>
              <a:buNone/>
              <a:defRPr sz="4200" b="0" i="0">
                <a:solidFill>
                  <a:srgbClr val="4687E6"/>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grpSp>
        <p:nvGrpSpPr>
          <p:cNvPr id="1646" name="Google Shape;1646;p49"/>
          <p:cNvGrpSpPr/>
          <p:nvPr/>
        </p:nvGrpSpPr>
        <p:grpSpPr>
          <a:xfrm>
            <a:off x="13347179" y="972084"/>
            <a:ext cx="2536288" cy="481060"/>
            <a:chOff x="11725043" y="8364911"/>
            <a:chExt cx="2536288" cy="481060"/>
          </a:xfrm>
        </p:grpSpPr>
        <p:pic>
          <p:nvPicPr>
            <p:cNvPr id="1647" name="Google Shape;1647;p49"/>
            <p:cNvPicPr preferRelativeResize="0"/>
            <p:nvPr/>
          </p:nvPicPr>
          <p:blipFill rotWithShape="1">
            <a:blip r:embed="rId4">
              <a:alphaModFix/>
            </a:blip>
            <a:srcRect/>
            <a:stretch/>
          </p:blipFill>
          <p:spPr>
            <a:xfrm>
              <a:off x="11725043" y="8364911"/>
              <a:ext cx="577273" cy="481060"/>
            </a:xfrm>
            <a:prstGeom prst="rect">
              <a:avLst/>
            </a:prstGeom>
            <a:noFill/>
            <a:ln>
              <a:noFill/>
            </a:ln>
          </p:spPr>
        </p:pic>
        <p:sp>
          <p:nvSpPr>
            <p:cNvPr id="1648" name="Google Shape;1648;p49"/>
            <p:cNvSpPr txBox="1"/>
            <p:nvPr/>
          </p:nvSpPr>
          <p:spPr>
            <a:xfrm>
              <a:off x="12340417" y="8446825"/>
              <a:ext cx="1920914" cy="338554"/>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2200"/>
                <a:buFont typeface="Open Sans"/>
                <a:buNone/>
              </a:pPr>
              <a:r>
                <a:rPr lang="de-DE" sz="2200" b="0" i="0" u="none" strike="noStrike" cap="none">
                  <a:solidFill>
                    <a:srgbClr val="2D3293"/>
                  </a:solidFill>
                  <a:latin typeface="Open Sans"/>
                  <a:ea typeface="Open Sans"/>
                  <a:cs typeface="Open Sans"/>
                  <a:sym typeface="Open Sans"/>
                </a:rPr>
                <a:t>@</a:t>
              </a:r>
              <a:r>
                <a:rPr lang="de-DE" sz="2200" b="1" i="0" u="none" strike="noStrike" cap="none">
                  <a:solidFill>
                    <a:srgbClr val="2D3293"/>
                  </a:solidFill>
                  <a:latin typeface="Open Sans"/>
                  <a:ea typeface="Open Sans"/>
                  <a:cs typeface="Open Sans"/>
                  <a:sym typeface="Open Sans"/>
                </a:rPr>
                <a:t>openaire_eu</a:t>
              </a:r>
              <a:endParaRPr sz="2200" b="1" i="0" u="none" strike="noStrike" cap="none">
                <a:solidFill>
                  <a:srgbClr val="2D3293"/>
                </a:solidFill>
                <a:latin typeface="Open Sans"/>
                <a:ea typeface="Open Sans"/>
                <a:cs typeface="Open Sans"/>
                <a:sym typeface="Open Sans"/>
              </a:endParaRPr>
            </a:p>
          </p:txBody>
        </p:sp>
      </p:grpSp>
      <p:pic>
        <p:nvPicPr>
          <p:cNvPr id="1649" name="Google Shape;1649;p49"/>
          <p:cNvPicPr preferRelativeResize="0"/>
          <p:nvPr/>
        </p:nvPicPr>
        <p:blipFill rotWithShape="1">
          <a:blip r:embed="rId5">
            <a:alphaModFix/>
          </a:blip>
          <a:srcRect/>
          <a:stretch/>
        </p:blipFill>
        <p:spPr>
          <a:xfrm>
            <a:off x="730200" y="4685283"/>
            <a:ext cx="730941" cy="730941"/>
          </a:xfrm>
          <a:prstGeom prst="rect">
            <a:avLst/>
          </a:prstGeom>
          <a:noFill/>
          <a:ln>
            <a:noFill/>
          </a:ln>
        </p:spPr>
      </p:pic>
      <p:sp>
        <p:nvSpPr>
          <p:cNvPr id="1650" name="Google Shape;1650;p49"/>
          <p:cNvSpPr txBox="1">
            <a:spLocks noGrp="1"/>
          </p:cNvSpPr>
          <p:nvPr>
            <p:ph type="body" idx="3"/>
          </p:nvPr>
        </p:nvSpPr>
        <p:spPr>
          <a:xfrm>
            <a:off x="1691236" y="4676880"/>
            <a:ext cx="6865653" cy="382019"/>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rgbClr val="2D3293"/>
              </a:buClr>
              <a:buSzPts val="2250"/>
              <a:buFont typeface="Helvetica Neue"/>
              <a:buNone/>
              <a:defRPr sz="30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51" name="Google Shape;1651;p49"/>
          <p:cNvSpPr txBox="1">
            <a:spLocks noGrp="1"/>
          </p:cNvSpPr>
          <p:nvPr>
            <p:ph type="body" idx="4"/>
          </p:nvPr>
        </p:nvSpPr>
        <p:spPr>
          <a:xfrm>
            <a:off x="1691236" y="5058900"/>
            <a:ext cx="6865654" cy="405683"/>
          </a:xfrm>
          <a:prstGeom prst="rect">
            <a:avLst/>
          </a:prstGeom>
          <a:noFill/>
          <a:ln>
            <a:noFill/>
          </a:ln>
        </p:spPr>
        <p:txBody>
          <a:bodyPr spcFirstLastPara="1" wrap="square" lIns="0" tIns="36000" rIns="0" bIns="0" anchor="t" anchorCtr="0">
            <a:noAutofit/>
          </a:bodyPr>
          <a:lstStyle>
            <a:lvl1pPr marL="457200" lvl="0" indent="-228600" algn="l">
              <a:lnSpc>
                <a:spcPct val="100000"/>
              </a:lnSpc>
              <a:spcBef>
                <a:spcPts val="3900"/>
              </a:spcBef>
              <a:spcAft>
                <a:spcPts val="0"/>
              </a:spcAft>
              <a:buClr>
                <a:schemeClr val="accent2"/>
              </a:buClr>
              <a:buSzPts val="1800"/>
              <a:buFont typeface="Helvetica Neue Light"/>
              <a:buNone/>
              <a:defRPr sz="2400" b="0" i="0">
                <a:solidFill>
                  <a:schemeClr val="accent2"/>
                </a:solidFill>
                <a:latin typeface="Helvetica Light" pitchFamily="2" charset="0"/>
                <a:ea typeface="Helvetica Neue Light"/>
                <a:cs typeface="Helvetica Light" pitchFamily="2" charset="0"/>
                <a:sym typeface="Helvetica Neue Light"/>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652" name="Google Shape;1652;p49"/>
          <p:cNvPicPr preferRelativeResize="0"/>
          <p:nvPr/>
        </p:nvPicPr>
        <p:blipFill rotWithShape="1">
          <a:blip r:embed="rId6">
            <a:alphaModFix/>
          </a:blip>
          <a:srcRect/>
          <a:stretch/>
        </p:blipFill>
        <p:spPr>
          <a:xfrm>
            <a:off x="711200" y="8203662"/>
            <a:ext cx="2076544" cy="741219"/>
          </a:xfrm>
          <a:prstGeom prst="rect">
            <a:avLst/>
          </a:prstGeom>
          <a:noFill/>
          <a:ln>
            <a:noFill/>
          </a:ln>
        </p:spPr>
      </p:pic>
      <p:pic>
        <p:nvPicPr>
          <p:cNvPr id="1653" name="Google Shape;1653;p49"/>
          <p:cNvPicPr preferRelativeResize="0"/>
          <p:nvPr/>
        </p:nvPicPr>
        <p:blipFill rotWithShape="1">
          <a:blip r:embed="rId7">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4">
  <p:cSld name="Title 4">
    <p:spTree>
      <p:nvGrpSpPr>
        <p:cNvPr id="1" name="Shape 1654"/>
        <p:cNvGrpSpPr/>
        <p:nvPr/>
      </p:nvGrpSpPr>
      <p:grpSpPr>
        <a:xfrm>
          <a:off x="0" y="0"/>
          <a:ext cx="0" cy="0"/>
          <a:chOff x="0" y="0"/>
          <a:chExt cx="0" cy="0"/>
        </a:xfrm>
      </p:grpSpPr>
      <p:pic>
        <p:nvPicPr>
          <p:cNvPr id="1655" name="Google Shape;1655;p50"/>
          <p:cNvPicPr preferRelativeResize="0"/>
          <p:nvPr/>
        </p:nvPicPr>
        <p:blipFill rotWithShape="1">
          <a:blip r:embed="rId2">
            <a:alphaModFix/>
          </a:blip>
          <a:srcRect t="15615" b="-15613"/>
          <a:stretch/>
        </p:blipFill>
        <p:spPr>
          <a:xfrm>
            <a:off x="0" y="0"/>
            <a:ext cx="16256001" cy="10837333"/>
          </a:xfrm>
          <a:prstGeom prst="rect">
            <a:avLst/>
          </a:prstGeom>
          <a:noFill/>
          <a:ln>
            <a:noFill/>
          </a:ln>
        </p:spPr>
      </p:pic>
      <p:sp>
        <p:nvSpPr>
          <p:cNvPr id="1656" name="Google Shape;1656;p50"/>
          <p:cNvSpPr/>
          <p:nvPr/>
        </p:nvSpPr>
        <p:spPr>
          <a:xfrm>
            <a:off x="0" y="14024"/>
            <a:ext cx="16256001" cy="8064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657" name="Google Shape;1657;p50"/>
          <p:cNvSpPr/>
          <p:nvPr/>
        </p:nvSpPr>
        <p:spPr>
          <a:xfrm>
            <a:off x="0" y="8065033"/>
            <a:ext cx="16256001" cy="1117600"/>
          </a:xfrm>
          <a:prstGeom prst="rect">
            <a:avLst/>
          </a:prstGeom>
          <a:solidFill>
            <a:schemeClr val="lt1"/>
          </a:solidFill>
          <a:ln>
            <a:noFill/>
          </a:ln>
          <a:effectLst>
            <a:outerShdw blurRad="25400" dist="12700" dir="5400000" rotWithShape="0">
              <a:schemeClr val="lt1">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658" name="Google Shape;1658;p50"/>
          <p:cNvSpPr txBox="1">
            <a:spLocks noGrp="1"/>
          </p:cNvSpPr>
          <p:nvPr>
            <p:ph type="ftr" idx="11"/>
          </p:nvPr>
        </p:nvSpPr>
        <p:spPr>
          <a:xfrm>
            <a:off x="4831589" y="8483763"/>
            <a:ext cx="6593411" cy="37623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400"/>
              <a:buFont typeface="Helvetica Neue Light"/>
              <a:buNone/>
              <a:defRPr sz="1400" b="0" i="0">
                <a:solidFill>
                  <a:srgbClr val="6A6A6A"/>
                </a:solidFill>
                <a:latin typeface="Helvetica Light" pitchFamily="2" charset="0"/>
                <a:ea typeface="Helvetica Neue Light"/>
                <a:cs typeface="Helvetica Light" pitchFamily="2" charset="0"/>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659" name="Google Shape;1659;p50"/>
          <p:cNvSpPr txBox="1">
            <a:spLocks noGrp="1"/>
          </p:cNvSpPr>
          <p:nvPr>
            <p:ph type="body" idx="1"/>
          </p:nvPr>
        </p:nvSpPr>
        <p:spPr>
          <a:xfrm>
            <a:off x="697519" y="2146730"/>
            <a:ext cx="14671442" cy="2425269"/>
          </a:xfrm>
          <a:prstGeom prst="rect">
            <a:avLst/>
          </a:prstGeom>
          <a:noFill/>
          <a:ln>
            <a:noFill/>
          </a:ln>
        </p:spPr>
        <p:txBody>
          <a:bodyPr spcFirstLastPara="1" wrap="square" lIns="0" tIns="0" rIns="0" bIns="72000" anchor="b" anchorCtr="0">
            <a:noAutofit/>
          </a:bodyPr>
          <a:lstStyle>
            <a:lvl1pPr marL="457200" lvl="0" indent="-228600" algn="l">
              <a:lnSpc>
                <a:spcPct val="100000"/>
              </a:lnSpc>
              <a:spcBef>
                <a:spcPts val="0"/>
              </a:spcBef>
              <a:spcAft>
                <a:spcPts val="0"/>
              </a:spcAft>
              <a:buClr>
                <a:schemeClr val="lt1"/>
              </a:buClr>
              <a:buSzPts val="6600"/>
              <a:buFont typeface="Helvetica Neue"/>
              <a:buNone/>
              <a:defRPr sz="88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60" name="Google Shape;1660;p50"/>
          <p:cNvSpPr txBox="1">
            <a:spLocks noGrp="1"/>
          </p:cNvSpPr>
          <p:nvPr>
            <p:ph type="body" idx="2"/>
          </p:nvPr>
        </p:nvSpPr>
        <p:spPr>
          <a:xfrm>
            <a:off x="670441" y="4572000"/>
            <a:ext cx="14698520" cy="2844800"/>
          </a:xfrm>
          <a:prstGeom prst="rect">
            <a:avLst/>
          </a:prstGeom>
          <a:noFill/>
          <a:ln>
            <a:noFill/>
          </a:ln>
        </p:spPr>
        <p:txBody>
          <a:bodyPr spcFirstLastPara="1" wrap="square" lIns="0" tIns="72000" rIns="0" bIns="0" anchor="t" anchorCtr="0">
            <a:noAutofit/>
          </a:bodyPr>
          <a:lstStyle>
            <a:lvl1pPr marL="457200" lvl="0" indent="-228600" algn="l">
              <a:lnSpc>
                <a:spcPct val="100000"/>
              </a:lnSpc>
              <a:spcBef>
                <a:spcPts val="300"/>
              </a:spcBef>
              <a:spcAft>
                <a:spcPts val="0"/>
              </a:spcAft>
              <a:buClr>
                <a:schemeClr val="lt1"/>
              </a:buClr>
              <a:buSzPts val="3150"/>
              <a:buFont typeface="Helvetica Neue"/>
              <a:buNone/>
              <a:defRPr sz="42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661" name="Google Shape;1661;p50"/>
          <p:cNvPicPr preferRelativeResize="0"/>
          <p:nvPr/>
        </p:nvPicPr>
        <p:blipFill rotWithShape="1">
          <a:blip r:embed="rId3">
            <a:alphaModFix/>
          </a:blip>
          <a:srcRect/>
          <a:stretch/>
        </p:blipFill>
        <p:spPr>
          <a:xfrm>
            <a:off x="657900" y="660384"/>
            <a:ext cx="986503" cy="983226"/>
          </a:xfrm>
          <a:prstGeom prst="rect">
            <a:avLst/>
          </a:prstGeom>
          <a:noFill/>
          <a:ln>
            <a:noFill/>
          </a:ln>
        </p:spPr>
      </p:pic>
      <p:sp>
        <p:nvSpPr>
          <p:cNvPr id="1662" name="Google Shape;1662;p50"/>
          <p:cNvSpPr txBox="1">
            <a:spLocks noGrp="1"/>
          </p:cNvSpPr>
          <p:nvPr>
            <p:ph type="body" idx="3"/>
          </p:nvPr>
        </p:nvSpPr>
        <p:spPr>
          <a:xfrm>
            <a:off x="9127458" y="856565"/>
            <a:ext cx="6241503" cy="382019"/>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chemeClr val="lt1"/>
              </a:buClr>
              <a:buSzPts val="2100"/>
              <a:buFont typeface="Helvetica Neue"/>
              <a:buNone/>
              <a:defRPr sz="28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63" name="Google Shape;1663;p50"/>
          <p:cNvSpPr txBox="1">
            <a:spLocks noGrp="1"/>
          </p:cNvSpPr>
          <p:nvPr>
            <p:ph type="body" idx="4"/>
          </p:nvPr>
        </p:nvSpPr>
        <p:spPr>
          <a:xfrm>
            <a:off x="9127458" y="1237927"/>
            <a:ext cx="6241504" cy="405683"/>
          </a:xfrm>
          <a:prstGeom prst="rect">
            <a:avLst/>
          </a:prstGeom>
          <a:noFill/>
          <a:ln>
            <a:noFill/>
          </a:ln>
        </p:spPr>
        <p:txBody>
          <a:bodyPr spcFirstLastPara="1" wrap="square" lIns="0" tIns="36000" rIns="0" bIns="0" anchor="t" anchorCtr="0">
            <a:noAutofit/>
          </a:bodyPr>
          <a:lstStyle>
            <a:lvl1pPr marL="457200" lvl="0" indent="-228600" algn="r">
              <a:lnSpc>
                <a:spcPct val="100000"/>
              </a:lnSpc>
              <a:spcBef>
                <a:spcPts val="3900"/>
              </a:spcBef>
              <a:spcAft>
                <a:spcPts val="0"/>
              </a:spcAft>
              <a:buClr>
                <a:schemeClr val="lt1"/>
              </a:buClr>
              <a:buSzPts val="1500"/>
              <a:buFont typeface="Helvetica Neue"/>
              <a:buNone/>
              <a:defRPr sz="20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664" name="Google Shape;1664;p50"/>
          <p:cNvPicPr preferRelativeResize="0"/>
          <p:nvPr/>
        </p:nvPicPr>
        <p:blipFill rotWithShape="1">
          <a:blip r:embed="rId4">
            <a:alphaModFix/>
          </a:blip>
          <a:srcRect/>
          <a:stretch/>
        </p:blipFill>
        <p:spPr>
          <a:xfrm rot="5400000" flipH="1">
            <a:off x="500297" y="5636944"/>
            <a:ext cx="1933731" cy="2934324"/>
          </a:xfrm>
          <a:prstGeom prst="rect">
            <a:avLst/>
          </a:prstGeom>
          <a:noFill/>
          <a:ln>
            <a:noFill/>
          </a:ln>
        </p:spPr>
      </p:pic>
      <p:pic>
        <p:nvPicPr>
          <p:cNvPr id="1665" name="Google Shape;1665;p50"/>
          <p:cNvPicPr preferRelativeResize="0"/>
          <p:nvPr/>
        </p:nvPicPr>
        <p:blipFill rotWithShape="1">
          <a:blip r:embed="rId5">
            <a:alphaModFix/>
          </a:blip>
          <a:srcRect/>
          <a:stretch/>
        </p:blipFill>
        <p:spPr>
          <a:xfrm>
            <a:off x="711200" y="8203662"/>
            <a:ext cx="2076544" cy="741219"/>
          </a:xfrm>
          <a:prstGeom prst="rect">
            <a:avLst/>
          </a:prstGeom>
          <a:noFill/>
          <a:ln>
            <a:noFill/>
          </a:ln>
        </p:spPr>
      </p:pic>
      <p:pic>
        <p:nvPicPr>
          <p:cNvPr id="1666" name="Google Shape;1666;p50"/>
          <p:cNvPicPr preferRelativeResize="0"/>
          <p:nvPr/>
        </p:nvPicPr>
        <p:blipFill rotWithShape="1">
          <a:blip r:embed="rId6">
            <a:alphaModFix/>
          </a:blip>
          <a:srcRect/>
          <a:stretch/>
        </p:blipFill>
        <p:spPr>
          <a:xfrm>
            <a:off x="3238757" y="8328801"/>
            <a:ext cx="829564" cy="576000"/>
          </a:xfrm>
          <a:prstGeom prst="rect">
            <a:avLst/>
          </a:prstGeom>
          <a:noFill/>
          <a:ln>
            <a:noFill/>
          </a:ln>
        </p:spPr>
      </p:pic>
      <p:pic>
        <p:nvPicPr>
          <p:cNvPr id="1667" name="Google Shape;1667;p50"/>
          <p:cNvPicPr preferRelativeResize="0"/>
          <p:nvPr/>
        </p:nvPicPr>
        <p:blipFill rotWithShape="1">
          <a:blip r:embed="rId7">
            <a:alphaModFix/>
          </a:blip>
          <a:srcRect/>
          <a:stretch/>
        </p:blipFill>
        <p:spPr>
          <a:xfrm>
            <a:off x="14724880" y="8496329"/>
            <a:ext cx="703862" cy="252000"/>
          </a:xfrm>
          <a:prstGeom prst="rect">
            <a:avLst/>
          </a:prstGeom>
          <a:noFill/>
          <a:ln>
            <a:noFill/>
          </a:ln>
        </p:spPr>
      </p:pic>
      <p:pic>
        <p:nvPicPr>
          <p:cNvPr id="1668" name="Google Shape;1668;p50"/>
          <p:cNvPicPr preferRelativeResize="0"/>
          <p:nvPr/>
        </p:nvPicPr>
        <p:blipFill rotWithShape="1">
          <a:blip r:embed="rId8">
            <a:alphaModFix/>
          </a:blip>
          <a:srcRect/>
          <a:stretch/>
        </p:blipFill>
        <p:spPr>
          <a:xfrm>
            <a:off x="12332936" y="8459262"/>
            <a:ext cx="432001" cy="360000"/>
          </a:xfrm>
          <a:prstGeom prst="rect">
            <a:avLst/>
          </a:prstGeom>
          <a:noFill/>
          <a:ln>
            <a:noFill/>
          </a:ln>
        </p:spPr>
      </p:pic>
      <p:sp>
        <p:nvSpPr>
          <p:cNvPr id="1669" name="Google Shape;1669;p50"/>
          <p:cNvSpPr txBox="1"/>
          <p:nvPr/>
        </p:nvSpPr>
        <p:spPr>
          <a:xfrm>
            <a:off x="12548937" y="8457361"/>
            <a:ext cx="1959941" cy="2769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1800"/>
              <a:buFont typeface="Open Sans"/>
              <a:buNone/>
            </a:pPr>
            <a:r>
              <a:rPr lang="de-DE" sz="1800" b="1" i="0" u="none" strike="noStrike" cap="none">
                <a:solidFill>
                  <a:srgbClr val="2D3293"/>
                </a:solidFill>
                <a:latin typeface="Open Sans"/>
                <a:ea typeface="Open Sans"/>
                <a:cs typeface="Open Sans"/>
                <a:sym typeface="Open Sans"/>
              </a:rPr>
              <a:t>@openaire_eu</a:t>
            </a:r>
            <a:endParaRPr sz="1800" b="1" i="0" u="none" strike="noStrike" cap="none">
              <a:solidFill>
                <a:srgbClr val="2D3293"/>
              </a:solidFill>
              <a:latin typeface="Open Sans"/>
              <a:ea typeface="Open Sans"/>
              <a:cs typeface="Open Sans"/>
              <a:sym typeface="Open Sans"/>
            </a:endParaRP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670"/>
        <p:cNvGrpSpPr/>
        <p:nvPr/>
      </p:nvGrpSpPr>
      <p:grpSpPr>
        <a:xfrm>
          <a:off x="0" y="0"/>
          <a:ext cx="0" cy="0"/>
          <a:chOff x="0" y="0"/>
          <a:chExt cx="0" cy="0"/>
        </a:xfrm>
      </p:grpSpPr>
      <p:pic>
        <p:nvPicPr>
          <p:cNvPr id="1671" name="Google Shape;1671;p51"/>
          <p:cNvPicPr preferRelativeResize="0"/>
          <p:nvPr/>
        </p:nvPicPr>
        <p:blipFill rotWithShape="1">
          <a:blip r:embed="rId2">
            <a:alphaModFix amt="50000"/>
          </a:blip>
          <a:srcRect/>
          <a:stretch/>
        </p:blipFill>
        <p:spPr>
          <a:xfrm>
            <a:off x="-4834" y="0"/>
            <a:ext cx="14210569" cy="8004547"/>
          </a:xfrm>
          <a:prstGeom prst="rect">
            <a:avLst/>
          </a:prstGeom>
          <a:noFill/>
          <a:ln>
            <a:noFill/>
          </a:ln>
          <a:effectLst>
            <a:outerShdw blurRad="50800" dist="50800" dir="5400000" algn="ctr" rotWithShape="0">
              <a:schemeClr val="lt1"/>
            </a:outerShdw>
          </a:effectLst>
        </p:spPr>
      </p:pic>
      <p:sp>
        <p:nvSpPr>
          <p:cNvPr id="1672" name="Google Shape;1672;p51"/>
          <p:cNvSpPr txBox="1">
            <a:spLocks noGrp="1"/>
          </p:cNvSpPr>
          <p:nvPr>
            <p:ph type="body" idx="1"/>
          </p:nvPr>
        </p:nvSpPr>
        <p:spPr>
          <a:xfrm>
            <a:off x="2667001" y="792163"/>
            <a:ext cx="12795486" cy="850641"/>
          </a:xfrm>
          <a:prstGeom prst="rect">
            <a:avLst/>
          </a:prstGeom>
          <a:noFill/>
          <a:ln>
            <a:noFill/>
          </a:ln>
        </p:spPr>
        <p:txBody>
          <a:bodyPr spcFirstLastPara="1" wrap="square" lIns="0" tIns="0" rIns="0" bIns="0" anchor="ctr" anchorCtr="0">
            <a:noAutofit/>
          </a:bodyPr>
          <a:lstStyle>
            <a:lvl1pPr marL="457200" lvl="0" indent="-228600" algn="r">
              <a:lnSpc>
                <a:spcPct val="110666"/>
              </a:lnSpc>
              <a:spcBef>
                <a:spcPts val="0"/>
              </a:spcBef>
              <a:spcAft>
                <a:spcPts val="0"/>
              </a:spcAft>
              <a:buClr>
                <a:schemeClr val="accent1"/>
              </a:buClr>
              <a:buSzPts val="4500"/>
              <a:buFont typeface="Helvetica Neue"/>
              <a:buNone/>
              <a:defRPr sz="60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73" name="Google Shape;1673;p51"/>
          <p:cNvSpPr txBox="1">
            <a:spLocks noGrp="1"/>
          </p:cNvSpPr>
          <p:nvPr>
            <p:ph type="body" idx="2"/>
          </p:nvPr>
        </p:nvSpPr>
        <p:spPr>
          <a:xfrm>
            <a:off x="2667001" y="2032435"/>
            <a:ext cx="12795486" cy="5384365"/>
          </a:xfrm>
          <a:prstGeom prst="rect">
            <a:avLst/>
          </a:prstGeom>
          <a:noFill/>
          <a:ln>
            <a:noFill/>
          </a:ln>
        </p:spPr>
        <p:txBody>
          <a:bodyPr spcFirstLastPara="1" wrap="square" lIns="0" tIns="0" rIns="0" bIns="0" anchor="t" anchorCtr="0">
            <a:noAutofit/>
          </a:bodyPr>
          <a:lstStyle>
            <a:lvl1pPr marL="457200" marR="0" lvl="0" indent="-228600" algn="r">
              <a:lnSpc>
                <a:spcPct val="100000"/>
              </a:lnSpc>
              <a:spcBef>
                <a:spcPts val="300"/>
              </a:spcBef>
              <a:spcAft>
                <a:spcPts val="0"/>
              </a:spcAft>
              <a:buClr>
                <a:srgbClr val="4687E6"/>
              </a:buClr>
              <a:buSzPts val="3000"/>
              <a:buFont typeface="Helvetica Neue"/>
              <a:buNone/>
              <a:defRPr sz="4000" b="0" i="0">
                <a:solidFill>
                  <a:srgbClr val="4687E6"/>
                </a:solidFill>
                <a:latin typeface="Helvetica" pitchFamily="2" charset="0"/>
                <a:ea typeface="Helvetica Neue"/>
                <a:cs typeface="Helvetica Neue"/>
                <a:sym typeface="Helvetica Neue"/>
              </a:defRPr>
            </a:lvl1pPr>
            <a:lvl2pPr marL="914400" lvl="1" indent="-228600" algn="r">
              <a:lnSpc>
                <a:spcPct val="100000"/>
              </a:lnSpc>
              <a:spcBef>
                <a:spcPts val="300"/>
              </a:spcBef>
              <a:spcAft>
                <a:spcPts val="0"/>
              </a:spcAft>
              <a:buClr>
                <a:srgbClr val="000000"/>
              </a:buClr>
              <a:buSzPts val="3600"/>
              <a:buFont typeface="Open Sans"/>
              <a:buNone/>
              <a:defRPr sz="4800" b="1">
                <a:latin typeface="Open Sans"/>
                <a:ea typeface="Open Sans"/>
                <a:cs typeface="Open Sans"/>
                <a:sym typeface="Open Sans"/>
              </a:defRPr>
            </a:lvl2pPr>
            <a:lvl3pPr marL="1371600" lvl="2" indent="-228600" algn="r">
              <a:lnSpc>
                <a:spcPct val="100000"/>
              </a:lnSpc>
              <a:spcBef>
                <a:spcPts val="300"/>
              </a:spcBef>
              <a:spcAft>
                <a:spcPts val="0"/>
              </a:spcAft>
              <a:buClr>
                <a:srgbClr val="000000"/>
              </a:buClr>
              <a:buSzPts val="3600"/>
              <a:buFont typeface="Open Sans"/>
              <a:buNone/>
              <a:defRPr sz="4800" b="1">
                <a:latin typeface="Open Sans"/>
                <a:ea typeface="Open Sans"/>
                <a:cs typeface="Open Sans"/>
                <a:sym typeface="Open Sans"/>
              </a:defRPr>
            </a:lvl3pPr>
            <a:lvl4pPr marL="1828800" lvl="3" indent="-228600" algn="r">
              <a:lnSpc>
                <a:spcPct val="100000"/>
              </a:lnSpc>
              <a:spcBef>
                <a:spcPts val="300"/>
              </a:spcBef>
              <a:spcAft>
                <a:spcPts val="0"/>
              </a:spcAft>
              <a:buClr>
                <a:srgbClr val="000000"/>
              </a:buClr>
              <a:buSzPts val="3600"/>
              <a:buFont typeface="Open Sans"/>
              <a:buNone/>
              <a:defRPr sz="4800" b="1">
                <a:latin typeface="Open Sans"/>
                <a:ea typeface="Open Sans"/>
                <a:cs typeface="Open Sans"/>
                <a:sym typeface="Open Sans"/>
              </a:defRPr>
            </a:lvl4pPr>
            <a:lvl5pPr marL="2286000" lvl="4" indent="-228600" algn="r">
              <a:lnSpc>
                <a:spcPct val="100000"/>
              </a:lnSpc>
              <a:spcBef>
                <a:spcPts val="300"/>
              </a:spcBef>
              <a:spcAft>
                <a:spcPts val="0"/>
              </a:spcAft>
              <a:buClr>
                <a:srgbClr val="000000"/>
              </a:buClr>
              <a:buSzPts val="3600"/>
              <a:buFont typeface="Open Sans"/>
              <a:buNone/>
              <a:defRPr sz="4800" b="1">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74" name="Google Shape;1674;p51"/>
          <p:cNvSpPr txBox="1">
            <a:spLocks noGrp="1"/>
          </p:cNvSpPr>
          <p:nvPr>
            <p:ph type="ftr" idx="11"/>
          </p:nvPr>
        </p:nvSpPr>
        <p:spPr>
          <a:xfrm>
            <a:off x="7246916" y="8416031"/>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Light"/>
              <a:buNone/>
              <a:defRPr sz="1400" b="0" i="0">
                <a:solidFill>
                  <a:srgbClr val="6A6A6A"/>
                </a:solidFill>
                <a:latin typeface="Helvetica Light" pitchFamily="2" charset="0"/>
                <a:ea typeface="Helvetica Neue Light"/>
                <a:cs typeface="Helvetica Light" pitchFamily="2" charset="0"/>
                <a:sym typeface="Helvetica Neue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675" name="Google Shape;1675;p51"/>
          <p:cNvSpPr txBox="1">
            <a:spLocks noGrp="1"/>
          </p:cNvSpPr>
          <p:nvPr>
            <p:ph type="sldNum" idx="12"/>
          </p:nvPr>
        </p:nvSpPr>
        <p:spPr>
          <a:xfrm>
            <a:off x="15571303" y="8416030"/>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Light" pitchFamily="2" charset="0"/>
                <a:ea typeface="Helvetica Neue Light"/>
                <a:cs typeface="Helvetica Light" pitchFamily="2" charset="0"/>
                <a:sym typeface="Helvetica Neue Light"/>
              </a:defRPr>
            </a:lvl1pPr>
            <a:lvl2pPr marL="0" marR="0" lvl="1"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888888"/>
              </a:buClr>
              <a:buSzPts val="1400"/>
              <a:buFont typeface="Helvetica Neue Light"/>
              <a:buNone/>
              <a:defRPr sz="1400" b="0" i="0" u="none" strike="noStrike" cap="none">
                <a:solidFill>
                  <a:srgbClr val="888888"/>
                </a:solidFill>
                <a:latin typeface="Helvetica Neue Light"/>
                <a:ea typeface="Helvetica Neue Light"/>
                <a:cs typeface="Helvetica Neue Light"/>
                <a:sym typeface="Helvetica Neue Light"/>
              </a:defRPr>
            </a:lvl9pPr>
          </a:lstStyle>
          <a:p>
            <a:fld id="{00000000-1234-1234-1234-123412341234}" type="slidenum">
              <a:rPr lang="de-DE" smtClean="0"/>
              <a:pPr/>
              <a:t>‹#›</a:t>
            </a:fld>
            <a:endParaRPr lang="de-DE" dirty="0"/>
          </a:p>
        </p:txBody>
      </p:sp>
      <p:pic>
        <p:nvPicPr>
          <p:cNvPr id="1676" name="Google Shape;1676;p51"/>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677" name="Google Shape;1677;p51"/>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hapter 2">
  <p:cSld name="Chapter 2">
    <p:spTree>
      <p:nvGrpSpPr>
        <p:cNvPr id="1" name="Shape 1678"/>
        <p:cNvGrpSpPr/>
        <p:nvPr/>
      </p:nvGrpSpPr>
      <p:grpSpPr>
        <a:xfrm>
          <a:off x="0" y="0"/>
          <a:ext cx="0" cy="0"/>
          <a:chOff x="0" y="0"/>
          <a:chExt cx="0" cy="0"/>
        </a:xfrm>
      </p:grpSpPr>
      <p:pic>
        <p:nvPicPr>
          <p:cNvPr id="1679" name="Google Shape;1679;p52"/>
          <p:cNvPicPr preferRelativeResize="0"/>
          <p:nvPr/>
        </p:nvPicPr>
        <p:blipFill rotWithShape="1">
          <a:blip r:embed="rId2">
            <a:alphaModFix amt="50000"/>
          </a:blip>
          <a:srcRect/>
          <a:stretch/>
        </p:blipFill>
        <p:spPr>
          <a:xfrm>
            <a:off x="0" y="0"/>
            <a:ext cx="16256000" cy="9156698"/>
          </a:xfrm>
          <a:prstGeom prst="rect">
            <a:avLst/>
          </a:prstGeom>
          <a:noFill/>
          <a:ln>
            <a:noFill/>
          </a:ln>
        </p:spPr>
      </p:pic>
      <p:sp>
        <p:nvSpPr>
          <p:cNvPr id="1680" name="Google Shape;1680;p52"/>
          <p:cNvSpPr txBox="1">
            <a:spLocks noGrp="1"/>
          </p:cNvSpPr>
          <p:nvPr>
            <p:ph type="body" idx="1"/>
          </p:nvPr>
        </p:nvSpPr>
        <p:spPr>
          <a:xfrm>
            <a:off x="2269067" y="792163"/>
            <a:ext cx="11751733" cy="7502312"/>
          </a:xfrm>
          <a:prstGeom prst="rect">
            <a:avLst/>
          </a:prstGeom>
          <a:noFill/>
          <a:ln>
            <a:noFill/>
          </a:ln>
        </p:spPr>
        <p:txBody>
          <a:bodyPr spcFirstLastPara="1" wrap="square" lIns="0" tIns="0" rIns="0" bIns="0" anchor="ctr" anchorCtr="1">
            <a:noAutofit/>
          </a:bodyPr>
          <a:lstStyle>
            <a:lvl1pPr marL="457200" lvl="0" indent="-228600" algn="ctr">
              <a:lnSpc>
                <a:spcPct val="85000"/>
              </a:lnSpc>
              <a:spcBef>
                <a:spcPts val="0"/>
              </a:spcBef>
              <a:spcAft>
                <a:spcPts val="0"/>
              </a:spcAft>
              <a:buClr>
                <a:schemeClr val="accent2"/>
              </a:buClr>
              <a:buSzPts val="8625"/>
              <a:buFont typeface="Helvetica Neue"/>
              <a:buNone/>
              <a:defRPr sz="11500" b="0" i="0">
                <a:solidFill>
                  <a:schemeClr val="accent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2">
  <p:cSld name="Cover 2">
    <p:spTree>
      <p:nvGrpSpPr>
        <p:cNvPr id="1" name="Shape 71"/>
        <p:cNvGrpSpPr/>
        <p:nvPr/>
      </p:nvGrpSpPr>
      <p:grpSpPr>
        <a:xfrm>
          <a:off x="0" y="0"/>
          <a:ext cx="0" cy="0"/>
          <a:chOff x="0" y="0"/>
          <a:chExt cx="0" cy="0"/>
        </a:xfrm>
      </p:grpSpPr>
      <p:pic>
        <p:nvPicPr>
          <p:cNvPr id="72" name="Google Shape;72;p158"/>
          <p:cNvPicPr preferRelativeResize="0"/>
          <p:nvPr/>
        </p:nvPicPr>
        <p:blipFill rotWithShape="1">
          <a:blip r:embed="rId2">
            <a:alphaModFix/>
          </a:blip>
          <a:srcRect/>
          <a:stretch/>
        </p:blipFill>
        <p:spPr>
          <a:xfrm>
            <a:off x="11272" y="-1"/>
            <a:ext cx="16233456" cy="91440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xt + Focus">
  <p:cSld name="Text + Focus">
    <p:spTree>
      <p:nvGrpSpPr>
        <p:cNvPr id="1" name="Shape 1681"/>
        <p:cNvGrpSpPr/>
        <p:nvPr/>
      </p:nvGrpSpPr>
      <p:grpSpPr>
        <a:xfrm>
          <a:off x="0" y="0"/>
          <a:ext cx="0" cy="0"/>
          <a:chOff x="0" y="0"/>
          <a:chExt cx="0" cy="0"/>
        </a:xfrm>
      </p:grpSpPr>
      <p:pic>
        <p:nvPicPr>
          <p:cNvPr id="1682" name="Google Shape;1682;p53"/>
          <p:cNvPicPr preferRelativeResize="0"/>
          <p:nvPr/>
        </p:nvPicPr>
        <p:blipFill rotWithShape="1">
          <a:blip r:embed="rId2">
            <a:alphaModFix amt="50000"/>
          </a:blip>
          <a:srcRect/>
          <a:stretch/>
        </p:blipFill>
        <p:spPr>
          <a:xfrm>
            <a:off x="-1" y="0"/>
            <a:ext cx="16233457" cy="9144000"/>
          </a:xfrm>
          <a:prstGeom prst="rect">
            <a:avLst/>
          </a:prstGeom>
          <a:noFill/>
          <a:ln>
            <a:noFill/>
          </a:ln>
        </p:spPr>
      </p:pic>
      <p:sp>
        <p:nvSpPr>
          <p:cNvPr id="1683" name="Google Shape;1683;p53"/>
          <p:cNvSpPr txBox="1">
            <a:spLocks noGrp="1"/>
          </p:cNvSpPr>
          <p:nvPr>
            <p:ph type="body" idx="1"/>
          </p:nvPr>
        </p:nvSpPr>
        <p:spPr>
          <a:xfrm>
            <a:off x="723900" y="508000"/>
            <a:ext cx="12872179" cy="12444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3600"/>
              <a:buFont typeface="Helvetica Neue"/>
              <a:buNone/>
              <a:defRPr sz="48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84" name="Google Shape;1684;p53"/>
          <p:cNvSpPr txBox="1">
            <a:spLocks noGrp="1"/>
          </p:cNvSpPr>
          <p:nvPr>
            <p:ph type="body" idx="2"/>
          </p:nvPr>
        </p:nvSpPr>
        <p:spPr>
          <a:xfrm>
            <a:off x="723900" y="1752437"/>
            <a:ext cx="13381039" cy="5650996"/>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rgbClr val="353535"/>
              </a:buClr>
              <a:buSzPts val="1950"/>
              <a:buFont typeface="Helvetica Neue"/>
              <a:buNone/>
              <a:defRPr sz="26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85" name="Google Shape;1685;p53"/>
          <p:cNvSpPr/>
          <p:nvPr/>
        </p:nvSpPr>
        <p:spPr>
          <a:xfrm>
            <a:off x="7373823" y="4233946"/>
            <a:ext cx="10269600" cy="2398426"/>
          </a:xfrm>
          <a:prstGeom prst="roundRect">
            <a:avLst>
              <a:gd name="adj" fmla="val 50000"/>
            </a:avLst>
          </a:prstGeom>
          <a:solidFill>
            <a:schemeClr val="accent6"/>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686" name="Google Shape;1686;p53"/>
          <p:cNvSpPr txBox="1">
            <a:spLocks noGrp="1"/>
          </p:cNvSpPr>
          <p:nvPr>
            <p:ph type="body" idx="3"/>
          </p:nvPr>
        </p:nvSpPr>
        <p:spPr>
          <a:xfrm>
            <a:off x="8097097" y="4523343"/>
            <a:ext cx="7327781" cy="185419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lt1"/>
              </a:buClr>
              <a:buSzPts val="3300"/>
              <a:buFont typeface="Helvetica Neue"/>
              <a:buNone/>
              <a:defRPr sz="4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87" name="Google Shape;1687;p53"/>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688" name="Google Shape;1688;p53"/>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689" name="Google Shape;1689;p53"/>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690" name="Google Shape;1690;p53"/>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499">
          <p15:clr>
            <a:srgbClr val="FBAE40"/>
          </p15:clr>
        </p15:guide>
        <p15:guide id="4" orient="horz" pos="1111">
          <p15:clr>
            <a:srgbClr val="FBAE40"/>
          </p15:clr>
        </p15:guide>
        <p15:guide id="5" orient="horz" pos="4672">
          <p15:clr>
            <a:srgbClr val="FBAE40"/>
          </p15:clr>
        </p15:guide>
        <p15:guide id="6" pos="888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1"/>
        <p:cNvGrpSpPr/>
        <p:nvPr/>
      </p:nvGrpSpPr>
      <p:grpSpPr>
        <a:xfrm>
          <a:off x="0" y="0"/>
          <a:ext cx="0" cy="0"/>
          <a:chOff x="0" y="0"/>
          <a:chExt cx="0" cy="0"/>
        </a:xfrm>
      </p:grpSpPr>
      <p:pic>
        <p:nvPicPr>
          <p:cNvPr id="1692" name="Google Shape;1692;p54"/>
          <p:cNvPicPr preferRelativeResize="0"/>
          <p:nvPr/>
        </p:nvPicPr>
        <p:blipFill rotWithShape="1">
          <a:blip r:embed="rId2">
            <a:alphaModFix amt="50000"/>
          </a:blip>
          <a:srcRect/>
          <a:stretch/>
        </p:blipFill>
        <p:spPr>
          <a:xfrm rot="10800000">
            <a:off x="1984089" y="0"/>
            <a:ext cx="14271911" cy="8039100"/>
          </a:xfrm>
          <a:prstGeom prst="rect">
            <a:avLst/>
          </a:prstGeom>
          <a:noFill/>
          <a:ln>
            <a:noFill/>
          </a:ln>
        </p:spPr>
      </p:pic>
      <p:sp>
        <p:nvSpPr>
          <p:cNvPr id="1693" name="Google Shape;1693;p54"/>
          <p:cNvSpPr txBox="1">
            <a:spLocks noGrp="1"/>
          </p:cNvSpPr>
          <p:nvPr>
            <p:ph type="body" idx="1"/>
          </p:nvPr>
        </p:nvSpPr>
        <p:spPr>
          <a:xfrm>
            <a:off x="711200" y="4584702"/>
            <a:ext cx="12888913" cy="2832098"/>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300"/>
              </a:spcBef>
              <a:spcAft>
                <a:spcPts val="0"/>
              </a:spcAft>
              <a:buClr>
                <a:schemeClr val="accent6"/>
              </a:buClr>
              <a:buSzPts val="3300"/>
              <a:buFont typeface="Helvetica Neue"/>
              <a:buNone/>
              <a:defRPr sz="4400" b="0" i="0">
                <a:solidFill>
                  <a:schemeClr val="accent6"/>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694" name="Google Shape;1694;p54"/>
          <p:cNvSpPr txBox="1">
            <a:spLocks noGrp="1"/>
          </p:cNvSpPr>
          <p:nvPr>
            <p:ph type="body" idx="2"/>
          </p:nvPr>
        </p:nvSpPr>
        <p:spPr>
          <a:xfrm>
            <a:off x="711198" y="2045544"/>
            <a:ext cx="12888916" cy="2539157"/>
          </a:xfrm>
          <a:prstGeom prst="rect">
            <a:avLst/>
          </a:prstGeom>
          <a:noFill/>
          <a:ln>
            <a:noFill/>
          </a:ln>
        </p:spPr>
        <p:txBody>
          <a:bodyPr spcFirstLastPara="1" wrap="square" lIns="0" tIns="0" rIns="0" bIns="0" anchor="b" anchorCtr="0">
            <a:noAutofit/>
          </a:bodyPr>
          <a:lstStyle>
            <a:lvl1pPr marL="457200" lvl="0" indent="-228600" algn="l">
              <a:lnSpc>
                <a:spcPct val="75000"/>
              </a:lnSpc>
              <a:spcBef>
                <a:spcPts val="0"/>
              </a:spcBef>
              <a:spcAft>
                <a:spcPts val="0"/>
              </a:spcAft>
              <a:buClr>
                <a:schemeClr val="accent1"/>
              </a:buClr>
              <a:buSzPts val="14250"/>
              <a:buFont typeface="Helvetica Neue"/>
              <a:buNone/>
              <a:defRPr sz="190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695" name="Google Shape;1695;p54"/>
          <p:cNvPicPr preferRelativeResize="0"/>
          <p:nvPr/>
        </p:nvPicPr>
        <p:blipFill rotWithShape="1">
          <a:blip r:embed="rId3">
            <a:alphaModFix/>
          </a:blip>
          <a:srcRect/>
          <a:stretch/>
        </p:blipFill>
        <p:spPr>
          <a:xfrm>
            <a:off x="12737242" y="1653863"/>
            <a:ext cx="1193305" cy="1193305"/>
          </a:xfrm>
          <a:prstGeom prst="rect">
            <a:avLst/>
          </a:prstGeom>
          <a:noFill/>
          <a:ln>
            <a:noFill/>
          </a:ln>
        </p:spPr>
      </p:pic>
      <p:sp>
        <p:nvSpPr>
          <p:cNvPr id="1696" name="Google Shape;1696;p54"/>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697" name="Google Shape;1697;p54"/>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698" name="Google Shape;1698;p54"/>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699" name="Google Shape;1699;p54"/>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Blank_diagrams">
  <p:cSld name="1_Blank_diagrams">
    <p:spTree>
      <p:nvGrpSpPr>
        <p:cNvPr id="1" name="Shape 1700"/>
        <p:cNvGrpSpPr/>
        <p:nvPr/>
      </p:nvGrpSpPr>
      <p:grpSpPr>
        <a:xfrm>
          <a:off x="0" y="0"/>
          <a:ext cx="0" cy="0"/>
          <a:chOff x="0" y="0"/>
          <a:chExt cx="0" cy="0"/>
        </a:xfrm>
      </p:grpSpPr>
      <p:pic>
        <p:nvPicPr>
          <p:cNvPr id="1701" name="Google Shape;1701;p55"/>
          <p:cNvPicPr preferRelativeResize="0"/>
          <p:nvPr/>
        </p:nvPicPr>
        <p:blipFill rotWithShape="1">
          <a:blip r:embed="rId2">
            <a:alphaModFix/>
          </a:blip>
          <a:srcRect/>
          <a:stretch/>
        </p:blipFill>
        <p:spPr>
          <a:xfrm rot="-5400000">
            <a:off x="14404051" y="7292051"/>
            <a:ext cx="1481559" cy="2222339"/>
          </a:xfrm>
          <a:prstGeom prst="rect">
            <a:avLst/>
          </a:prstGeom>
          <a:noFill/>
          <a:ln>
            <a:noFill/>
          </a:ln>
        </p:spPr>
      </p:pic>
      <p:pic>
        <p:nvPicPr>
          <p:cNvPr id="1702" name="Google Shape;1702;p55"/>
          <p:cNvPicPr preferRelativeResize="0"/>
          <p:nvPr/>
        </p:nvPicPr>
        <p:blipFill rotWithShape="1">
          <a:blip r:embed="rId2">
            <a:alphaModFix/>
          </a:blip>
          <a:srcRect/>
          <a:stretch/>
        </p:blipFill>
        <p:spPr>
          <a:xfrm rot="5400000">
            <a:off x="370390" y="-389238"/>
            <a:ext cx="1481559" cy="222233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 Full Photo">
  <p:cSld name="Title - Full Photo">
    <p:spTree>
      <p:nvGrpSpPr>
        <p:cNvPr id="1" name="Shape 1703"/>
        <p:cNvGrpSpPr/>
        <p:nvPr/>
      </p:nvGrpSpPr>
      <p:grpSpPr>
        <a:xfrm>
          <a:off x="0" y="0"/>
          <a:ext cx="0" cy="0"/>
          <a:chOff x="0" y="0"/>
          <a:chExt cx="0" cy="0"/>
        </a:xfrm>
      </p:grpSpPr>
      <p:pic>
        <p:nvPicPr>
          <p:cNvPr id="1704" name="Google Shape;1704;p56"/>
          <p:cNvPicPr preferRelativeResize="0"/>
          <p:nvPr/>
        </p:nvPicPr>
        <p:blipFill rotWithShape="1">
          <a:blip r:embed="rId2">
            <a:alphaModFix/>
          </a:blip>
          <a:srcRect t="15615" b="-15613"/>
          <a:stretch/>
        </p:blipFill>
        <p:spPr>
          <a:xfrm>
            <a:off x="0" y="0"/>
            <a:ext cx="16256001" cy="10837333"/>
          </a:xfrm>
          <a:prstGeom prst="rect">
            <a:avLst/>
          </a:prstGeom>
          <a:noFill/>
          <a:ln>
            <a:noFill/>
          </a:ln>
        </p:spPr>
      </p:pic>
      <p:sp>
        <p:nvSpPr>
          <p:cNvPr id="1705" name="Google Shape;1705;p56"/>
          <p:cNvSpPr/>
          <p:nvPr/>
        </p:nvSpPr>
        <p:spPr>
          <a:xfrm>
            <a:off x="0" y="14024"/>
            <a:ext cx="16256001" cy="8064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06" name="Google Shape;1706;p56"/>
          <p:cNvSpPr txBox="1">
            <a:spLocks noGrp="1"/>
          </p:cNvSpPr>
          <p:nvPr>
            <p:ph type="body" idx="1"/>
          </p:nvPr>
        </p:nvSpPr>
        <p:spPr>
          <a:xfrm>
            <a:off x="711200" y="792163"/>
            <a:ext cx="12888913" cy="4718837"/>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lt1"/>
              </a:buClr>
              <a:buSzPts val="10800"/>
              <a:buFont typeface="Helvetica Neue"/>
              <a:buNone/>
              <a:defRPr sz="14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07" name="Google Shape;1707;p56"/>
          <p:cNvSpPr txBox="1">
            <a:spLocks noGrp="1"/>
          </p:cNvSpPr>
          <p:nvPr>
            <p:ph type="body" idx="2"/>
          </p:nvPr>
        </p:nvSpPr>
        <p:spPr>
          <a:xfrm>
            <a:off x="711201" y="5511000"/>
            <a:ext cx="7173626" cy="1905800"/>
          </a:xfrm>
          <a:prstGeom prst="rect">
            <a:avLst/>
          </a:prstGeom>
          <a:noFill/>
          <a:ln>
            <a:noFill/>
          </a:ln>
        </p:spPr>
        <p:txBody>
          <a:bodyPr spcFirstLastPara="1" wrap="square" lIns="0" tIns="180000" rIns="0" bIns="0" anchor="t" anchorCtr="0">
            <a:noAutofit/>
          </a:bodyPr>
          <a:lstStyle>
            <a:lvl1pPr marL="457200" lvl="0" indent="-228600" algn="l">
              <a:lnSpc>
                <a:spcPct val="85000"/>
              </a:lnSpc>
              <a:spcBef>
                <a:spcPts val="0"/>
              </a:spcBef>
              <a:spcAft>
                <a:spcPts val="0"/>
              </a:spcAft>
              <a:buClr>
                <a:schemeClr val="lt1"/>
              </a:buClr>
              <a:buSzPts val="3300"/>
              <a:buFont typeface="Helvetica Neue"/>
              <a:buNone/>
              <a:defRPr sz="4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08" name="Google Shape;1708;p56"/>
          <p:cNvSpPr txBox="1"/>
          <p:nvPr/>
        </p:nvSpPr>
        <p:spPr>
          <a:xfrm>
            <a:off x="18712067" y="3610626"/>
            <a:ext cx="96245" cy="588623"/>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1" i="0" u="none" strike="noStrike" cap="none">
              <a:solidFill>
                <a:srgbClr val="000000"/>
              </a:solidFill>
              <a:latin typeface="Open Sans"/>
              <a:ea typeface="Open Sans"/>
              <a:cs typeface="Open Sans"/>
              <a:sym typeface="Open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 Full Photo">
  <p:cSld name="1_Title - Full Photo">
    <p:spTree>
      <p:nvGrpSpPr>
        <p:cNvPr id="1" name="Shape 1709"/>
        <p:cNvGrpSpPr/>
        <p:nvPr/>
      </p:nvGrpSpPr>
      <p:grpSpPr>
        <a:xfrm>
          <a:off x="0" y="0"/>
          <a:ext cx="0" cy="0"/>
          <a:chOff x="0" y="0"/>
          <a:chExt cx="0" cy="0"/>
        </a:xfrm>
      </p:grpSpPr>
      <p:pic>
        <p:nvPicPr>
          <p:cNvPr id="1710" name="Google Shape;1710;p57"/>
          <p:cNvPicPr preferRelativeResize="0"/>
          <p:nvPr/>
        </p:nvPicPr>
        <p:blipFill rotWithShape="1">
          <a:blip r:embed="rId2">
            <a:alphaModFix/>
          </a:blip>
          <a:srcRect t="15615" b="-15613"/>
          <a:stretch/>
        </p:blipFill>
        <p:spPr>
          <a:xfrm>
            <a:off x="0" y="0"/>
            <a:ext cx="16256001" cy="10837333"/>
          </a:xfrm>
          <a:prstGeom prst="rect">
            <a:avLst/>
          </a:prstGeom>
          <a:noFill/>
          <a:ln>
            <a:noFill/>
          </a:ln>
        </p:spPr>
      </p:pic>
      <p:sp>
        <p:nvSpPr>
          <p:cNvPr id="1711" name="Google Shape;1711;p57"/>
          <p:cNvSpPr/>
          <p:nvPr/>
        </p:nvSpPr>
        <p:spPr>
          <a:xfrm>
            <a:off x="0" y="14024"/>
            <a:ext cx="16256001" cy="8064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019"/>
              </a:scheme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12" name="Google Shape;1712;p57"/>
          <p:cNvSpPr txBox="1">
            <a:spLocks noGrp="1"/>
          </p:cNvSpPr>
          <p:nvPr>
            <p:ph type="body" idx="1"/>
          </p:nvPr>
        </p:nvSpPr>
        <p:spPr>
          <a:xfrm>
            <a:off x="711200" y="792163"/>
            <a:ext cx="12888913" cy="4718837"/>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lt1"/>
              </a:buClr>
              <a:buSzPts val="10800"/>
              <a:buFont typeface="Helvetica Neue"/>
              <a:buNone/>
              <a:defRPr sz="14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13" name="Google Shape;1713;p57"/>
          <p:cNvSpPr txBox="1">
            <a:spLocks noGrp="1"/>
          </p:cNvSpPr>
          <p:nvPr>
            <p:ph type="body" idx="2"/>
          </p:nvPr>
        </p:nvSpPr>
        <p:spPr>
          <a:xfrm>
            <a:off x="711201" y="5511000"/>
            <a:ext cx="6603999" cy="1905800"/>
          </a:xfrm>
          <a:prstGeom prst="rect">
            <a:avLst/>
          </a:prstGeom>
          <a:noFill/>
          <a:ln>
            <a:noFill/>
          </a:ln>
        </p:spPr>
        <p:txBody>
          <a:bodyPr spcFirstLastPara="1" wrap="square" lIns="0" tIns="180000" rIns="0" bIns="0" anchor="t" anchorCtr="0">
            <a:noAutofit/>
          </a:bodyPr>
          <a:lstStyle>
            <a:lvl1pPr marL="457200" lvl="0" indent="-228600" algn="l">
              <a:lnSpc>
                <a:spcPct val="85000"/>
              </a:lnSpc>
              <a:spcBef>
                <a:spcPts val="0"/>
              </a:spcBef>
              <a:spcAft>
                <a:spcPts val="0"/>
              </a:spcAft>
              <a:buClr>
                <a:schemeClr val="lt1"/>
              </a:buClr>
              <a:buSzPts val="3300"/>
              <a:buFont typeface="Helvetica Neue"/>
              <a:buNone/>
              <a:defRPr sz="4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14" name="Google Shape;1714;p57"/>
          <p:cNvSpPr txBox="1"/>
          <p:nvPr/>
        </p:nvSpPr>
        <p:spPr>
          <a:xfrm>
            <a:off x="18712067" y="3610626"/>
            <a:ext cx="96245" cy="588623"/>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sp>
        <p:nvSpPr>
          <p:cNvPr id="1715" name="Google Shape;1715;p57"/>
          <p:cNvSpPr/>
          <p:nvPr/>
        </p:nvSpPr>
        <p:spPr>
          <a:xfrm>
            <a:off x="7516100" y="6216919"/>
            <a:ext cx="10269600" cy="2398426"/>
          </a:xfrm>
          <a:prstGeom prst="roundRect">
            <a:avLst>
              <a:gd name="adj" fmla="val 50000"/>
            </a:avLst>
          </a:prstGeom>
          <a:solidFill>
            <a:schemeClr val="accent6"/>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16" name="Google Shape;1716;p57"/>
          <p:cNvSpPr txBox="1">
            <a:spLocks noGrp="1"/>
          </p:cNvSpPr>
          <p:nvPr>
            <p:ph type="body" idx="3"/>
          </p:nvPr>
        </p:nvSpPr>
        <p:spPr>
          <a:xfrm>
            <a:off x="8239374" y="6506316"/>
            <a:ext cx="7728759" cy="185419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lt1"/>
              </a:buClr>
              <a:buSzPts val="3300"/>
              <a:buFont typeface="Helvetica Neue"/>
              <a:buNone/>
              <a:defRPr sz="44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717"/>
        <p:cNvGrpSpPr/>
        <p:nvPr/>
      </p:nvGrpSpPr>
      <p:grpSpPr>
        <a:xfrm>
          <a:off x="0" y="0"/>
          <a:ext cx="0" cy="0"/>
          <a:chOff x="0" y="0"/>
          <a:chExt cx="0" cy="0"/>
        </a:xfrm>
      </p:grpSpPr>
      <p:sp>
        <p:nvSpPr>
          <p:cNvPr id="1718" name="Google Shape;1718;p58"/>
          <p:cNvSpPr/>
          <p:nvPr/>
        </p:nvSpPr>
        <p:spPr>
          <a:xfrm>
            <a:off x="0" y="0"/>
            <a:ext cx="16256001" cy="91440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19" name="Google Shape;1719;p58"/>
          <p:cNvPicPr preferRelativeResize="0"/>
          <p:nvPr/>
        </p:nvPicPr>
        <p:blipFill rotWithShape="1">
          <a:blip r:embed="rId2">
            <a:alphaModFix/>
          </a:blip>
          <a:srcRect/>
          <a:stretch/>
        </p:blipFill>
        <p:spPr>
          <a:xfrm rot="-5400000">
            <a:off x="13338919" y="6237108"/>
            <a:ext cx="2333665" cy="3500498"/>
          </a:xfrm>
          <a:prstGeom prst="rect">
            <a:avLst/>
          </a:prstGeom>
          <a:noFill/>
          <a:ln>
            <a:noFill/>
          </a:ln>
        </p:spPr>
      </p:pic>
      <p:pic>
        <p:nvPicPr>
          <p:cNvPr id="1720" name="Google Shape;1720;p58"/>
          <p:cNvPicPr preferRelativeResize="0"/>
          <p:nvPr/>
        </p:nvPicPr>
        <p:blipFill rotWithShape="1">
          <a:blip r:embed="rId3">
            <a:alphaModFix/>
          </a:blip>
          <a:srcRect/>
          <a:stretch/>
        </p:blipFill>
        <p:spPr>
          <a:xfrm rot="10800000">
            <a:off x="701436" y="872215"/>
            <a:ext cx="1806936" cy="1548000"/>
          </a:xfrm>
          <a:prstGeom prst="rect">
            <a:avLst/>
          </a:prstGeom>
          <a:noFill/>
          <a:ln>
            <a:noFill/>
          </a:ln>
        </p:spPr>
      </p:pic>
      <p:sp>
        <p:nvSpPr>
          <p:cNvPr id="1721" name="Google Shape;1721;p58"/>
          <p:cNvSpPr txBox="1">
            <a:spLocks noGrp="1"/>
          </p:cNvSpPr>
          <p:nvPr>
            <p:ph type="body" idx="1"/>
          </p:nvPr>
        </p:nvSpPr>
        <p:spPr>
          <a:xfrm>
            <a:off x="1444596" y="1587501"/>
            <a:ext cx="13365686" cy="5436228"/>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6600"/>
              <a:buFont typeface="Helvetica Neue"/>
              <a:buNone/>
              <a:defRPr sz="88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22" name="Google Shape;1722;p58"/>
          <p:cNvSpPr txBox="1">
            <a:spLocks noGrp="1"/>
          </p:cNvSpPr>
          <p:nvPr>
            <p:ph type="body" idx="2"/>
          </p:nvPr>
        </p:nvSpPr>
        <p:spPr>
          <a:xfrm>
            <a:off x="4102725" y="7017692"/>
            <a:ext cx="8279150" cy="939800"/>
          </a:xfrm>
          <a:prstGeom prst="rect">
            <a:avLst/>
          </a:prstGeom>
          <a:noFill/>
          <a:ln>
            <a:noFill/>
          </a:ln>
        </p:spPr>
        <p:txBody>
          <a:bodyPr spcFirstLastPara="1" wrap="square" lIns="0" tIns="180000" rIns="0" bIns="0" anchor="t" anchorCtr="0">
            <a:noAutofit/>
          </a:bodyPr>
          <a:lstStyle>
            <a:lvl1pPr marL="457200" lvl="0" indent="-228600" algn="ctr">
              <a:lnSpc>
                <a:spcPct val="100000"/>
              </a:lnSpc>
              <a:spcBef>
                <a:spcPts val="300"/>
              </a:spcBef>
              <a:spcAft>
                <a:spcPts val="0"/>
              </a:spcAft>
              <a:buClr>
                <a:schemeClr val="lt1"/>
              </a:buClr>
              <a:buSzPts val="3450"/>
              <a:buFont typeface="Helvetica Neue"/>
              <a:buNone/>
              <a:defRPr sz="46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Blank_statement">
  <p:cSld name="1_Blank_statement">
    <p:spTree>
      <p:nvGrpSpPr>
        <p:cNvPr id="1" name="Shape 1723"/>
        <p:cNvGrpSpPr/>
        <p:nvPr/>
      </p:nvGrpSpPr>
      <p:grpSpPr>
        <a:xfrm>
          <a:off x="0" y="0"/>
          <a:ext cx="0" cy="0"/>
          <a:chOff x="0" y="0"/>
          <a:chExt cx="0" cy="0"/>
        </a:xfrm>
      </p:grpSpPr>
      <p:sp>
        <p:nvSpPr>
          <p:cNvPr id="1724" name="Google Shape;1724;p59"/>
          <p:cNvSpPr/>
          <p:nvPr/>
        </p:nvSpPr>
        <p:spPr>
          <a:xfrm>
            <a:off x="0" y="0"/>
            <a:ext cx="16256001" cy="91440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25" name="Google Shape;1725;p59"/>
          <p:cNvPicPr preferRelativeResize="0"/>
          <p:nvPr/>
        </p:nvPicPr>
        <p:blipFill rotWithShape="1">
          <a:blip r:embed="rId2">
            <a:alphaModFix/>
          </a:blip>
          <a:srcRect/>
          <a:stretch/>
        </p:blipFill>
        <p:spPr>
          <a:xfrm rot="-5400000">
            <a:off x="13338919" y="6237108"/>
            <a:ext cx="2333665" cy="3500498"/>
          </a:xfrm>
          <a:prstGeom prst="rect">
            <a:avLst/>
          </a:prstGeom>
          <a:noFill/>
          <a:ln>
            <a:noFill/>
          </a:ln>
        </p:spPr>
      </p:pic>
      <p:sp>
        <p:nvSpPr>
          <p:cNvPr id="1726" name="Google Shape;1726;p59"/>
          <p:cNvSpPr txBox="1">
            <a:spLocks noGrp="1"/>
          </p:cNvSpPr>
          <p:nvPr>
            <p:ph type="body" idx="1"/>
          </p:nvPr>
        </p:nvSpPr>
        <p:spPr>
          <a:xfrm>
            <a:off x="541867" y="829734"/>
            <a:ext cx="14986000" cy="765386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6600"/>
              <a:buFont typeface="Helvetica Neue"/>
              <a:buNone/>
              <a:defRPr sz="88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_Blank_statement">
  <p:cSld name="6_Blank_statement">
    <p:spTree>
      <p:nvGrpSpPr>
        <p:cNvPr id="1" name="Shape 1727"/>
        <p:cNvGrpSpPr/>
        <p:nvPr/>
      </p:nvGrpSpPr>
      <p:grpSpPr>
        <a:xfrm>
          <a:off x="0" y="0"/>
          <a:ext cx="0" cy="0"/>
          <a:chOff x="0" y="0"/>
          <a:chExt cx="0" cy="0"/>
        </a:xfrm>
      </p:grpSpPr>
      <p:sp>
        <p:nvSpPr>
          <p:cNvPr id="1728" name="Google Shape;1728;p60"/>
          <p:cNvSpPr/>
          <p:nvPr/>
        </p:nvSpPr>
        <p:spPr>
          <a:xfrm>
            <a:off x="0" y="15868"/>
            <a:ext cx="16297201" cy="9180000"/>
          </a:xfrm>
          <a:prstGeom prst="rect">
            <a:avLst/>
          </a:prstGeom>
          <a:solidFill>
            <a:schemeClr val="accent2"/>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29" name="Google Shape;1729;p60"/>
          <p:cNvPicPr preferRelativeResize="0"/>
          <p:nvPr/>
        </p:nvPicPr>
        <p:blipFill rotWithShape="1">
          <a:blip r:embed="rId2">
            <a:alphaModFix amt="22000"/>
          </a:blip>
          <a:srcRect/>
          <a:stretch/>
        </p:blipFill>
        <p:spPr>
          <a:xfrm>
            <a:off x="1" y="15868"/>
            <a:ext cx="16297200" cy="9180000"/>
          </a:xfrm>
          <a:prstGeom prst="rect">
            <a:avLst/>
          </a:prstGeom>
          <a:noFill/>
          <a:ln>
            <a:noFill/>
          </a:ln>
        </p:spPr>
      </p:pic>
      <p:sp>
        <p:nvSpPr>
          <p:cNvPr id="1730" name="Google Shape;1730;p60"/>
          <p:cNvSpPr txBox="1">
            <a:spLocks noGrp="1"/>
          </p:cNvSpPr>
          <p:nvPr>
            <p:ph type="body" idx="1"/>
          </p:nvPr>
        </p:nvSpPr>
        <p:spPr>
          <a:xfrm>
            <a:off x="541867" y="829734"/>
            <a:ext cx="14986000" cy="765386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6600"/>
              <a:buFont typeface="Helvetica Neue"/>
              <a:buNone/>
              <a:defRPr sz="88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Blank_statement">
  <p:cSld name="3_Blank_statement">
    <p:spTree>
      <p:nvGrpSpPr>
        <p:cNvPr id="1" name="Shape 1731"/>
        <p:cNvGrpSpPr/>
        <p:nvPr/>
      </p:nvGrpSpPr>
      <p:grpSpPr>
        <a:xfrm>
          <a:off x="0" y="0"/>
          <a:ext cx="0" cy="0"/>
          <a:chOff x="0" y="0"/>
          <a:chExt cx="0" cy="0"/>
        </a:xfrm>
      </p:grpSpPr>
      <p:sp>
        <p:nvSpPr>
          <p:cNvPr id="1732" name="Google Shape;1732;p61"/>
          <p:cNvSpPr/>
          <p:nvPr/>
        </p:nvSpPr>
        <p:spPr>
          <a:xfrm>
            <a:off x="0" y="0"/>
            <a:ext cx="16256001" cy="9144000"/>
          </a:xfrm>
          <a:prstGeom prst="rect">
            <a:avLst/>
          </a:prstGeom>
          <a:gradFill>
            <a:gsLst>
              <a:gs pos="0">
                <a:srgbClr val="2D3293"/>
              </a:gs>
              <a:gs pos="33000">
                <a:srgbClr val="2D3293"/>
              </a:gs>
              <a:gs pos="100000">
                <a:srgbClr val="1D66B2"/>
              </a:gs>
            </a:gsLst>
            <a:lin ang="12600000" scaled="0"/>
          </a:gra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33" name="Google Shape;1733;p61"/>
          <p:cNvPicPr preferRelativeResize="0"/>
          <p:nvPr/>
        </p:nvPicPr>
        <p:blipFill rotWithShape="1">
          <a:blip r:embed="rId2">
            <a:alphaModFix/>
          </a:blip>
          <a:srcRect/>
          <a:stretch/>
        </p:blipFill>
        <p:spPr>
          <a:xfrm rot="-5400000">
            <a:off x="13353933" y="6241933"/>
            <a:ext cx="2335200" cy="3502800"/>
          </a:xfrm>
          <a:prstGeom prst="rect">
            <a:avLst/>
          </a:prstGeom>
          <a:noFill/>
          <a:ln>
            <a:noFill/>
          </a:ln>
        </p:spPr>
      </p:pic>
      <p:sp>
        <p:nvSpPr>
          <p:cNvPr id="1734" name="Google Shape;1734;p61"/>
          <p:cNvSpPr txBox="1">
            <a:spLocks noGrp="1"/>
          </p:cNvSpPr>
          <p:nvPr>
            <p:ph type="body" idx="1"/>
          </p:nvPr>
        </p:nvSpPr>
        <p:spPr>
          <a:xfrm>
            <a:off x="541867" y="829734"/>
            <a:ext cx="14986000" cy="765386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6600"/>
              <a:buFont typeface="Helvetica Neue"/>
              <a:buNone/>
              <a:defRPr sz="88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Blank_statement">
  <p:cSld name="4_Blank_statement">
    <p:spTree>
      <p:nvGrpSpPr>
        <p:cNvPr id="1" name="Shape 1735"/>
        <p:cNvGrpSpPr/>
        <p:nvPr/>
      </p:nvGrpSpPr>
      <p:grpSpPr>
        <a:xfrm>
          <a:off x="0" y="0"/>
          <a:ext cx="0" cy="0"/>
          <a:chOff x="0" y="0"/>
          <a:chExt cx="0" cy="0"/>
        </a:xfrm>
      </p:grpSpPr>
      <p:sp>
        <p:nvSpPr>
          <p:cNvPr id="1736" name="Google Shape;1736;p62"/>
          <p:cNvSpPr/>
          <p:nvPr/>
        </p:nvSpPr>
        <p:spPr>
          <a:xfrm>
            <a:off x="0" y="0"/>
            <a:ext cx="16256001" cy="9144000"/>
          </a:xfrm>
          <a:prstGeom prst="rect">
            <a:avLst/>
          </a:prstGeom>
          <a:solidFill>
            <a:schemeClr val="accent2"/>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37" name="Google Shape;1737;p62"/>
          <p:cNvPicPr preferRelativeResize="0"/>
          <p:nvPr/>
        </p:nvPicPr>
        <p:blipFill rotWithShape="1">
          <a:blip r:embed="rId2">
            <a:alphaModFix/>
          </a:blip>
          <a:srcRect/>
          <a:stretch/>
        </p:blipFill>
        <p:spPr>
          <a:xfrm>
            <a:off x="4940" y="0"/>
            <a:ext cx="16246121" cy="9144000"/>
          </a:xfrm>
          <a:prstGeom prst="rect">
            <a:avLst/>
          </a:prstGeom>
          <a:noFill/>
          <a:ln>
            <a:noFill/>
          </a:ln>
        </p:spPr>
      </p:pic>
      <p:sp>
        <p:nvSpPr>
          <p:cNvPr id="1738" name="Google Shape;1738;p62"/>
          <p:cNvSpPr txBox="1">
            <a:spLocks noGrp="1"/>
          </p:cNvSpPr>
          <p:nvPr>
            <p:ph type="body" idx="1"/>
          </p:nvPr>
        </p:nvSpPr>
        <p:spPr>
          <a:xfrm>
            <a:off x="3945467" y="745067"/>
            <a:ext cx="8365067" cy="765386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6600"/>
              <a:buFont typeface="Helvetica Neue"/>
              <a:buNone/>
              <a:defRPr sz="88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73"/>
        <p:cNvGrpSpPr/>
        <p:nvPr/>
      </p:nvGrpSpPr>
      <p:grpSpPr>
        <a:xfrm>
          <a:off x="0" y="0"/>
          <a:ext cx="0" cy="0"/>
          <a:chOff x="0" y="0"/>
          <a:chExt cx="0" cy="0"/>
        </a:xfrm>
      </p:grpSpPr>
      <p:pic>
        <p:nvPicPr>
          <p:cNvPr id="74" name="Google Shape;74;p159"/>
          <p:cNvPicPr preferRelativeResize="0"/>
          <p:nvPr/>
        </p:nvPicPr>
        <p:blipFill rotWithShape="1">
          <a:blip r:embed="rId2">
            <a:alphaModFix amt="50000"/>
          </a:blip>
          <a:srcRect/>
          <a:stretch/>
        </p:blipFill>
        <p:spPr>
          <a:xfrm>
            <a:off x="21427" y="0"/>
            <a:ext cx="16234573" cy="9145935"/>
          </a:xfrm>
          <a:prstGeom prst="rect">
            <a:avLst/>
          </a:prstGeom>
          <a:noFill/>
          <a:ln>
            <a:noFill/>
          </a:ln>
        </p:spPr>
      </p:pic>
      <p:sp>
        <p:nvSpPr>
          <p:cNvPr id="75" name="Google Shape;75;p159"/>
          <p:cNvSpPr txBox="1">
            <a:spLocks noGrp="1"/>
          </p:cNvSpPr>
          <p:nvPr>
            <p:ph type="body" idx="1"/>
          </p:nvPr>
        </p:nvSpPr>
        <p:spPr>
          <a:xfrm>
            <a:off x="2476500" y="2590647"/>
            <a:ext cx="11303100" cy="2765100"/>
          </a:xfrm>
          <a:prstGeom prst="rect">
            <a:avLst/>
          </a:prstGeom>
          <a:noFill/>
          <a:ln>
            <a:noFill/>
          </a:ln>
        </p:spPr>
        <p:txBody>
          <a:bodyPr spcFirstLastPara="1" wrap="square" lIns="0" tIns="0" rIns="0" bIns="72000" anchor="b" anchorCtr="1">
            <a:noAutofit/>
          </a:bodyPr>
          <a:lstStyle>
            <a:lvl1pPr marL="457200" lvl="0" indent="-228600" algn="ctr">
              <a:lnSpc>
                <a:spcPct val="109090"/>
              </a:lnSpc>
              <a:spcBef>
                <a:spcPts val="0"/>
              </a:spcBef>
              <a:spcAft>
                <a:spcPts val="0"/>
              </a:spcAft>
              <a:buClr>
                <a:srgbClr val="2D3293"/>
              </a:buClr>
              <a:buSzPts val="6600"/>
              <a:buFont typeface="Calibri"/>
              <a:buNone/>
              <a:defRPr sz="88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76" name="Google Shape;76;p159"/>
          <p:cNvSpPr txBox="1">
            <a:spLocks noGrp="1"/>
          </p:cNvSpPr>
          <p:nvPr>
            <p:ph type="body" idx="2"/>
          </p:nvPr>
        </p:nvSpPr>
        <p:spPr>
          <a:xfrm>
            <a:off x="2476500" y="5355881"/>
            <a:ext cx="11303100" cy="1561800"/>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00"/>
              </a:spcBef>
              <a:spcAft>
                <a:spcPts val="0"/>
              </a:spcAft>
              <a:buClr>
                <a:srgbClr val="4687E6"/>
              </a:buClr>
              <a:buSzPts val="3150"/>
              <a:buFont typeface="Calibri"/>
              <a:buNone/>
              <a:defRPr sz="4200" b="0" i="0">
                <a:solidFill>
                  <a:srgbClr val="4687E6"/>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77" name="Google Shape;77;p159"/>
          <p:cNvSpPr txBox="1">
            <a:spLocks noGrp="1"/>
          </p:cNvSpPr>
          <p:nvPr>
            <p:ph type="body" idx="3"/>
          </p:nvPr>
        </p:nvSpPr>
        <p:spPr>
          <a:xfrm>
            <a:off x="4176060" y="1498215"/>
            <a:ext cx="7901700" cy="381900"/>
          </a:xfrm>
          <a:prstGeom prst="rect">
            <a:avLst/>
          </a:prstGeom>
          <a:noFill/>
          <a:ln>
            <a:noFill/>
          </a:ln>
        </p:spPr>
        <p:txBody>
          <a:bodyPr spcFirstLastPara="1" wrap="square" lIns="0" tIns="0" rIns="0" bIns="0" anchor="b" anchorCtr="1">
            <a:noAutofit/>
          </a:bodyPr>
          <a:lstStyle>
            <a:lvl1pPr marL="457200" lvl="0" indent="-228600" algn="r">
              <a:lnSpc>
                <a:spcPct val="100000"/>
              </a:lnSpc>
              <a:spcBef>
                <a:spcPts val="3900"/>
              </a:spcBef>
              <a:spcAft>
                <a:spcPts val="0"/>
              </a:spcAft>
              <a:buClr>
                <a:srgbClr val="2D3293"/>
              </a:buClr>
              <a:buSzPts val="2250"/>
              <a:buFont typeface="Calibri"/>
              <a:buNone/>
              <a:defRPr sz="30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78" name="Google Shape;78;p159"/>
          <p:cNvSpPr txBox="1">
            <a:spLocks noGrp="1"/>
          </p:cNvSpPr>
          <p:nvPr>
            <p:ph type="body" idx="4"/>
          </p:nvPr>
        </p:nvSpPr>
        <p:spPr>
          <a:xfrm>
            <a:off x="4176060" y="1880235"/>
            <a:ext cx="7901700" cy="405600"/>
          </a:xfrm>
          <a:prstGeom prst="rect">
            <a:avLst/>
          </a:prstGeom>
          <a:noFill/>
          <a:ln>
            <a:noFill/>
          </a:ln>
        </p:spPr>
        <p:txBody>
          <a:bodyPr spcFirstLastPara="1" wrap="square" lIns="0" tIns="36000" rIns="0" bIns="0" anchor="t" anchorCtr="1">
            <a:noAutofit/>
          </a:bodyPr>
          <a:lstStyle>
            <a:lvl1pPr marL="457200" lvl="0" indent="-228600" algn="ctr">
              <a:lnSpc>
                <a:spcPct val="100000"/>
              </a:lnSpc>
              <a:spcBef>
                <a:spcPts val="3900"/>
              </a:spcBef>
              <a:spcAft>
                <a:spcPts val="0"/>
              </a:spcAft>
              <a:buClr>
                <a:schemeClr val="accent2"/>
              </a:buClr>
              <a:buSzPts val="1800"/>
              <a:buFont typeface="Calibri"/>
              <a:buNone/>
              <a:defRPr sz="2400" b="0" i="0">
                <a:solidFill>
                  <a:schemeClr val="accent2"/>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79" name="Google Shape;79;p159"/>
          <p:cNvSpPr txBox="1">
            <a:spLocks noGrp="1"/>
          </p:cNvSpPr>
          <p:nvPr>
            <p:ph type="ftr" idx="11"/>
          </p:nvPr>
        </p:nvSpPr>
        <p:spPr>
          <a:xfrm>
            <a:off x="4831589" y="8416031"/>
            <a:ext cx="6593400" cy="37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80" name="Google Shape;80;p159"/>
          <p:cNvPicPr preferRelativeResize="0"/>
          <p:nvPr/>
        </p:nvPicPr>
        <p:blipFill rotWithShape="1">
          <a:blip r:embed="rId3">
            <a:alphaModFix/>
          </a:blip>
          <a:srcRect/>
          <a:stretch/>
        </p:blipFill>
        <p:spPr>
          <a:xfrm>
            <a:off x="14508880" y="8458973"/>
            <a:ext cx="860080" cy="307930"/>
          </a:xfrm>
          <a:prstGeom prst="rect">
            <a:avLst/>
          </a:prstGeom>
          <a:noFill/>
          <a:ln>
            <a:noFill/>
          </a:ln>
        </p:spPr>
      </p:pic>
      <p:pic>
        <p:nvPicPr>
          <p:cNvPr id="81" name="Google Shape;81;p159"/>
          <p:cNvPicPr preferRelativeResize="0"/>
          <p:nvPr/>
        </p:nvPicPr>
        <p:blipFill rotWithShape="1">
          <a:blip r:embed="rId4">
            <a:alphaModFix/>
          </a:blip>
          <a:srcRect/>
          <a:stretch/>
        </p:blipFill>
        <p:spPr>
          <a:xfrm>
            <a:off x="652964" y="8197315"/>
            <a:ext cx="2076545" cy="741219"/>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5_Blank_statement">
  <p:cSld name="5_Blank_statement">
    <p:spTree>
      <p:nvGrpSpPr>
        <p:cNvPr id="1" name="Shape 1739"/>
        <p:cNvGrpSpPr/>
        <p:nvPr/>
      </p:nvGrpSpPr>
      <p:grpSpPr>
        <a:xfrm>
          <a:off x="0" y="0"/>
          <a:ext cx="0" cy="0"/>
          <a:chOff x="0" y="0"/>
          <a:chExt cx="0" cy="0"/>
        </a:xfrm>
      </p:grpSpPr>
      <p:pic>
        <p:nvPicPr>
          <p:cNvPr id="1740" name="Google Shape;1740;p63"/>
          <p:cNvPicPr preferRelativeResize="0"/>
          <p:nvPr/>
        </p:nvPicPr>
        <p:blipFill rotWithShape="1">
          <a:blip r:embed="rId2">
            <a:alphaModFix/>
          </a:blip>
          <a:srcRect/>
          <a:stretch/>
        </p:blipFill>
        <p:spPr>
          <a:xfrm>
            <a:off x="4932" y="0"/>
            <a:ext cx="16246137" cy="9144000"/>
          </a:xfrm>
          <a:prstGeom prst="rect">
            <a:avLst/>
          </a:prstGeom>
          <a:noFill/>
          <a:ln>
            <a:noFill/>
          </a:ln>
        </p:spPr>
      </p:pic>
      <p:sp>
        <p:nvSpPr>
          <p:cNvPr id="1741" name="Google Shape;1741;p63"/>
          <p:cNvSpPr txBox="1">
            <a:spLocks noGrp="1"/>
          </p:cNvSpPr>
          <p:nvPr>
            <p:ph type="body" idx="1"/>
          </p:nvPr>
        </p:nvSpPr>
        <p:spPr>
          <a:xfrm>
            <a:off x="3810000" y="745067"/>
            <a:ext cx="8636001" cy="765386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2"/>
              </a:buClr>
              <a:buSzPts val="6600"/>
              <a:buFont typeface="Helvetica Neue"/>
              <a:buNone/>
              <a:defRPr sz="8800" b="0" i="0">
                <a:solidFill>
                  <a:schemeClr val="accent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Blank_statement">
  <p:cSld name="2_Blank_statement">
    <p:spTree>
      <p:nvGrpSpPr>
        <p:cNvPr id="1" name="Shape 1742"/>
        <p:cNvGrpSpPr/>
        <p:nvPr/>
      </p:nvGrpSpPr>
      <p:grpSpPr>
        <a:xfrm>
          <a:off x="0" y="0"/>
          <a:ext cx="0" cy="0"/>
          <a:chOff x="0" y="0"/>
          <a:chExt cx="0" cy="0"/>
        </a:xfrm>
      </p:grpSpPr>
      <p:sp>
        <p:nvSpPr>
          <p:cNvPr id="1743" name="Google Shape;1743;p64"/>
          <p:cNvSpPr/>
          <p:nvPr/>
        </p:nvSpPr>
        <p:spPr>
          <a:xfrm>
            <a:off x="0" y="0"/>
            <a:ext cx="16256001" cy="9144000"/>
          </a:xfrm>
          <a:prstGeom prst="rect">
            <a:avLst/>
          </a:prstGeom>
          <a:gradFill>
            <a:gsLst>
              <a:gs pos="0">
                <a:srgbClr val="2D3293"/>
              </a:gs>
              <a:gs pos="33000">
                <a:srgbClr val="2D3293"/>
              </a:gs>
              <a:gs pos="99000">
                <a:schemeClr val="accent2"/>
              </a:gs>
              <a:gs pos="100000">
                <a:schemeClr val="accent2"/>
              </a:gs>
            </a:gsLst>
            <a:lin ang="12600000" scaled="0"/>
          </a:gra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44" name="Google Shape;1744;p64"/>
          <p:cNvPicPr preferRelativeResize="0"/>
          <p:nvPr/>
        </p:nvPicPr>
        <p:blipFill rotWithShape="1">
          <a:blip r:embed="rId2">
            <a:alphaModFix/>
          </a:blip>
          <a:srcRect/>
          <a:stretch/>
        </p:blipFill>
        <p:spPr>
          <a:xfrm>
            <a:off x="4933" y="0"/>
            <a:ext cx="16246135" cy="9144000"/>
          </a:xfrm>
          <a:prstGeom prst="rect">
            <a:avLst/>
          </a:prstGeom>
          <a:noFill/>
          <a:ln>
            <a:noFill/>
          </a:ln>
        </p:spPr>
      </p:pic>
      <p:sp>
        <p:nvSpPr>
          <p:cNvPr id="1745" name="Google Shape;1745;p64"/>
          <p:cNvSpPr txBox="1">
            <a:spLocks noGrp="1"/>
          </p:cNvSpPr>
          <p:nvPr>
            <p:ph type="body" idx="1"/>
          </p:nvPr>
        </p:nvSpPr>
        <p:spPr>
          <a:xfrm>
            <a:off x="3547534" y="1278467"/>
            <a:ext cx="9160933" cy="6587067"/>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5400"/>
              <a:buFont typeface="Helvetica Neue"/>
              <a:buNone/>
              <a:defRPr sz="72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Quotes">
  <p:cSld name="Quotes">
    <p:spTree>
      <p:nvGrpSpPr>
        <p:cNvPr id="1" name="Shape 1746"/>
        <p:cNvGrpSpPr/>
        <p:nvPr/>
      </p:nvGrpSpPr>
      <p:grpSpPr>
        <a:xfrm>
          <a:off x="0" y="0"/>
          <a:ext cx="0" cy="0"/>
          <a:chOff x="0" y="0"/>
          <a:chExt cx="0" cy="0"/>
        </a:xfrm>
      </p:grpSpPr>
      <p:sp>
        <p:nvSpPr>
          <p:cNvPr id="1747" name="Google Shape;1747;p65"/>
          <p:cNvSpPr/>
          <p:nvPr/>
        </p:nvSpPr>
        <p:spPr>
          <a:xfrm>
            <a:off x="0" y="0"/>
            <a:ext cx="16256001" cy="9144000"/>
          </a:xfrm>
          <a:prstGeom prst="rect">
            <a:avLst/>
          </a:prstGeom>
          <a:gradFill>
            <a:gsLst>
              <a:gs pos="0">
                <a:schemeClr val="accent5"/>
              </a:gs>
              <a:gs pos="33000">
                <a:schemeClr val="accent5"/>
              </a:gs>
              <a:gs pos="100000">
                <a:schemeClr val="accent3"/>
              </a:gs>
            </a:gsLst>
            <a:lin ang="3600000" scaled="0"/>
          </a:gra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48" name="Google Shape;1748;p65"/>
          <p:cNvPicPr preferRelativeResize="0"/>
          <p:nvPr/>
        </p:nvPicPr>
        <p:blipFill rotWithShape="1">
          <a:blip r:embed="rId2">
            <a:alphaModFix/>
          </a:blip>
          <a:srcRect/>
          <a:stretch/>
        </p:blipFill>
        <p:spPr>
          <a:xfrm rot="5400000" flipH="1">
            <a:off x="409739" y="6025863"/>
            <a:ext cx="1615589" cy="2423383"/>
          </a:xfrm>
          <a:prstGeom prst="rect">
            <a:avLst/>
          </a:prstGeom>
          <a:noFill/>
          <a:ln>
            <a:noFill/>
          </a:ln>
        </p:spPr>
      </p:pic>
      <p:sp>
        <p:nvSpPr>
          <p:cNvPr id="1749" name="Google Shape;1749;p65"/>
          <p:cNvSpPr/>
          <p:nvPr/>
        </p:nvSpPr>
        <p:spPr>
          <a:xfrm>
            <a:off x="0" y="8026400"/>
            <a:ext cx="16256001" cy="1117600"/>
          </a:xfrm>
          <a:prstGeom prst="rect">
            <a:avLst/>
          </a:prstGeom>
          <a:solidFill>
            <a:schemeClr val="lt1"/>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pic>
        <p:nvPicPr>
          <p:cNvPr id="1750" name="Google Shape;1750;p65"/>
          <p:cNvPicPr preferRelativeResize="0"/>
          <p:nvPr/>
        </p:nvPicPr>
        <p:blipFill rotWithShape="1">
          <a:blip r:embed="rId2">
            <a:alphaModFix/>
          </a:blip>
          <a:srcRect/>
          <a:stretch/>
        </p:blipFill>
        <p:spPr>
          <a:xfrm rot="-5400000" flipH="1">
            <a:off x="14236514" y="-419529"/>
            <a:ext cx="1615589" cy="2423383"/>
          </a:xfrm>
          <a:prstGeom prst="rect">
            <a:avLst/>
          </a:prstGeom>
          <a:noFill/>
          <a:ln>
            <a:noFill/>
          </a:ln>
        </p:spPr>
      </p:pic>
      <p:pic>
        <p:nvPicPr>
          <p:cNvPr id="1751" name="Google Shape;1751;p65"/>
          <p:cNvPicPr preferRelativeResize="0"/>
          <p:nvPr/>
        </p:nvPicPr>
        <p:blipFill rotWithShape="1">
          <a:blip r:embed="rId3">
            <a:alphaModFix/>
          </a:blip>
          <a:srcRect/>
          <a:stretch/>
        </p:blipFill>
        <p:spPr>
          <a:xfrm rot="10800000">
            <a:off x="774898" y="1067627"/>
            <a:ext cx="1554806" cy="1332000"/>
          </a:xfrm>
          <a:prstGeom prst="rect">
            <a:avLst/>
          </a:prstGeom>
          <a:noFill/>
          <a:ln>
            <a:noFill/>
          </a:ln>
        </p:spPr>
      </p:pic>
      <p:pic>
        <p:nvPicPr>
          <p:cNvPr id="1752" name="Google Shape;1752;p65"/>
          <p:cNvPicPr preferRelativeResize="0"/>
          <p:nvPr/>
        </p:nvPicPr>
        <p:blipFill rotWithShape="1">
          <a:blip r:embed="rId3">
            <a:alphaModFix/>
          </a:blip>
          <a:srcRect/>
          <a:stretch/>
        </p:blipFill>
        <p:spPr>
          <a:xfrm rot="10800000">
            <a:off x="8210592" y="1248225"/>
            <a:ext cx="1061902" cy="909729"/>
          </a:xfrm>
          <a:prstGeom prst="rect">
            <a:avLst/>
          </a:prstGeom>
          <a:noFill/>
          <a:ln>
            <a:noFill/>
          </a:ln>
        </p:spPr>
      </p:pic>
      <p:sp>
        <p:nvSpPr>
          <p:cNvPr id="1753" name="Google Shape;1753;p65"/>
          <p:cNvSpPr txBox="1">
            <a:spLocks noGrp="1"/>
          </p:cNvSpPr>
          <p:nvPr>
            <p:ph type="body" idx="1"/>
          </p:nvPr>
        </p:nvSpPr>
        <p:spPr>
          <a:xfrm>
            <a:off x="1715400" y="1599957"/>
            <a:ext cx="5554689" cy="3925164"/>
          </a:xfrm>
          <a:prstGeom prst="rect">
            <a:avLst/>
          </a:prstGeom>
          <a:noFill/>
          <a:ln>
            <a:noFill/>
          </a:ln>
        </p:spPr>
        <p:txBody>
          <a:bodyPr spcFirstLastPara="1" wrap="square" lIns="0" tIns="0" rIns="0" bIns="0" anchor="ctr" anchorCtr="0">
            <a:noAutofit/>
          </a:bodyPr>
          <a:lstStyle>
            <a:lvl1pPr marL="457200" lvl="0" indent="-228600" algn="r">
              <a:lnSpc>
                <a:spcPct val="85000"/>
              </a:lnSpc>
              <a:spcBef>
                <a:spcPts val="0"/>
              </a:spcBef>
              <a:spcAft>
                <a:spcPts val="0"/>
              </a:spcAft>
              <a:buClr>
                <a:schemeClr val="lt1"/>
              </a:buClr>
              <a:buSzPts val="2700"/>
              <a:buFont typeface="Helvetica Neue"/>
              <a:buNone/>
              <a:defRPr sz="36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54" name="Google Shape;1754;p65"/>
          <p:cNvSpPr txBox="1">
            <a:spLocks noGrp="1"/>
          </p:cNvSpPr>
          <p:nvPr>
            <p:ph type="body" idx="2"/>
          </p:nvPr>
        </p:nvSpPr>
        <p:spPr>
          <a:xfrm>
            <a:off x="8940659" y="1599957"/>
            <a:ext cx="5554689" cy="3925164"/>
          </a:xfrm>
          <a:prstGeom prst="rect">
            <a:avLst/>
          </a:prstGeom>
          <a:noFill/>
          <a:ln>
            <a:noFill/>
          </a:ln>
        </p:spPr>
        <p:txBody>
          <a:bodyPr spcFirstLastPara="1" wrap="square" lIns="0" tIns="0" rIns="0" bIns="0" anchor="ctr" anchorCtr="0">
            <a:noAutofit/>
          </a:bodyPr>
          <a:lstStyle>
            <a:lvl1pPr marL="457200" lvl="0" indent="-228600" algn="l">
              <a:lnSpc>
                <a:spcPct val="85000"/>
              </a:lnSpc>
              <a:spcBef>
                <a:spcPts val="0"/>
              </a:spcBef>
              <a:spcAft>
                <a:spcPts val="0"/>
              </a:spcAft>
              <a:buClr>
                <a:schemeClr val="lt1"/>
              </a:buClr>
              <a:buSzPts val="2700"/>
              <a:buFont typeface="Helvetica Neue"/>
              <a:buNone/>
              <a:defRPr sz="36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55" name="Google Shape;1755;p65"/>
          <p:cNvSpPr txBox="1">
            <a:spLocks noGrp="1"/>
          </p:cNvSpPr>
          <p:nvPr>
            <p:ph type="body" idx="3"/>
          </p:nvPr>
        </p:nvSpPr>
        <p:spPr>
          <a:xfrm>
            <a:off x="9461046" y="5525120"/>
            <a:ext cx="3720780" cy="609601"/>
          </a:xfrm>
          <a:prstGeom prst="rect">
            <a:avLst/>
          </a:prstGeom>
          <a:noFill/>
          <a:ln>
            <a:noFill/>
          </a:ln>
        </p:spPr>
        <p:txBody>
          <a:bodyPr spcFirstLastPara="1" wrap="square" lIns="0" tIns="180000" rIns="0" bIns="0" anchor="t" anchorCtr="0">
            <a:noAutofit/>
          </a:bodyPr>
          <a:lstStyle>
            <a:lvl1pPr marL="457200" lvl="0" indent="-228600" algn="ctr">
              <a:lnSpc>
                <a:spcPct val="100000"/>
              </a:lnSpc>
              <a:spcBef>
                <a:spcPts val="0"/>
              </a:spcBef>
              <a:spcAft>
                <a:spcPts val="0"/>
              </a:spcAft>
              <a:buClr>
                <a:schemeClr val="lt1"/>
              </a:buClr>
              <a:buSzPts val="2400"/>
              <a:buFont typeface="Helvetica Neue"/>
              <a:buNone/>
              <a:defRPr sz="32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56" name="Google Shape;1756;p65"/>
          <p:cNvSpPr txBox="1">
            <a:spLocks noGrp="1"/>
          </p:cNvSpPr>
          <p:nvPr>
            <p:ph type="body" idx="4"/>
          </p:nvPr>
        </p:nvSpPr>
        <p:spPr>
          <a:xfrm>
            <a:off x="3250819" y="5525120"/>
            <a:ext cx="3690914" cy="609601"/>
          </a:xfrm>
          <a:prstGeom prst="rect">
            <a:avLst/>
          </a:prstGeom>
          <a:noFill/>
          <a:ln>
            <a:noFill/>
          </a:ln>
        </p:spPr>
        <p:txBody>
          <a:bodyPr spcFirstLastPara="1" wrap="square" lIns="0" tIns="180000" rIns="0" bIns="0" anchor="t" anchorCtr="0">
            <a:noAutofit/>
          </a:bodyPr>
          <a:lstStyle>
            <a:lvl1pPr marL="457200" lvl="0" indent="-228600" algn="ctr">
              <a:lnSpc>
                <a:spcPct val="100000"/>
              </a:lnSpc>
              <a:spcBef>
                <a:spcPts val="0"/>
              </a:spcBef>
              <a:spcAft>
                <a:spcPts val="0"/>
              </a:spcAft>
              <a:buClr>
                <a:schemeClr val="lt1"/>
              </a:buClr>
              <a:buSzPts val="2400"/>
              <a:buFont typeface="Helvetica Neue"/>
              <a:buNone/>
              <a:defRPr sz="3200" b="0" i="0">
                <a:solidFill>
                  <a:schemeClr val="l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57" name="Google Shape;1757;p65"/>
          <p:cNvSpPr txBox="1">
            <a:spLocks noGrp="1"/>
          </p:cNvSpPr>
          <p:nvPr>
            <p:ph type="ftr" idx="11"/>
          </p:nvPr>
        </p:nvSpPr>
        <p:spPr>
          <a:xfrm>
            <a:off x="7246916" y="8416031"/>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600"/>
              <a:buFont typeface="Calibri"/>
              <a:buNone/>
              <a:defRPr sz="16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758" name="Google Shape;1758;p65"/>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759" name="Google Shape;1759;p65"/>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nalyze">
  <p:cSld name="Analyze">
    <p:spTree>
      <p:nvGrpSpPr>
        <p:cNvPr id="1" name="Shape 1760"/>
        <p:cNvGrpSpPr/>
        <p:nvPr/>
      </p:nvGrpSpPr>
      <p:grpSpPr>
        <a:xfrm>
          <a:off x="0" y="0"/>
          <a:ext cx="0" cy="0"/>
          <a:chOff x="0" y="0"/>
          <a:chExt cx="0" cy="0"/>
        </a:xfrm>
      </p:grpSpPr>
      <p:grpSp>
        <p:nvGrpSpPr>
          <p:cNvPr id="1761" name="Google Shape;1761;p66"/>
          <p:cNvGrpSpPr/>
          <p:nvPr/>
        </p:nvGrpSpPr>
        <p:grpSpPr>
          <a:xfrm>
            <a:off x="4977114" y="3355141"/>
            <a:ext cx="1461541" cy="255212"/>
            <a:chOff x="4977114" y="3355141"/>
            <a:chExt cx="1461541" cy="255212"/>
          </a:xfrm>
        </p:grpSpPr>
        <p:cxnSp>
          <p:nvCxnSpPr>
            <p:cNvPr id="1762" name="Google Shape;1762;p66"/>
            <p:cNvCxnSpPr/>
            <p:nvPr/>
          </p:nvCxnSpPr>
          <p:spPr>
            <a:xfrm>
              <a:off x="4977114" y="3355141"/>
              <a:ext cx="1206329" cy="0"/>
            </a:xfrm>
            <a:prstGeom prst="straightConnector1">
              <a:avLst/>
            </a:prstGeom>
            <a:noFill/>
            <a:ln w="12700" cap="flat" cmpd="sng">
              <a:solidFill>
                <a:srgbClr val="000000"/>
              </a:solidFill>
              <a:prstDash val="solid"/>
              <a:miter lim="400000"/>
              <a:headEnd type="none" w="sm" len="sm"/>
              <a:tailEnd type="none" w="sm" len="sm"/>
            </a:ln>
          </p:spPr>
        </p:cxnSp>
        <p:cxnSp>
          <p:nvCxnSpPr>
            <p:cNvPr id="1763" name="Google Shape;1763;p66"/>
            <p:cNvCxnSpPr/>
            <p:nvPr/>
          </p:nvCxnSpPr>
          <p:spPr>
            <a:xfrm>
              <a:off x="6183443" y="3355141"/>
              <a:ext cx="255212" cy="255212"/>
            </a:xfrm>
            <a:prstGeom prst="straightConnector1">
              <a:avLst/>
            </a:prstGeom>
            <a:noFill/>
            <a:ln w="12700" cap="flat" cmpd="sng">
              <a:solidFill>
                <a:srgbClr val="000000"/>
              </a:solidFill>
              <a:prstDash val="solid"/>
              <a:miter lim="400000"/>
              <a:headEnd type="none" w="sm" len="sm"/>
              <a:tailEnd type="none" w="sm" len="sm"/>
            </a:ln>
          </p:spPr>
        </p:cxnSp>
      </p:grpSp>
      <p:grpSp>
        <p:nvGrpSpPr>
          <p:cNvPr id="1764" name="Google Shape;1764;p66"/>
          <p:cNvGrpSpPr/>
          <p:nvPr/>
        </p:nvGrpSpPr>
        <p:grpSpPr>
          <a:xfrm rot="10800000" flipH="1">
            <a:off x="4963180" y="5245881"/>
            <a:ext cx="1866955" cy="657494"/>
            <a:chOff x="5150967" y="3355141"/>
            <a:chExt cx="1488828" cy="157687"/>
          </a:xfrm>
        </p:grpSpPr>
        <p:cxnSp>
          <p:nvCxnSpPr>
            <p:cNvPr id="1765" name="Google Shape;1765;p66"/>
            <p:cNvCxnSpPr/>
            <p:nvPr/>
          </p:nvCxnSpPr>
          <p:spPr>
            <a:xfrm>
              <a:off x="5150967" y="3355141"/>
              <a:ext cx="1032476" cy="0"/>
            </a:xfrm>
            <a:prstGeom prst="straightConnector1">
              <a:avLst/>
            </a:prstGeom>
            <a:noFill/>
            <a:ln w="12700" cap="flat" cmpd="sng">
              <a:solidFill>
                <a:srgbClr val="000000"/>
              </a:solidFill>
              <a:prstDash val="solid"/>
              <a:miter lim="400000"/>
              <a:headEnd type="none" w="sm" len="sm"/>
              <a:tailEnd type="none" w="sm" len="sm"/>
            </a:ln>
          </p:spPr>
        </p:cxnSp>
        <p:cxnSp>
          <p:nvCxnSpPr>
            <p:cNvPr id="1766" name="Google Shape;1766;p66"/>
            <p:cNvCxnSpPr/>
            <p:nvPr/>
          </p:nvCxnSpPr>
          <p:spPr>
            <a:xfrm>
              <a:off x="6183443" y="3355141"/>
              <a:ext cx="456352" cy="157687"/>
            </a:xfrm>
            <a:prstGeom prst="straightConnector1">
              <a:avLst/>
            </a:prstGeom>
            <a:noFill/>
            <a:ln w="12700" cap="flat" cmpd="sng">
              <a:solidFill>
                <a:srgbClr val="000000"/>
              </a:solidFill>
              <a:prstDash val="solid"/>
              <a:miter lim="400000"/>
              <a:headEnd type="none" w="sm" len="sm"/>
              <a:tailEnd type="none" w="sm" len="sm"/>
            </a:ln>
          </p:spPr>
        </p:cxnSp>
      </p:grpSp>
      <p:sp>
        <p:nvSpPr>
          <p:cNvPr id="1767" name="Google Shape;1767;p66"/>
          <p:cNvSpPr txBox="1">
            <a:spLocks noGrp="1"/>
          </p:cNvSpPr>
          <p:nvPr>
            <p:ph type="body" idx="1"/>
          </p:nvPr>
        </p:nvSpPr>
        <p:spPr>
          <a:xfrm>
            <a:off x="711200" y="5452946"/>
            <a:ext cx="4010702" cy="1963854"/>
          </a:xfrm>
          <a:prstGeom prst="rect">
            <a:avLst/>
          </a:prstGeom>
          <a:noFill/>
          <a:ln>
            <a:noFill/>
          </a:ln>
        </p:spPr>
        <p:txBody>
          <a:bodyPr spcFirstLastPara="1" wrap="square" lIns="0" tIns="72000" rIns="0" bIns="0" anchor="t" anchorCtr="0">
            <a:noAutofit/>
          </a:bodyPr>
          <a:lstStyle>
            <a:lvl1pPr marL="457200" lvl="0" indent="-228600" algn="r">
              <a:lnSpc>
                <a:spcPct val="100000"/>
              </a:lnSpc>
              <a:spcBef>
                <a:spcPts val="3900"/>
              </a:spcBef>
              <a:spcAft>
                <a:spcPts val="0"/>
              </a:spcAft>
              <a:buClr>
                <a:srgbClr val="353535"/>
              </a:buClr>
              <a:buSzPts val="2100"/>
              <a:buFont typeface="Helvetica Neue"/>
              <a:buNone/>
              <a:defRPr sz="28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68" name="Google Shape;1768;p66"/>
          <p:cNvSpPr txBox="1">
            <a:spLocks noGrp="1"/>
          </p:cNvSpPr>
          <p:nvPr>
            <p:ph type="body" idx="2"/>
          </p:nvPr>
        </p:nvSpPr>
        <p:spPr>
          <a:xfrm>
            <a:off x="11399735" y="5185718"/>
            <a:ext cx="4010702" cy="2031862"/>
          </a:xfrm>
          <a:prstGeom prst="rect">
            <a:avLst/>
          </a:prstGeom>
          <a:noFill/>
          <a:ln>
            <a:noFill/>
          </a:ln>
        </p:spPr>
        <p:txBody>
          <a:bodyPr spcFirstLastPara="1" wrap="square" lIns="0" tIns="72000" rIns="0" bIns="0" anchor="t" anchorCtr="0">
            <a:noAutofit/>
          </a:bodyPr>
          <a:lstStyle>
            <a:lvl1pPr marL="457200" lvl="0" indent="-228600" algn="l">
              <a:lnSpc>
                <a:spcPct val="100000"/>
              </a:lnSpc>
              <a:spcBef>
                <a:spcPts val="3900"/>
              </a:spcBef>
              <a:spcAft>
                <a:spcPts val="0"/>
              </a:spcAft>
              <a:buClr>
                <a:srgbClr val="353535"/>
              </a:buClr>
              <a:buSzPts val="1950"/>
              <a:buFont typeface="Helvetica Neue"/>
              <a:buNone/>
              <a:defRPr sz="26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69" name="Google Shape;1769;p66"/>
          <p:cNvSpPr txBox="1">
            <a:spLocks noGrp="1"/>
          </p:cNvSpPr>
          <p:nvPr>
            <p:ph type="body" idx="3"/>
          </p:nvPr>
        </p:nvSpPr>
        <p:spPr>
          <a:xfrm>
            <a:off x="11399735" y="2188518"/>
            <a:ext cx="4010702" cy="1892663"/>
          </a:xfrm>
          <a:prstGeom prst="rect">
            <a:avLst/>
          </a:prstGeom>
          <a:noFill/>
          <a:ln>
            <a:noFill/>
          </a:ln>
        </p:spPr>
        <p:txBody>
          <a:bodyPr spcFirstLastPara="1" wrap="square" lIns="0" tIns="72000" rIns="0" bIns="0" anchor="t" anchorCtr="0">
            <a:noAutofit/>
          </a:bodyPr>
          <a:lstStyle>
            <a:lvl1pPr marL="457200" lvl="0" indent="-228600" algn="l">
              <a:lnSpc>
                <a:spcPct val="100000"/>
              </a:lnSpc>
              <a:spcBef>
                <a:spcPts val="3900"/>
              </a:spcBef>
              <a:spcAft>
                <a:spcPts val="0"/>
              </a:spcAft>
              <a:buClr>
                <a:srgbClr val="353535"/>
              </a:buClr>
              <a:buSzPts val="2100"/>
              <a:buFont typeface="Helvetica Neue"/>
              <a:buNone/>
              <a:defRPr sz="28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grpSp>
        <p:nvGrpSpPr>
          <p:cNvPr id="1770" name="Google Shape;1770;p66"/>
          <p:cNvGrpSpPr/>
          <p:nvPr/>
        </p:nvGrpSpPr>
        <p:grpSpPr>
          <a:xfrm flipH="1">
            <a:off x="9317514" y="3011918"/>
            <a:ext cx="1756889" cy="941658"/>
            <a:chOff x="5435972" y="3355141"/>
            <a:chExt cx="1401055" cy="225838"/>
          </a:xfrm>
        </p:grpSpPr>
        <p:cxnSp>
          <p:nvCxnSpPr>
            <p:cNvPr id="1771" name="Google Shape;1771;p66"/>
            <p:cNvCxnSpPr/>
            <p:nvPr/>
          </p:nvCxnSpPr>
          <p:spPr>
            <a:xfrm>
              <a:off x="5435972" y="3355141"/>
              <a:ext cx="747470" cy="0"/>
            </a:xfrm>
            <a:prstGeom prst="straightConnector1">
              <a:avLst/>
            </a:prstGeom>
            <a:noFill/>
            <a:ln w="12700" cap="flat" cmpd="sng">
              <a:solidFill>
                <a:srgbClr val="000000"/>
              </a:solidFill>
              <a:prstDash val="solid"/>
              <a:miter lim="400000"/>
              <a:headEnd type="none" w="sm" len="sm"/>
              <a:tailEnd type="none" w="sm" len="sm"/>
            </a:ln>
          </p:spPr>
        </p:cxnSp>
        <p:cxnSp>
          <p:nvCxnSpPr>
            <p:cNvPr id="1772" name="Google Shape;1772;p66"/>
            <p:cNvCxnSpPr/>
            <p:nvPr/>
          </p:nvCxnSpPr>
          <p:spPr>
            <a:xfrm>
              <a:off x="6183443" y="3355141"/>
              <a:ext cx="653584" cy="225838"/>
            </a:xfrm>
            <a:prstGeom prst="straightConnector1">
              <a:avLst/>
            </a:prstGeom>
            <a:noFill/>
            <a:ln w="12700" cap="flat" cmpd="sng">
              <a:solidFill>
                <a:srgbClr val="000000"/>
              </a:solidFill>
              <a:prstDash val="solid"/>
              <a:miter lim="400000"/>
              <a:headEnd type="none" w="sm" len="sm"/>
              <a:tailEnd type="none" w="sm" len="sm"/>
            </a:ln>
          </p:spPr>
        </p:cxnSp>
      </p:grpSp>
      <p:sp>
        <p:nvSpPr>
          <p:cNvPr id="1773" name="Google Shape;1773;p66"/>
          <p:cNvSpPr txBox="1">
            <a:spLocks noGrp="1"/>
          </p:cNvSpPr>
          <p:nvPr>
            <p:ph type="body" idx="4"/>
          </p:nvPr>
        </p:nvSpPr>
        <p:spPr>
          <a:xfrm>
            <a:off x="720000" y="1578919"/>
            <a:ext cx="4010703" cy="6096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chemeClr val="accent1"/>
              </a:buClr>
              <a:buSzPts val="2100"/>
              <a:buFont typeface="Helvetica Neue"/>
              <a:buNone/>
              <a:defRPr sz="28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74" name="Google Shape;1774;p66"/>
          <p:cNvSpPr txBox="1">
            <a:spLocks noGrp="1"/>
          </p:cNvSpPr>
          <p:nvPr>
            <p:ph type="body" idx="5"/>
          </p:nvPr>
        </p:nvSpPr>
        <p:spPr>
          <a:xfrm>
            <a:off x="711200" y="2188519"/>
            <a:ext cx="4010702" cy="1892662"/>
          </a:xfrm>
          <a:prstGeom prst="rect">
            <a:avLst/>
          </a:prstGeom>
          <a:noFill/>
          <a:ln>
            <a:noFill/>
          </a:ln>
        </p:spPr>
        <p:txBody>
          <a:bodyPr spcFirstLastPara="1" wrap="square" lIns="0" tIns="72000" rIns="0" bIns="0" anchor="t" anchorCtr="0">
            <a:noAutofit/>
          </a:bodyPr>
          <a:lstStyle>
            <a:lvl1pPr marL="457200" lvl="0" indent="-228600" algn="r">
              <a:lnSpc>
                <a:spcPct val="100000"/>
              </a:lnSpc>
              <a:spcBef>
                <a:spcPts val="3900"/>
              </a:spcBef>
              <a:spcAft>
                <a:spcPts val="0"/>
              </a:spcAft>
              <a:buClr>
                <a:srgbClr val="353535"/>
              </a:buClr>
              <a:buSzPts val="2100"/>
              <a:buFont typeface="Helvetica Neue"/>
              <a:buNone/>
              <a:defRPr sz="28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75" name="Google Shape;1775;p66"/>
          <p:cNvSpPr txBox="1">
            <a:spLocks noGrp="1"/>
          </p:cNvSpPr>
          <p:nvPr>
            <p:ph type="body" idx="6"/>
          </p:nvPr>
        </p:nvSpPr>
        <p:spPr>
          <a:xfrm>
            <a:off x="720000" y="4843346"/>
            <a:ext cx="4010703" cy="6096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chemeClr val="accent2"/>
              </a:buClr>
              <a:buSzPts val="2100"/>
              <a:buFont typeface="Helvetica Neue"/>
              <a:buNone/>
              <a:defRPr sz="2800" b="0" i="0">
                <a:solidFill>
                  <a:schemeClr val="accent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76" name="Google Shape;1776;p66"/>
          <p:cNvSpPr txBox="1">
            <a:spLocks noGrp="1"/>
          </p:cNvSpPr>
          <p:nvPr>
            <p:ph type="body" idx="7"/>
          </p:nvPr>
        </p:nvSpPr>
        <p:spPr>
          <a:xfrm>
            <a:off x="11399734" y="1578919"/>
            <a:ext cx="4010703" cy="6096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chemeClr val="accent2"/>
              </a:buClr>
              <a:buSzPts val="2100"/>
              <a:buFont typeface="Helvetica Neue"/>
              <a:buNone/>
              <a:defRPr sz="2800" b="0" i="0">
                <a:solidFill>
                  <a:schemeClr val="accent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grpSp>
        <p:nvGrpSpPr>
          <p:cNvPr id="1777" name="Google Shape;1777;p66"/>
          <p:cNvGrpSpPr/>
          <p:nvPr/>
        </p:nvGrpSpPr>
        <p:grpSpPr>
          <a:xfrm rot="10800000">
            <a:off x="9814139" y="5741248"/>
            <a:ext cx="1260263" cy="405551"/>
            <a:chOff x="5533392" y="3355141"/>
            <a:chExt cx="905263" cy="255212"/>
          </a:xfrm>
        </p:grpSpPr>
        <p:cxnSp>
          <p:nvCxnSpPr>
            <p:cNvPr id="1778" name="Google Shape;1778;p66"/>
            <p:cNvCxnSpPr/>
            <p:nvPr/>
          </p:nvCxnSpPr>
          <p:spPr>
            <a:xfrm>
              <a:off x="5533392" y="3355141"/>
              <a:ext cx="650050" cy="0"/>
            </a:xfrm>
            <a:prstGeom prst="straightConnector1">
              <a:avLst/>
            </a:prstGeom>
            <a:noFill/>
            <a:ln w="12700" cap="flat" cmpd="sng">
              <a:solidFill>
                <a:srgbClr val="000000"/>
              </a:solidFill>
              <a:prstDash val="solid"/>
              <a:miter lim="400000"/>
              <a:headEnd type="none" w="sm" len="sm"/>
              <a:tailEnd type="none" w="sm" len="sm"/>
            </a:ln>
          </p:spPr>
        </p:cxnSp>
        <p:cxnSp>
          <p:nvCxnSpPr>
            <p:cNvPr id="1779" name="Google Shape;1779;p66"/>
            <p:cNvCxnSpPr/>
            <p:nvPr/>
          </p:nvCxnSpPr>
          <p:spPr>
            <a:xfrm>
              <a:off x="6183443" y="3355141"/>
              <a:ext cx="255212" cy="255212"/>
            </a:xfrm>
            <a:prstGeom prst="straightConnector1">
              <a:avLst/>
            </a:prstGeom>
            <a:noFill/>
            <a:ln w="12700" cap="flat" cmpd="sng">
              <a:solidFill>
                <a:srgbClr val="000000"/>
              </a:solidFill>
              <a:prstDash val="solid"/>
              <a:miter lim="400000"/>
              <a:headEnd type="none" w="sm" len="sm"/>
              <a:tailEnd type="none" w="sm" len="sm"/>
            </a:ln>
          </p:spPr>
        </p:cxnSp>
      </p:grpSp>
      <p:sp>
        <p:nvSpPr>
          <p:cNvPr id="1780" name="Google Shape;1780;p66"/>
          <p:cNvSpPr txBox="1">
            <a:spLocks noGrp="1"/>
          </p:cNvSpPr>
          <p:nvPr>
            <p:ph type="body" idx="8"/>
          </p:nvPr>
        </p:nvSpPr>
        <p:spPr>
          <a:xfrm>
            <a:off x="11399734" y="4576118"/>
            <a:ext cx="4010703" cy="6096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chemeClr val="accent1"/>
              </a:buClr>
              <a:buSzPts val="2100"/>
              <a:buFont typeface="Helvetica Neue"/>
              <a:buNone/>
              <a:defRPr sz="28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781" name="Google Shape;1781;p66"/>
          <p:cNvPicPr preferRelativeResize="0"/>
          <p:nvPr/>
        </p:nvPicPr>
        <p:blipFill rotWithShape="1">
          <a:blip r:embed="rId2">
            <a:alphaModFix/>
          </a:blip>
          <a:srcRect/>
          <a:stretch/>
        </p:blipFill>
        <p:spPr>
          <a:xfrm>
            <a:off x="6547872" y="2701698"/>
            <a:ext cx="3258477" cy="3715808"/>
          </a:xfrm>
          <a:prstGeom prst="rect">
            <a:avLst/>
          </a:prstGeom>
          <a:noFill/>
          <a:ln>
            <a:noFill/>
          </a:ln>
        </p:spPr>
      </p:pic>
      <p:sp>
        <p:nvSpPr>
          <p:cNvPr id="1782" name="Google Shape;1782;p66"/>
          <p:cNvSpPr txBox="1">
            <a:spLocks noGrp="1"/>
          </p:cNvSpPr>
          <p:nvPr>
            <p:ph type="body" idx="9"/>
          </p:nvPr>
        </p:nvSpPr>
        <p:spPr>
          <a:xfrm>
            <a:off x="711199" y="408676"/>
            <a:ext cx="14699236" cy="1051824"/>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rgbClr val="2D3293"/>
              </a:buClr>
              <a:buSzPts val="4050"/>
              <a:buFont typeface="Helvetica Neue"/>
              <a:buNone/>
              <a:defRPr sz="54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783" name="Google Shape;1783;p66"/>
          <p:cNvPicPr preferRelativeResize="0"/>
          <p:nvPr/>
        </p:nvPicPr>
        <p:blipFill rotWithShape="1">
          <a:blip r:embed="rId3">
            <a:alphaModFix/>
          </a:blip>
          <a:srcRect/>
          <a:stretch/>
        </p:blipFill>
        <p:spPr>
          <a:xfrm rot="5400000">
            <a:off x="370390" y="-389238"/>
            <a:ext cx="1481559" cy="2222339"/>
          </a:xfrm>
          <a:prstGeom prst="rect">
            <a:avLst/>
          </a:prstGeom>
          <a:noFill/>
          <a:ln>
            <a:noFill/>
          </a:ln>
        </p:spPr>
      </p:pic>
      <p:pic>
        <p:nvPicPr>
          <p:cNvPr id="1784" name="Google Shape;1784;p66"/>
          <p:cNvPicPr preferRelativeResize="0"/>
          <p:nvPr/>
        </p:nvPicPr>
        <p:blipFill rotWithShape="1">
          <a:blip r:embed="rId3">
            <a:alphaModFix/>
          </a:blip>
          <a:srcRect/>
          <a:stretch/>
        </p:blipFill>
        <p:spPr>
          <a:xfrm rot="-5400000">
            <a:off x="14404051" y="7292051"/>
            <a:ext cx="1481559" cy="2222339"/>
          </a:xfrm>
          <a:prstGeom prst="rect">
            <a:avLst/>
          </a:prstGeom>
          <a:noFill/>
          <a:ln>
            <a:noFill/>
          </a:ln>
        </p:spPr>
      </p:pic>
      <p:sp>
        <p:nvSpPr>
          <p:cNvPr id="1785" name="Google Shape;1785;p66"/>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a:buNone/>
              <a:defRPr sz="1400" b="0" i="0">
                <a:solidFill>
                  <a:srgbClr val="6A6A6A"/>
                </a:solidFill>
                <a:latin typeface="Helvetica" pitchFamily="2" charset="0"/>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786" name="Google Shape;1786;p66"/>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pic>
        <p:nvPicPr>
          <p:cNvPr id="1787" name="Google Shape;1787;p66"/>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788" name="Google Shape;1788;p66"/>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 Blocks">
  <p:cSld name="3 Blocks">
    <p:spTree>
      <p:nvGrpSpPr>
        <p:cNvPr id="1" name="Shape 1789"/>
        <p:cNvGrpSpPr/>
        <p:nvPr/>
      </p:nvGrpSpPr>
      <p:grpSpPr>
        <a:xfrm>
          <a:off x="0" y="0"/>
          <a:ext cx="0" cy="0"/>
          <a:chOff x="0" y="0"/>
          <a:chExt cx="0" cy="0"/>
        </a:xfrm>
      </p:grpSpPr>
      <p:sp>
        <p:nvSpPr>
          <p:cNvPr id="1790" name="Google Shape;1790;p67"/>
          <p:cNvSpPr txBox="1">
            <a:spLocks noGrp="1"/>
          </p:cNvSpPr>
          <p:nvPr>
            <p:ph type="body" idx="1"/>
          </p:nvPr>
        </p:nvSpPr>
        <p:spPr>
          <a:xfrm>
            <a:off x="711199" y="355600"/>
            <a:ext cx="14826237" cy="1104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accent1"/>
              </a:buClr>
              <a:buSzPts val="4050"/>
              <a:buFont typeface="Helvetica Neue"/>
              <a:buNone/>
              <a:defRPr sz="54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791" name="Google Shape;1791;p67"/>
          <p:cNvSpPr txBox="1"/>
          <p:nvPr/>
        </p:nvSpPr>
        <p:spPr>
          <a:xfrm>
            <a:off x="18712067" y="3610626"/>
            <a:ext cx="96245" cy="588623"/>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pic>
        <p:nvPicPr>
          <p:cNvPr id="1792" name="Google Shape;1792;p67"/>
          <p:cNvPicPr preferRelativeResize="0"/>
          <p:nvPr/>
        </p:nvPicPr>
        <p:blipFill rotWithShape="1">
          <a:blip r:embed="rId2">
            <a:alphaModFix/>
          </a:blip>
          <a:srcRect/>
          <a:stretch/>
        </p:blipFill>
        <p:spPr>
          <a:xfrm rot="-5400000" flipH="1">
            <a:off x="13821973" y="-500296"/>
            <a:ext cx="1933731" cy="2934324"/>
          </a:xfrm>
          <a:prstGeom prst="rect">
            <a:avLst/>
          </a:prstGeom>
          <a:noFill/>
          <a:ln>
            <a:noFill/>
          </a:ln>
        </p:spPr>
      </p:pic>
      <p:sp>
        <p:nvSpPr>
          <p:cNvPr id="1793" name="Google Shape;1793;p67"/>
          <p:cNvSpPr/>
          <p:nvPr/>
        </p:nvSpPr>
        <p:spPr>
          <a:xfrm>
            <a:off x="711200" y="1933732"/>
            <a:ext cx="4532131" cy="180000"/>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94" name="Google Shape;1794;p67"/>
          <p:cNvSpPr/>
          <p:nvPr/>
        </p:nvSpPr>
        <p:spPr>
          <a:xfrm>
            <a:off x="5861934" y="1933732"/>
            <a:ext cx="4532131" cy="1800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95" name="Google Shape;1795;p67"/>
          <p:cNvSpPr/>
          <p:nvPr/>
        </p:nvSpPr>
        <p:spPr>
          <a:xfrm>
            <a:off x="11012668" y="1933732"/>
            <a:ext cx="4532131" cy="180000"/>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96" name="Google Shape;1796;p67"/>
          <p:cNvSpPr/>
          <p:nvPr/>
        </p:nvSpPr>
        <p:spPr>
          <a:xfrm>
            <a:off x="711200" y="7000354"/>
            <a:ext cx="4532131" cy="84449"/>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97" name="Google Shape;1797;p67"/>
          <p:cNvSpPr/>
          <p:nvPr/>
        </p:nvSpPr>
        <p:spPr>
          <a:xfrm>
            <a:off x="5861934" y="6999710"/>
            <a:ext cx="4532131" cy="84449"/>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98" name="Google Shape;1798;p67"/>
          <p:cNvSpPr/>
          <p:nvPr/>
        </p:nvSpPr>
        <p:spPr>
          <a:xfrm>
            <a:off x="11012668" y="6999709"/>
            <a:ext cx="4532131" cy="84449"/>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799" name="Google Shape;1799;p67"/>
          <p:cNvSpPr txBox="1">
            <a:spLocks noGrp="1"/>
          </p:cNvSpPr>
          <p:nvPr>
            <p:ph type="body" idx="2"/>
          </p:nvPr>
        </p:nvSpPr>
        <p:spPr>
          <a:xfrm>
            <a:off x="711201" y="3229338"/>
            <a:ext cx="4532130" cy="3538870"/>
          </a:xfrm>
          <a:prstGeom prst="rect">
            <a:avLst/>
          </a:prstGeom>
          <a:noFill/>
          <a:ln>
            <a:noFill/>
          </a:ln>
        </p:spPr>
        <p:txBody>
          <a:bodyPr spcFirstLastPara="1" wrap="square" lIns="108000" tIns="108000" rIns="108000" bIns="108000" anchor="t" anchorCtr="0">
            <a:noAutofit/>
          </a:bodyPr>
          <a:lstStyle>
            <a:lvl1pPr marL="457200" lvl="0" indent="-228600" algn="ctr">
              <a:lnSpc>
                <a:spcPct val="100000"/>
              </a:lnSpc>
              <a:spcBef>
                <a:spcPts val="3900"/>
              </a:spcBef>
              <a:spcAft>
                <a:spcPts val="0"/>
              </a:spcAft>
              <a:buClr>
                <a:schemeClr val="dk2"/>
              </a:buClr>
              <a:buSzPts val="1800"/>
              <a:buFont typeface="Helvetica Neue"/>
              <a:buNone/>
              <a:defRPr sz="24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00" name="Google Shape;1800;p67"/>
          <p:cNvSpPr txBox="1">
            <a:spLocks noGrp="1"/>
          </p:cNvSpPr>
          <p:nvPr>
            <p:ph type="body" idx="3"/>
          </p:nvPr>
        </p:nvSpPr>
        <p:spPr>
          <a:xfrm>
            <a:off x="711200" y="2430866"/>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600"/>
              <a:buFont typeface="Helvetica Neue"/>
              <a:buNone/>
              <a:defRPr sz="4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01" name="Google Shape;1801;p67"/>
          <p:cNvSpPr txBox="1">
            <a:spLocks noGrp="1"/>
          </p:cNvSpPr>
          <p:nvPr>
            <p:ph type="body" idx="4"/>
          </p:nvPr>
        </p:nvSpPr>
        <p:spPr>
          <a:xfrm>
            <a:off x="5861934" y="3229338"/>
            <a:ext cx="4532130" cy="3538870"/>
          </a:xfrm>
          <a:prstGeom prst="rect">
            <a:avLst/>
          </a:prstGeom>
          <a:noFill/>
          <a:ln>
            <a:noFill/>
          </a:ln>
        </p:spPr>
        <p:txBody>
          <a:bodyPr spcFirstLastPara="1" wrap="square" lIns="108000" tIns="108000" rIns="108000" bIns="108000" anchor="t" anchorCtr="0">
            <a:noAutofit/>
          </a:bodyPr>
          <a:lstStyle>
            <a:lvl1pPr marL="457200" lvl="0" indent="-228600" algn="ctr">
              <a:lnSpc>
                <a:spcPct val="100000"/>
              </a:lnSpc>
              <a:spcBef>
                <a:spcPts val="3900"/>
              </a:spcBef>
              <a:spcAft>
                <a:spcPts val="0"/>
              </a:spcAft>
              <a:buClr>
                <a:schemeClr val="dk2"/>
              </a:buClr>
              <a:buSzPts val="1800"/>
              <a:buFont typeface="Helvetica Neue"/>
              <a:buNone/>
              <a:defRPr sz="24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02" name="Google Shape;1802;p67"/>
          <p:cNvSpPr txBox="1">
            <a:spLocks noGrp="1"/>
          </p:cNvSpPr>
          <p:nvPr>
            <p:ph type="body" idx="5"/>
          </p:nvPr>
        </p:nvSpPr>
        <p:spPr>
          <a:xfrm>
            <a:off x="5861933" y="2430866"/>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600"/>
              <a:buFont typeface="Helvetica Neue"/>
              <a:buNone/>
              <a:defRPr sz="4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03" name="Google Shape;1803;p67"/>
          <p:cNvSpPr txBox="1">
            <a:spLocks noGrp="1"/>
          </p:cNvSpPr>
          <p:nvPr>
            <p:ph type="body" idx="6"/>
          </p:nvPr>
        </p:nvSpPr>
        <p:spPr>
          <a:xfrm>
            <a:off x="11012669" y="3229338"/>
            <a:ext cx="4532130" cy="3538870"/>
          </a:xfrm>
          <a:prstGeom prst="rect">
            <a:avLst/>
          </a:prstGeom>
          <a:noFill/>
          <a:ln>
            <a:noFill/>
          </a:ln>
        </p:spPr>
        <p:txBody>
          <a:bodyPr spcFirstLastPara="1" wrap="square" lIns="108000" tIns="108000" rIns="108000" bIns="108000" anchor="t" anchorCtr="0">
            <a:noAutofit/>
          </a:bodyPr>
          <a:lstStyle>
            <a:lvl1pPr marL="457200" lvl="0" indent="-228600" algn="ctr">
              <a:lnSpc>
                <a:spcPct val="100000"/>
              </a:lnSpc>
              <a:spcBef>
                <a:spcPts val="3900"/>
              </a:spcBef>
              <a:spcAft>
                <a:spcPts val="0"/>
              </a:spcAft>
              <a:buClr>
                <a:schemeClr val="dk2"/>
              </a:buClr>
              <a:buSzPts val="1800"/>
              <a:buFont typeface="Helvetica Neue"/>
              <a:buNone/>
              <a:defRPr sz="24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04" name="Google Shape;1804;p67"/>
          <p:cNvSpPr txBox="1">
            <a:spLocks noGrp="1"/>
          </p:cNvSpPr>
          <p:nvPr>
            <p:ph type="body" idx="7"/>
          </p:nvPr>
        </p:nvSpPr>
        <p:spPr>
          <a:xfrm>
            <a:off x="11012668" y="2430866"/>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600"/>
              <a:buFont typeface="Helvetica Neue"/>
              <a:buNone/>
              <a:defRPr sz="48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805" name="Google Shape;1805;p67"/>
          <p:cNvPicPr preferRelativeResize="0"/>
          <p:nvPr/>
        </p:nvPicPr>
        <p:blipFill rotWithShape="1">
          <a:blip r:embed="rId3">
            <a:alphaModFix/>
          </a:blip>
          <a:srcRect/>
          <a:stretch/>
        </p:blipFill>
        <p:spPr>
          <a:xfrm rot="5400000">
            <a:off x="370390" y="-389238"/>
            <a:ext cx="1481559" cy="2222339"/>
          </a:xfrm>
          <a:prstGeom prst="rect">
            <a:avLst/>
          </a:prstGeom>
          <a:noFill/>
          <a:ln>
            <a:noFill/>
          </a:ln>
        </p:spPr>
      </p:pic>
      <p:pic>
        <p:nvPicPr>
          <p:cNvPr id="1806" name="Google Shape;1806;p67"/>
          <p:cNvPicPr preferRelativeResize="0"/>
          <p:nvPr/>
        </p:nvPicPr>
        <p:blipFill rotWithShape="1">
          <a:blip r:embed="rId3">
            <a:alphaModFix/>
          </a:blip>
          <a:srcRect/>
          <a:stretch/>
        </p:blipFill>
        <p:spPr>
          <a:xfrm rot="-5400000">
            <a:off x="14404051" y="7292051"/>
            <a:ext cx="1481559" cy="2222339"/>
          </a:xfrm>
          <a:prstGeom prst="rect">
            <a:avLst/>
          </a:prstGeom>
          <a:noFill/>
          <a:ln>
            <a:noFill/>
          </a:ln>
        </p:spPr>
      </p:pic>
      <p:sp>
        <p:nvSpPr>
          <p:cNvPr id="1807" name="Google Shape;1807;p67"/>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a:buNone/>
              <a:defRPr sz="1400" b="0" i="0">
                <a:solidFill>
                  <a:srgbClr val="6A6A6A"/>
                </a:solidFill>
                <a:latin typeface="Helvetica" pitchFamily="2" charset="0"/>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808" name="Google Shape;1808;p67"/>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pic>
        <p:nvPicPr>
          <p:cNvPr id="1809" name="Google Shape;1809;p67"/>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810" name="Google Shape;1810;p67"/>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6 Blocks">
  <p:cSld name="6 Blocks">
    <p:spTree>
      <p:nvGrpSpPr>
        <p:cNvPr id="1" name="Shape 1811"/>
        <p:cNvGrpSpPr/>
        <p:nvPr/>
      </p:nvGrpSpPr>
      <p:grpSpPr>
        <a:xfrm>
          <a:off x="0" y="0"/>
          <a:ext cx="0" cy="0"/>
          <a:chOff x="0" y="0"/>
          <a:chExt cx="0" cy="0"/>
        </a:xfrm>
      </p:grpSpPr>
      <p:sp>
        <p:nvSpPr>
          <p:cNvPr id="1812" name="Google Shape;1812;p68"/>
          <p:cNvSpPr txBox="1">
            <a:spLocks noGrp="1"/>
          </p:cNvSpPr>
          <p:nvPr>
            <p:ph type="body" idx="1"/>
          </p:nvPr>
        </p:nvSpPr>
        <p:spPr>
          <a:xfrm>
            <a:off x="722774" y="355600"/>
            <a:ext cx="14826237" cy="1104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accent1"/>
              </a:buClr>
              <a:buSzPts val="4050"/>
              <a:buFont typeface="Helvetica Neue"/>
              <a:buNone/>
              <a:defRPr sz="54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13" name="Google Shape;1813;p68"/>
          <p:cNvSpPr txBox="1"/>
          <p:nvPr/>
        </p:nvSpPr>
        <p:spPr>
          <a:xfrm>
            <a:off x="18712067" y="3610626"/>
            <a:ext cx="96245" cy="588623"/>
          </a:xfrm>
          <a:prstGeom prst="rect">
            <a:avLst/>
          </a:prstGeom>
          <a:no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dirty="0">
              <a:solidFill>
                <a:srgbClr val="000000"/>
              </a:solidFill>
              <a:latin typeface="Helvetica Light" pitchFamily="2" charset="0"/>
              <a:ea typeface="Helvetica Neue Light"/>
              <a:cs typeface="Helvetica Neue Light"/>
              <a:sym typeface="Helvetica Neue Light"/>
            </a:endParaRPr>
          </a:p>
        </p:txBody>
      </p:sp>
      <p:pic>
        <p:nvPicPr>
          <p:cNvPr id="1814" name="Google Shape;1814;p68"/>
          <p:cNvPicPr preferRelativeResize="0"/>
          <p:nvPr/>
        </p:nvPicPr>
        <p:blipFill rotWithShape="1">
          <a:blip r:embed="rId2">
            <a:alphaModFix/>
          </a:blip>
          <a:srcRect/>
          <a:stretch/>
        </p:blipFill>
        <p:spPr>
          <a:xfrm rot="-5400000" flipH="1">
            <a:off x="13821973" y="-500296"/>
            <a:ext cx="1933731" cy="2934324"/>
          </a:xfrm>
          <a:prstGeom prst="rect">
            <a:avLst/>
          </a:prstGeom>
          <a:noFill/>
          <a:ln>
            <a:noFill/>
          </a:ln>
        </p:spPr>
      </p:pic>
      <p:sp>
        <p:nvSpPr>
          <p:cNvPr id="1815" name="Google Shape;1815;p68"/>
          <p:cNvSpPr/>
          <p:nvPr/>
        </p:nvSpPr>
        <p:spPr>
          <a:xfrm>
            <a:off x="711200" y="1760109"/>
            <a:ext cx="4532131" cy="180000"/>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816" name="Google Shape;1816;p68"/>
          <p:cNvSpPr/>
          <p:nvPr/>
        </p:nvSpPr>
        <p:spPr>
          <a:xfrm>
            <a:off x="5861934" y="1760109"/>
            <a:ext cx="4532131" cy="1800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817" name="Google Shape;1817;p68"/>
          <p:cNvSpPr/>
          <p:nvPr/>
        </p:nvSpPr>
        <p:spPr>
          <a:xfrm>
            <a:off x="11012668" y="1760109"/>
            <a:ext cx="4532131" cy="180000"/>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818" name="Google Shape;1818;p68"/>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a:buNone/>
              <a:defRPr sz="1400" b="0" i="0">
                <a:solidFill>
                  <a:srgbClr val="6A6A6A"/>
                </a:solidFill>
                <a:latin typeface="Helvetica" pitchFamily="2" charset="0"/>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819" name="Google Shape;1819;p68"/>
          <p:cNvSpPr txBox="1">
            <a:spLocks noGrp="1"/>
          </p:cNvSpPr>
          <p:nvPr>
            <p:ph type="body" idx="2"/>
          </p:nvPr>
        </p:nvSpPr>
        <p:spPr>
          <a:xfrm>
            <a:off x="711201" y="2591412"/>
            <a:ext cx="4532130" cy="174679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Helvetica Neue"/>
              <a:buNone/>
              <a:defRPr sz="22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20" name="Google Shape;1820;p68"/>
          <p:cNvSpPr txBox="1">
            <a:spLocks noGrp="1"/>
          </p:cNvSpPr>
          <p:nvPr>
            <p:ph type="body" idx="3"/>
          </p:nvPr>
        </p:nvSpPr>
        <p:spPr>
          <a:xfrm>
            <a:off x="711200" y="1940109"/>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Helvetica Neue"/>
              <a:buNone/>
              <a:defRPr sz="40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21" name="Google Shape;1821;p68"/>
          <p:cNvSpPr txBox="1">
            <a:spLocks noGrp="1"/>
          </p:cNvSpPr>
          <p:nvPr>
            <p:ph type="body" idx="4"/>
          </p:nvPr>
        </p:nvSpPr>
        <p:spPr>
          <a:xfrm>
            <a:off x="5861935" y="2591412"/>
            <a:ext cx="4532130" cy="174679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Helvetica Neue"/>
              <a:buNone/>
              <a:defRPr sz="22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22" name="Google Shape;1822;p68"/>
          <p:cNvSpPr txBox="1">
            <a:spLocks noGrp="1"/>
          </p:cNvSpPr>
          <p:nvPr>
            <p:ph type="body" idx="5"/>
          </p:nvPr>
        </p:nvSpPr>
        <p:spPr>
          <a:xfrm>
            <a:off x="5861934" y="1940109"/>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Helvetica Neue"/>
              <a:buNone/>
              <a:defRPr sz="40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23" name="Google Shape;1823;p68"/>
          <p:cNvSpPr txBox="1">
            <a:spLocks noGrp="1"/>
          </p:cNvSpPr>
          <p:nvPr>
            <p:ph type="body" idx="6"/>
          </p:nvPr>
        </p:nvSpPr>
        <p:spPr>
          <a:xfrm>
            <a:off x="11005306" y="2591412"/>
            <a:ext cx="4532130" cy="174679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Helvetica Neue"/>
              <a:buNone/>
              <a:defRPr sz="22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24" name="Google Shape;1824;p68"/>
          <p:cNvSpPr txBox="1">
            <a:spLocks noGrp="1"/>
          </p:cNvSpPr>
          <p:nvPr>
            <p:ph type="body" idx="7"/>
          </p:nvPr>
        </p:nvSpPr>
        <p:spPr>
          <a:xfrm>
            <a:off x="11005305" y="1940109"/>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Helvetica Neue"/>
              <a:buNone/>
              <a:defRPr sz="40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25" name="Google Shape;1825;p68"/>
          <p:cNvSpPr/>
          <p:nvPr/>
        </p:nvSpPr>
        <p:spPr>
          <a:xfrm>
            <a:off x="711200" y="4841820"/>
            <a:ext cx="4532131" cy="180000"/>
          </a:xfrm>
          <a:prstGeom prst="rect">
            <a:avLst/>
          </a:prstGeom>
          <a:solidFill>
            <a:schemeClr val="accent1"/>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826" name="Google Shape;1826;p68"/>
          <p:cNvSpPr/>
          <p:nvPr/>
        </p:nvSpPr>
        <p:spPr>
          <a:xfrm>
            <a:off x="5861934" y="4841820"/>
            <a:ext cx="4532131" cy="180000"/>
          </a:xfrm>
          <a:prstGeom prst="rect">
            <a:avLst/>
          </a:prstGeom>
          <a:solidFill>
            <a:schemeClr val="accent2"/>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827" name="Google Shape;1827;p68"/>
          <p:cNvSpPr/>
          <p:nvPr/>
        </p:nvSpPr>
        <p:spPr>
          <a:xfrm>
            <a:off x="11012668" y="4714453"/>
            <a:ext cx="4532131" cy="434734"/>
          </a:xfrm>
          <a:prstGeom prst="rect">
            <a:avLst/>
          </a:prstGeom>
          <a:solidFill>
            <a:schemeClr val="accent4"/>
          </a:solidFill>
          <a:ln>
            <a:noFill/>
          </a:ln>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pitchFamily="2" charset="0"/>
              <a:ea typeface="Helvetica Neue"/>
              <a:cs typeface="Helvetica Neue"/>
              <a:sym typeface="Helvetica Neue"/>
            </a:endParaRPr>
          </a:p>
        </p:txBody>
      </p:sp>
      <p:sp>
        <p:nvSpPr>
          <p:cNvPr id="1828" name="Google Shape;1828;p68"/>
          <p:cNvSpPr txBox="1">
            <a:spLocks noGrp="1"/>
          </p:cNvSpPr>
          <p:nvPr>
            <p:ph type="body" idx="8"/>
          </p:nvPr>
        </p:nvSpPr>
        <p:spPr>
          <a:xfrm>
            <a:off x="711201" y="5673123"/>
            <a:ext cx="4532130" cy="174679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Helvetica Neue"/>
              <a:buNone/>
              <a:defRPr sz="22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29" name="Google Shape;1829;p68"/>
          <p:cNvSpPr txBox="1">
            <a:spLocks noGrp="1"/>
          </p:cNvSpPr>
          <p:nvPr>
            <p:ph type="body" idx="9"/>
          </p:nvPr>
        </p:nvSpPr>
        <p:spPr>
          <a:xfrm>
            <a:off x="711200" y="5021820"/>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Helvetica Neue"/>
              <a:buNone/>
              <a:defRPr sz="40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30" name="Google Shape;1830;p68"/>
          <p:cNvSpPr txBox="1">
            <a:spLocks noGrp="1"/>
          </p:cNvSpPr>
          <p:nvPr>
            <p:ph type="body" idx="13"/>
          </p:nvPr>
        </p:nvSpPr>
        <p:spPr>
          <a:xfrm>
            <a:off x="5861935" y="5673123"/>
            <a:ext cx="4532130" cy="174679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Helvetica Neue"/>
              <a:buNone/>
              <a:defRPr sz="22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31" name="Google Shape;1831;p68"/>
          <p:cNvSpPr txBox="1">
            <a:spLocks noGrp="1"/>
          </p:cNvSpPr>
          <p:nvPr>
            <p:ph type="body" idx="14"/>
          </p:nvPr>
        </p:nvSpPr>
        <p:spPr>
          <a:xfrm>
            <a:off x="5861934" y="5021820"/>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Helvetica Neue"/>
              <a:buNone/>
              <a:defRPr sz="40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32" name="Google Shape;1832;p68"/>
          <p:cNvSpPr txBox="1">
            <a:spLocks noGrp="1"/>
          </p:cNvSpPr>
          <p:nvPr>
            <p:ph type="body" idx="15"/>
          </p:nvPr>
        </p:nvSpPr>
        <p:spPr>
          <a:xfrm>
            <a:off x="11005306" y="5673123"/>
            <a:ext cx="4532130" cy="1746790"/>
          </a:xfrm>
          <a:prstGeom prst="rect">
            <a:avLst/>
          </a:prstGeom>
          <a:noFill/>
          <a:ln>
            <a:noFill/>
          </a:ln>
        </p:spPr>
        <p:txBody>
          <a:bodyPr spcFirstLastPara="1" wrap="square" lIns="108000" tIns="108000" rIns="108000" bIns="36000" anchor="t" anchorCtr="0">
            <a:noAutofit/>
          </a:bodyPr>
          <a:lstStyle>
            <a:lvl1pPr marL="457200" lvl="0" indent="-228600" algn="ctr">
              <a:lnSpc>
                <a:spcPct val="100000"/>
              </a:lnSpc>
              <a:spcBef>
                <a:spcPts val="3900"/>
              </a:spcBef>
              <a:spcAft>
                <a:spcPts val="0"/>
              </a:spcAft>
              <a:buClr>
                <a:schemeClr val="dk2"/>
              </a:buClr>
              <a:buSzPts val="1650"/>
              <a:buFont typeface="Helvetica Neue"/>
              <a:buNone/>
              <a:defRPr sz="22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33" name="Google Shape;1833;p68"/>
          <p:cNvSpPr txBox="1">
            <a:spLocks noGrp="1"/>
          </p:cNvSpPr>
          <p:nvPr>
            <p:ph type="body" idx="16"/>
          </p:nvPr>
        </p:nvSpPr>
        <p:spPr>
          <a:xfrm>
            <a:off x="11005305" y="5021820"/>
            <a:ext cx="4532132" cy="668336"/>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3000"/>
              <a:buFont typeface="Helvetica Neue"/>
              <a:buNone/>
              <a:defRPr sz="4000" b="0" i="0">
                <a:solidFill>
                  <a:schemeClr val="dk2"/>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834" name="Google Shape;1834;p68"/>
          <p:cNvPicPr preferRelativeResize="0"/>
          <p:nvPr/>
        </p:nvPicPr>
        <p:blipFill rotWithShape="1">
          <a:blip r:embed="rId3">
            <a:alphaModFix/>
          </a:blip>
          <a:srcRect/>
          <a:stretch/>
        </p:blipFill>
        <p:spPr>
          <a:xfrm rot="-5400000">
            <a:off x="14404051" y="7292051"/>
            <a:ext cx="1481559" cy="2222339"/>
          </a:xfrm>
          <a:prstGeom prst="rect">
            <a:avLst/>
          </a:prstGeom>
          <a:noFill/>
          <a:ln>
            <a:noFill/>
          </a:ln>
        </p:spPr>
      </p:pic>
      <p:pic>
        <p:nvPicPr>
          <p:cNvPr id="1835" name="Google Shape;1835;p68"/>
          <p:cNvPicPr preferRelativeResize="0"/>
          <p:nvPr/>
        </p:nvPicPr>
        <p:blipFill rotWithShape="1">
          <a:blip r:embed="rId3">
            <a:alphaModFix/>
          </a:blip>
          <a:srcRect/>
          <a:stretch/>
        </p:blipFill>
        <p:spPr>
          <a:xfrm rot="5400000">
            <a:off x="370390" y="-389238"/>
            <a:ext cx="1481559" cy="2222339"/>
          </a:xfrm>
          <a:prstGeom prst="rect">
            <a:avLst/>
          </a:prstGeom>
          <a:noFill/>
          <a:ln>
            <a:noFill/>
          </a:ln>
        </p:spPr>
      </p:pic>
      <p:sp>
        <p:nvSpPr>
          <p:cNvPr id="1836" name="Google Shape;1836;p68"/>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pic>
        <p:nvPicPr>
          <p:cNvPr id="1837" name="Google Shape;1837;p68"/>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838" name="Google Shape;1838;p68"/>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 Photos - Texts">
  <p:cSld name="4 Photos - Texts">
    <p:spTree>
      <p:nvGrpSpPr>
        <p:cNvPr id="1" name="Shape 1839"/>
        <p:cNvGrpSpPr/>
        <p:nvPr/>
      </p:nvGrpSpPr>
      <p:grpSpPr>
        <a:xfrm>
          <a:off x="0" y="0"/>
          <a:ext cx="0" cy="0"/>
          <a:chOff x="0" y="0"/>
          <a:chExt cx="0" cy="0"/>
        </a:xfrm>
      </p:grpSpPr>
      <p:sp>
        <p:nvSpPr>
          <p:cNvPr id="1840" name="Google Shape;1840;p69"/>
          <p:cNvSpPr>
            <a:spLocks noGrp="1"/>
          </p:cNvSpPr>
          <p:nvPr>
            <p:ph type="pic" idx="2"/>
          </p:nvPr>
        </p:nvSpPr>
        <p:spPr>
          <a:xfrm>
            <a:off x="1615152" y="1680446"/>
            <a:ext cx="2369671" cy="2373159"/>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41" name="Google Shape;1841;p69"/>
          <p:cNvSpPr txBox="1">
            <a:spLocks noGrp="1"/>
          </p:cNvSpPr>
          <p:nvPr>
            <p:ph type="body" idx="1"/>
          </p:nvPr>
        </p:nvSpPr>
        <p:spPr>
          <a:xfrm>
            <a:off x="1240407" y="4309135"/>
            <a:ext cx="3119156" cy="509701"/>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Helvetica Neue"/>
              <a:buNone/>
              <a:defRPr sz="32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42" name="Google Shape;1842;p69"/>
          <p:cNvSpPr txBox="1">
            <a:spLocks noGrp="1"/>
          </p:cNvSpPr>
          <p:nvPr>
            <p:ph type="body" idx="3"/>
          </p:nvPr>
        </p:nvSpPr>
        <p:spPr>
          <a:xfrm>
            <a:off x="1224440" y="4818836"/>
            <a:ext cx="3159310" cy="2597964"/>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Helvetica Neue"/>
              <a:buNone/>
              <a:defRPr sz="24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43" name="Google Shape;1843;p69"/>
          <p:cNvSpPr txBox="1">
            <a:spLocks noGrp="1"/>
          </p:cNvSpPr>
          <p:nvPr>
            <p:ph type="body" idx="4"/>
          </p:nvPr>
        </p:nvSpPr>
        <p:spPr>
          <a:xfrm>
            <a:off x="4759520" y="4309135"/>
            <a:ext cx="3167530" cy="509701"/>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Helvetica Neue"/>
              <a:buNone/>
              <a:defRPr sz="32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44" name="Google Shape;1844;p69"/>
          <p:cNvSpPr txBox="1">
            <a:spLocks noGrp="1"/>
          </p:cNvSpPr>
          <p:nvPr>
            <p:ph type="body" idx="5"/>
          </p:nvPr>
        </p:nvSpPr>
        <p:spPr>
          <a:xfrm>
            <a:off x="4767740" y="4818836"/>
            <a:ext cx="3159310" cy="2597964"/>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Helvetica Neue"/>
              <a:buNone/>
              <a:defRPr sz="24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45" name="Google Shape;1845;p69"/>
          <p:cNvSpPr txBox="1">
            <a:spLocks noGrp="1"/>
          </p:cNvSpPr>
          <p:nvPr>
            <p:ph type="body" idx="6"/>
          </p:nvPr>
        </p:nvSpPr>
        <p:spPr>
          <a:xfrm>
            <a:off x="8331081" y="4309135"/>
            <a:ext cx="3167530" cy="509701"/>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Helvetica Neue"/>
              <a:buNone/>
              <a:defRPr sz="32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46" name="Google Shape;1846;p69"/>
          <p:cNvSpPr txBox="1">
            <a:spLocks noGrp="1"/>
          </p:cNvSpPr>
          <p:nvPr>
            <p:ph type="body" idx="7"/>
          </p:nvPr>
        </p:nvSpPr>
        <p:spPr>
          <a:xfrm>
            <a:off x="8339301" y="4818836"/>
            <a:ext cx="3159310" cy="2597964"/>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Helvetica Neue"/>
              <a:buNone/>
              <a:defRPr sz="24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47" name="Google Shape;1847;p69"/>
          <p:cNvSpPr txBox="1">
            <a:spLocks noGrp="1"/>
          </p:cNvSpPr>
          <p:nvPr>
            <p:ph type="body" idx="8"/>
          </p:nvPr>
        </p:nvSpPr>
        <p:spPr>
          <a:xfrm>
            <a:off x="11842940" y="4309135"/>
            <a:ext cx="3167530" cy="509701"/>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Helvetica Neue"/>
              <a:buNone/>
              <a:defRPr sz="32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48" name="Google Shape;1848;p69"/>
          <p:cNvSpPr txBox="1">
            <a:spLocks noGrp="1"/>
          </p:cNvSpPr>
          <p:nvPr>
            <p:ph type="body" idx="9"/>
          </p:nvPr>
        </p:nvSpPr>
        <p:spPr>
          <a:xfrm>
            <a:off x="11851160" y="4818836"/>
            <a:ext cx="3159310" cy="2597964"/>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Helvetica Neue"/>
              <a:buNone/>
              <a:defRPr sz="24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49" name="Google Shape;1849;p69"/>
          <p:cNvSpPr>
            <a:spLocks noGrp="1"/>
          </p:cNvSpPr>
          <p:nvPr>
            <p:ph type="pic" idx="13"/>
          </p:nvPr>
        </p:nvSpPr>
        <p:spPr>
          <a:xfrm>
            <a:off x="5158451" y="1680446"/>
            <a:ext cx="2369671" cy="2373159"/>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50" name="Google Shape;1850;p69"/>
          <p:cNvSpPr>
            <a:spLocks noGrp="1"/>
          </p:cNvSpPr>
          <p:nvPr>
            <p:ph type="pic" idx="14"/>
          </p:nvPr>
        </p:nvSpPr>
        <p:spPr>
          <a:xfrm>
            <a:off x="8730012" y="1680446"/>
            <a:ext cx="2369671" cy="2373159"/>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51" name="Google Shape;1851;p69"/>
          <p:cNvSpPr>
            <a:spLocks noGrp="1"/>
          </p:cNvSpPr>
          <p:nvPr>
            <p:ph type="pic" idx="15"/>
          </p:nvPr>
        </p:nvSpPr>
        <p:spPr>
          <a:xfrm>
            <a:off x="12241871" y="1680446"/>
            <a:ext cx="2369671" cy="2373159"/>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52" name="Google Shape;1852;p69"/>
          <p:cNvSpPr txBox="1">
            <a:spLocks noGrp="1"/>
          </p:cNvSpPr>
          <p:nvPr>
            <p:ph type="body" idx="16"/>
          </p:nvPr>
        </p:nvSpPr>
        <p:spPr>
          <a:xfrm>
            <a:off x="711199" y="575733"/>
            <a:ext cx="14752577" cy="884767"/>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rgbClr val="2D3293"/>
              </a:buClr>
              <a:buSzPts val="3300"/>
              <a:buFont typeface="Helvetica Neue"/>
              <a:buNone/>
              <a:defRPr sz="44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853" name="Google Shape;1853;p69"/>
          <p:cNvPicPr preferRelativeResize="0"/>
          <p:nvPr/>
        </p:nvPicPr>
        <p:blipFill rotWithShape="1">
          <a:blip r:embed="rId2">
            <a:alphaModFix/>
          </a:blip>
          <a:srcRect/>
          <a:stretch/>
        </p:blipFill>
        <p:spPr>
          <a:xfrm rot="-5400000">
            <a:off x="14404051" y="7292051"/>
            <a:ext cx="1481559" cy="2222339"/>
          </a:xfrm>
          <a:prstGeom prst="rect">
            <a:avLst/>
          </a:prstGeom>
          <a:noFill/>
          <a:ln>
            <a:noFill/>
          </a:ln>
        </p:spPr>
      </p:pic>
      <p:pic>
        <p:nvPicPr>
          <p:cNvPr id="1854" name="Google Shape;1854;p69"/>
          <p:cNvPicPr preferRelativeResize="0"/>
          <p:nvPr/>
        </p:nvPicPr>
        <p:blipFill rotWithShape="1">
          <a:blip r:embed="rId2">
            <a:alphaModFix/>
          </a:blip>
          <a:srcRect/>
          <a:stretch/>
        </p:blipFill>
        <p:spPr>
          <a:xfrm rot="5400000">
            <a:off x="370390" y="-389238"/>
            <a:ext cx="1481559" cy="2222339"/>
          </a:xfrm>
          <a:prstGeom prst="rect">
            <a:avLst/>
          </a:prstGeom>
          <a:noFill/>
          <a:ln>
            <a:noFill/>
          </a:ln>
        </p:spPr>
      </p:pic>
      <p:sp>
        <p:nvSpPr>
          <p:cNvPr id="1855" name="Google Shape;1855;p69"/>
          <p:cNvSpPr txBox="1">
            <a:spLocks noGrp="1"/>
          </p:cNvSpPr>
          <p:nvPr>
            <p:ph type="ftr" idx="11"/>
          </p:nvPr>
        </p:nvSpPr>
        <p:spPr>
          <a:xfrm>
            <a:off x="7246916" y="8416031"/>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a:buNone/>
              <a:defRPr sz="1400" b="0" i="0">
                <a:solidFill>
                  <a:srgbClr val="6A6A6A"/>
                </a:solidFill>
                <a:latin typeface="Helvetica" pitchFamily="2" charset="0"/>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856" name="Google Shape;1856;p69"/>
          <p:cNvSpPr txBox="1">
            <a:spLocks noGrp="1"/>
          </p:cNvSpPr>
          <p:nvPr>
            <p:ph type="sldNum" idx="12"/>
          </p:nvPr>
        </p:nvSpPr>
        <p:spPr>
          <a:xfrm>
            <a:off x="15571303" y="8416030"/>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pic>
        <p:nvPicPr>
          <p:cNvPr id="1857" name="Google Shape;1857;p69"/>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858" name="Google Shape;1858;p69"/>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3 Photos - Texts">
  <p:cSld name="1_3 Photos - Texts">
    <p:spTree>
      <p:nvGrpSpPr>
        <p:cNvPr id="1" name="Shape 1859"/>
        <p:cNvGrpSpPr/>
        <p:nvPr/>
      </p:nvGrpSpPr>
      <p:grpSpPr>
        <a:xfrm>
          <a:off x="0" y="0"/>
          <a:ext cx="0" cy="0"/>
          <a:chOff x="0" y="0"/>
          <a:chExt cx="0" cy="0"/>
        </a:xfrm>
      </p:grpSpPr>
      <p:sp>
        <p:nvSpPr>
          <p:cNvPr id="1860" name="Google Shape;1860;p70"/>
          <p:cNvSpPr>
            <a:spLocks noGrp="1"/>
          </p:cNvSpPr>
          <p:nvPr>
            <p:ph type="pic" idx="2"/>
          </p:nvPr>
        </p:nvSpPr>
        <p:spPr>
          <a:xfrm>
            <a:off x="1752148" y="1929475"/>
            <a:ext cx="2552243" cy="25560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61" name="Google Shape;1861;p70"/>
          <p:cNvSpPr txBox="1">
            <a:spLocks noGrp="1"/>
          </p:cNvSpPr>
          <p:nvPr>
            <p:ph type="body" idx="1"/>
          </p:nvPr>
        </p:nvSpPr>
        <p:spPr>
          <a:xfrm>
            <a:off x="833301" y="4637371"/>
            <a:ext cx="4392000" cy="50749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Helvetica Neue"/>
              <a:buNone/>
              <a:defRPr sz="32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62" name="Google Shape;1862;p70"/>
          <p:cNvSpPr txBox="1">
            <a:spLocks noGrp="1"/>
          </p:cNvSpPr>
          <p:nvPr>
            <p:ph type="body" idx="3"/>
          </p:nvPr>
        </p:nvSpPr>
        <p:spPr>
          <a:xfrm>
            <a:off x="825319" y="5147071"/>
            <a:ext cx="4392000" cy="2597964"/>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2100"/>
              <a:buFont typeface="Helvetica Neue"/>
              <a:buNone/>
              <a:defRPr sz="28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63" name="Google Shape;1863;p70"/>
          <p:cNvSpPr txBox="1">
            <a:spLocks noGrp="1"/>
          </p:cNvSpPr>
          <p:nvPr>
            <p:ph type="body" idx="4"/>
          </p:nvPr>
        </p:nvSpPr>
        <p:spPr>
          <a:xfrm>
            <a:off x="6018490" y="4637371"/>
            <a:ext cx="4392000" cy="509701"/>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Helvetica Neue"/>
              <a:buNone/>
              <a:defRPr sz="32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64" name="Google Shape;1864;p70"/>
          <p:cNvSpPr txBox="1">
            <a:spLocks noGrp="1"/>
          </p:cNvSpPr>
          <p:nvPr>
            <p:ph type="body" idx="5"/>
          </p:nvPr>
        </p:nvSpPr>
        <p:spPr>
          <a:xfrm>
            <a:off x="6018490" y="5147071"/>
            <a:ext cx="4392000" cy="2597964"/>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Helvetica Neue"/>
              <a:buNone/>
              <a:defRPr sz="24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65" name="Google Shape;1865;p70"/>
          <p:cNvSpPr txBox="1">
            <a:spLocks noGrp="1"/>
          </p:cNvSpPr>
          <p:nvPr>
            <p:ph type="body" idx="6"/>
          </p:nvPr>
        </p:nvSpPr>
        <p:spPr>
          <a:xfrm>
            <a:off x="11124998" y="4637371"/>
            <a:ext cx="4392000" cy="509701"/>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900"/>
              </a:spcBef>
              <a:spcAft>
                <a:spcPts val="0"/>
              </a:spcAft>
              <a:buClr>
                <a:schemeClr val="accent1"/>
              </a:buClr>
              <a:buSzPts val="2400"/>
              <a:buFont typeface="Helvetica Neue"/>
              <a:buNone/>
              <a:defRPr sz="3200" b="0" i="0">
                <a:solidFill>
                  <a:schemeClr val="accent1"/>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66" name="Google Shape;1866;p70"/>
          <p:cNvSpPr txBox="1">
            <a:spLocks noGrp="1"/>
          </p:cNvSpPr>
          <p:nvPr>
            <p:ph type="body" idx="7"/>
          </p:nvPr>
        </p:nvSpPr>
        <p:spPr>
          <a:xfrm>
            <a:off x="11124998" y="5147071"/>
            <a:ext cx="4392000" cy="2597964"/>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900"/>
              </a:spcBef>
              <a:spcAft>
                <a:spcPts val="0"/>
              </a:spcAft>
              <a:buClr>
                <a:srgbClr val="353535"/>
              </a:buClr>
              <a:buSzPts val="1800"/>
              <a:buFont typeface="Helvetica Neue"/>
              <a:buNone/>
              <a:defRPr sz="2400" b="0" i="0">
                <a:solidFill>
                  <a:srgbClr val="353535"/>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67" name="Google Shape;1867;p70"/>
          <p:cNvSpPr>
            <a:spLocks noGrp="1"/>
          </p:cNvSpPr>
          <p:nvPr>
            <p:ph type="pic" idx="8"/>
          </p:nvPr>
        </p:nvSpPr>
        <p:spPr>
          <a:xfrm>
            <a:off x="6938369" y="1929475"/>
            <a:ext cx="2552243" cy="25560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68" name="Google Shape;1868;p70"/>
          <p:cNvSpPr>
            <a:spLocks noGrp="1"/>
          </p:cNvSpPr>
          <p:nvPr>
            <p:ph type="pic" idx="9"/>
          </p:nvPr>
        </p:nvSpPr>
        <p:spPr>
          <a:xfrm>
            <a:off x="12044877" y="1929475"/>
            <a:ext cx="2552243" cy="2556000"/>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69" name="Google Shape;1869;p70"/>
          <p:cNvSpPr txBox="1">
            <a:spLocks noGrp="1"/>
          </p:cNvSpPr>
          <p:nvPr>
            <p:ph type="body" idx="13"/>
          </p:nvPr>
        </p:nvSpPr>
        <p:spPr>
          <a:xfrm>
            <a:off x="711199" y="575733"/>
            <a:ext cx="14752577" cy="884767"/>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rgbClr val="2D3293"/>
              </a:buClr>
              <a:buSzPts val="3300"/>
              <a:buFont typeface="Helvetica Neue"/>
              <a:buNone/>
              <a:defRPr sz="4400" b="0" i="0">
                <a:solidFill>
                  <a:srgbClr val="2D3293"/>
                </a:solidFill>
                <a:latin typeface="Helvetica" pitchFamily="2" charset="0"/>
                <a:ea typeface="Helvetica Neue"/>
                <a:cs typeface="Helvetica Neue"/>
                <a:sym typeface="Helvetica Neue"/>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870" name="Google Shape;1870;p70"/>
          <p:cNvPicPr preferRelativeResize="0"/>
          <p:nvPr/>
        </p:nvPicPr>
        <p:blipFill rotWithShape="1">
          <a:blip r:embed="rId2">
            <a:alphaModFix/>
          </a:blip>
          <a:srcRect/>
          <a:stretch/>
        </p:blipFill>
        <p:spPr>
          <a:xfrm rot="-5400000">
            <a:off x="14404051" y="7292051"/>
            <a:ext cx="1481559" cy="2222339"/>
          </a:xfrm>
          <a:prstGeom prst="rect">
            <a:avLst/>
          </a:prstGeom>
          <a:noFill/>
          <a:ln>
            <a:noFill/>
          </a:ln>
        </p:spPr>
      </p:pic>
      <p:pic>
        <p:nvPicPr>
          <p:cNvPr id="1871" name="Google Shape;1871;p70"/>
          <p:cNvPicPr preferRelativeResize="0"/>
          <p:nvPr/>
        </p:nvPicPr>
        <p:blipFill rotWithShape="1">
          <a:blip r:embed="rId2">
            <a:alphaModFix/>
          </a:blip>
          <a:srcRect/>
          <a:stretch/>
        </p:blipFill>
        <p:spPr>
          <a:xfrm rot="5400000">
            <a:off x="370390" y="-389238"/>
            <a:ext cx="1481559" cy="2222339"/>
          </a:xfrm>
          <a:prstGeom prst="rect">
            <a:avLst/>
          </a:prstGeom>
          <a:noFill/>
          <a:ln>
            <a:noFill/>
          </a:ln>
        </p:spPr>
      </p:pic>
      <p:sp>
        <p:nvSpPr>
          <p:cNvPr id="1872" name="Google Shape;1872;p70"/>
          <p:cNvSpPr txBox="1">
            <a:spLocks noGrp="1"/>
          </p:cNvSpPr>
          <p:nvPr>
            <p:ph type="ftr" idx="11"/>
          </p:nvPr>
        </p:nvSpPr>
        <p:spPr>
          <a:xfrm>
            <a:off x="7246916" y="8416031"/>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Helvetica Neue"/>
              <a:buNone/>
              <a:defRPr sz="1400" b="0" i="0">
                <a:solidFill>
                  <a:srgbClr val="6A6A6A"/>
                </a:solidFill>
                <a:latin typeface="Helvetica" pitchFamily="2" charset="0"/>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873" name="Google Shape;1873;p70"/>
          <p:cNvSpPr txBox="1">
            <a:spLocks noGrp="1"/>
          </p:cNvSpPr>
          <p:nvPr>
            <p:ph type="sldNum" idx="12"/>
          </p:nvPr>
        </p:nvSpPr>
        <p:spPr>
          <a:xfrm>
            <a:off x="15571303" y="8416030"/>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pic>
        <p:nvPicPr>
          <p:cNvPr id="1874" name="Google Shape;1874;p70"/>
          <p:cNvPicPr preferRelativeResize="0"/>
          <p:nvPr/>
        </p:nvPicPr>
        <p:blipFill rotWithShape="1">
          <a:blip r:embed="rId3">
            <a:alphaModFix/>
          </a:blip>
          <a:srcRect/>
          <a:stretch/>
        </p:blipFill>
        <p:spPr>
          <a:xfrm>
            <a:off x="711200" y="8203662"/>
            <a:ext cx="2076544" cy="741219"/>
          </a:xfrm>
          <a:prstGeom prst="rect">
            <a:avLst/>
          </a:prstGeom>
          <a:noFill/>
          <a:ln>
            <a:noFill/>
          </a:ln>
        </p:spPr>
      </p:pic>
      <p:pic>
        <p:nvPicPr>
          <p:cNvPr id="1875" name="Google Shape;1875;p70"/>
          <p:cNvPicPr preferRelativeResize="0"/>
          <p:nvPr/>
        </p:nvPicPr>
        <p:blipFill rotWithShape="1">
          <a:blip r:embed="rId4">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6 Photos - Text">
  <p:cSld name="6 Photos - Text">
    <p:spTree>
      <p:nvGrpSpPr>
        <p:cNvPr id="1" name="Shape 1876"/>
        <p:cNvGrpSpPr/>
        <p:nvPr/>
      </p:nvGrpSpPr>
      <p:grpSpPr>
        <a:xfrm>
          <a:off x="0" y="0"/>
          <a:ext cx="0" cy="0"/>
          <a:chOff x="0" y="0"/>
          <a:chExt cx="0" cy="0"/>
        </a:xfrm>
      </p:grpSpPr>
      <p:sp>
        <p:nvSpPr>
          <p:cNvPr id="1877" name="Google Shape;1877;p71"/>
          <p:cNvSpPr/>
          <p:nvPr/>
        </p:nvSpPr>
        <p:spPr>
          <a:xfrm>
            <a:off x="0" y="0"/>
            <a:ext cx="16256001" cy="91440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878" name="Google Shape;1878;p71"/>
          <p:cNvSpPr>
            <a:spLocks noGrp="1"/>
          </p:cNvSpPr>
          <p:nvPr>
            <p:ph type="pic" idx="2"/>
          </p:nvPr>
        </p:nvSpPr>
        <p:spPr>
          <a:xfrm>
            <a:off x="741412" y="1885741"/>
            <a:ext cx="1361691" cy="1363695"/>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79" name="Google Shape;1879;p71"/>
          <p:cNvSpPr txBox="1">
            <a:spLocks noGrp="1"/>
          </p:cNvSpPr>
          <p:nvPr>
            <p:ph type="body" idx="1"/>
          </p:nvPr>
        </p:nvSpPr>
        <p:spPr>
          <a:xfrm>
            <a:off x="2314936" y="1912398"/>
            <a:ext cx="5312779" cy="4152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Open Sans SemiBold"/>
              <a:buNone/>
              <a:defRPr sz="3200" b="0" i="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80" name="Google Shape;1880;p71"/>
          <p:cNvSpPr txBox="1">
            <a:spLocks noGrp="1"/>
          </p:cNvSpPr>
          <p:nvPr>
            <p:ph type="body" idx="3"/>
          </p:nvPr>
        </p:nvSpPr>
        <p:spPr>
          <a:xfrm>
            <a:off x="2314936" y="2327637"/>
            <a:ext cx="5312780" cy="1137274"/>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Open Sans"/>
              <a:buNone/>
              <a:defRPr sz="2400" b="0" i="0">
                <a:solidFill>
                  <a:schemeClr val="lt1"/>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881" name="Google Shape;1881;p71"/>
          <p:cNvSpPr txBox="1">
            <a:spLocks noGrp="1"/>
          </p:cNvSpPr>
          <p:nvPr>
            <p:ph type="body" idx="4"/>
          </p:nvPr>
        </p:nvSpPr>
        <p:spPr>
          <a:xfrm>
            <a:off x="711199" y="524933"/>
            <a:ext cx="14303103" cy="935567"/>
          </a:xfrm>
          <a:prstGeom prst="rect">
            <a:avLst/>
          </a:prstGeom>
          <a:noFill/>
          <a:ln>
            <a:noFill/>
          </a:ln>
        </p:spPr>
        <p:txBody>
          <a:bodyPr spcFirstLastPara="1" wrap="square" lIns="0" tIns="0" rIns="0" bIns="0" anchor="ctr" anchorCtr="0">
            <a:noAutofit/>
          </a:bodyPr>
          <a:lstStyle>
            <a:lvl1pPr marL="457200" lvl="0" indent="-228600" algn="l">
              <a:lnSpc>
                <a:spcPct val="85000"/>
              </a:lnSpc>
              <a:spcBef>
                <a:spcPts val="0"/>
              </a:spcBef>
              <a:spcAft>
                <a:spcPts val="0"/>
              </a:spcAft>
              <a:buClr>
                <a:schemeClr val="lt1"/>
              </a:buClr>
              <a:buSzPts val="3300"/>
              <a:buFont typeface="Open Sans SemiBold"/>
              <a:buNone/>
              <a:defRPr sz="4400" b="0" i="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82" name="Google Shape;1882;p71"/>
          <p:cNvSpPr/>
          <p:nvPr/>
        </p:nvSpPr>
        <p:spPr>
          <a:xfrm>
            <a:off x="0" y="8026400"/>
            <a:ext cx="16256001" cy="1117600"/>
          </a:xfrm>
          <a:prstGeom prst="rect">
            <a:avLst/>
          </a:prstGeom>
          <a:solidFill>
            <a:schemeClr val="lt1"/>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883" name="Google Shape;1883;p71"/>
          <p:cNvSpPr>
            <a:spLocks noGrp="1"/>
          </p:cNvSpPr>
          <p:nvPr>
            <p:ph type="pic" idx="5"/>
          </p:nvPr>
        </p:nvSpPr>
        <p:spPr>
          <a:xfrm>
            <a:off x="741412" y="3890152"/>
            <a:ext cx="1361691" cy="1363695"/>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84" name="Google Shape;1884;p71"/>
          <p:cNvSpPr txBox="1">
            <a:spLocks noGrp="1"/>
          </p:cNvSpPr>
          <p:nvPr>
            <p:ph type="body" idx="6"/>
          </p:nvPr>
        </p:nvSpPr>
        <p:spPr>
          <a:xfrm>
            <a:off x="2314936" y="3916809"/>
            <a:ext cx="5312779" cy="4152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Open Sans SemiBold"/>
              <a:buNone/>
              <a:defRPr sz="3200" b="0" i="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85" name="Google Shape;1885;p71"/>
          <p:cNvSpPr txBox="1">
            <a:spLocks noGrp="1"/>
          </p:cNvSpPr>
          <p:nvPr>
            <p:ph type="body" idx="7"/>
          </p:nvPr>
        </p:nvSpPr>
        <p:spPr>
          <a:xfrm>
            <a:off x="2314936" y="4332048"/>
            <a:ext cx="5312780" cy="1098508"/>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Open Sans"/>
              <a:buNone/>
              <a:defRPr sz="2400" b="0" i="0">
                <a:solidFill>
                  <a:schemeClr val="lt1"/>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886" name="Google Shape;1886;p71"/>
          <p:cNvSpPr>
            <a:spLocks noGrp="1"/>
          </p:cNvSpPr>
          <p:nvPr>
            <p:ph type="pic" idx="8"/>
          </p:nvPr>
        </p:nvSpPr>
        <p:spPr>
          <a:xfrm>
            <a:off x="741412" y="5867906"/>
            <a:ext cx="1361691" cy="1363695"/>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87" name="Google Shape;1887;p71"/>
          <p:cNvSpPr txBox="1">
            <a:spLocks noGrp="1"/>
          </p:cNvSpPr>
          <p:nvPr>
            <p:ph type="body" idx="9"/>
          </p:nvPr>
        </p:nvSpPr>
        <p:spPr>
          <a:xfrm>
            <a:off x="2314936" y="5894563"/>
            <a:ext cx="5312779" cy="4152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Open Sans SemiBold"/>
              <a:buNone/>
              <a:defRPr sz="3200" b="0" i="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88" name="Google Shape;1888;p71"/>
          <p:cNvSpPr txBox="1">
            <a:spLocks noGrp="1"/>
          </p:cNvSpPr>
          <p:nvPr>
            <p:ph type="body" idx="13"/>
          </p:nvPr>
        </p:nvSpPr>
        <p:spPr>
          <a:xfrm>
            <a:off x="2314936" y="6309802"/>
            <a:ext cx="5312780" cy="1106998"/>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Open Sans"/>
              <a:buNone/>
              <a:defRPr sz="2400" b="0" i="0">
                <a:solidFill>
                  <a:schemeClr val="lt1"/>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889" name="Google Shape;1889;p71"/>
          <p:cNvSpPr>
            <a:spLocks noGrp="1"/>
          </p:cNvSpPr>
          <p:nvPr>
            <p:ph type="pic" idx="14"/>
          </p:nvPr>
        </p:nvSpPr>
        <p:spPr>
          <a:xfrm>
            <a:off x="8128000" y="1885741"/>
            <a:ext cx="1361691" cy="1363695"/>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90" name="Google Shape;1890;p71"/>
          <p:cNvSpPr txBox="1">
            <a:spLocks noGrp="1"/>
          </p:cNvSpPr>
          <p:nvPr>
            <p:ph type="body" idx="15"/>
          </p:nvPr>
        </p:nvSpPr>
        <p:spPr>
          <a:xfrm>
            <a:off x="9701524" y="1912398"/>
            <a:ext cx="5312779" cy="4152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100"/>
              <a:buFont typeface="Open Sans SemiBold"/>
              <a:buNone/>
              <a:defRPr sz="2800" b="0" i="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91" name="Google Shape;1891;p71"/>
          <p:cNvSpPr txBox="1">
            <a:spLocks noGrp="1"/>
          </p:cNvSpPr>
          <p:nvPr>
            <p:ph type="body" idx="16"/>
          </p:nvPr>
        </p:nvSpPr>
        <p:spPr>
          <a:xfrm>
            <a:off x="9701524" y="2327637"/>
            <a:ext cx="5312780" cy="1137274"/>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Open Sans"/>
              <a:buNone/>
              <a:defRPr sz="2400" b="0" i="0">
                <a:solidFill>
                  <a:schemeClr val="lt1"/>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892" name="Google Shape;1892;p71"/>
          <p:cNvSpPr>
            <a:spLocks noGrp="1"/>
          </p:cNvSpPr>
          <p:nvPr>
            <p:ph type="pic" idx="17"/>
          </p:nvPr>
        </p:nvSpPr>
        <p:spPr>
          <a:xfrm>
            <a:off x="8128000" y="3890152"/>
            <a:ext cx="1361691" cy="1363695"/>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93" name="Google Shape;1893;p71"/>
          <p:cNvSpPr txBox="1">
            <a:spLocks noGrp="1"/>
          </p:cNvSpPr>
          <p:nvPr>
            <p:ph type="body" idx="18"/>
          </p:nvPr>
        </p:nvSpPr>
        <p:spPr>
          <a:xfrm>
            <a:off x="9701524" y="3916809"/>
            <a:ext cx="5312779" cy="4152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Open Sans SemiBold"/>
              <a:buNone/>
              <a:defRPr sz="3200" b="0" i="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94" name="Google Shape;1894;p71"/>
          <p:cNvSpPr txBox="1">
            <a:spLocks noGrp="1"/>
          </p:cNvSpPr>
          <p:nvPr>
            <p:ph type="body" idx="19"/>
          </p:nvPr>
        </p:nvSpPr>
        <p:spPr>
          <a:xfrm>
            <a:off x="9701524" y="4332048"/>
            <a:ext cx="5312780" cy="1098508"/>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Open Sans"/>
              <a:buNone/>
              <a:defRPr sz="2400" b="0" i="0">
                <a:solidFill>
                  <a:schemeClr val="lt1"/>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895" name="Google Shape;1895;p71"/>
          <p:cNvSpPr>
            <a:spLocks noGrp="1"/>
          </p:cNvSpPr>
          <p:nvPr>
            <p:ph type="pic" idx="20"/>
          </p:nvPr>
        </p:nvSpPr>
        <p:spPr>
          <a:xfrm>
            <a:off x="8128000" y="5867906"/>
            <a:ext cx="1361691" cy="1363695"/>
          </a:xfrm>
          <a:prstGeom prst="ellipse">
            <a:avLst/>
          </a:prstGeom>
          <a:solidFill>
            <a:schemeClr val="lt1"/>
          </a:solidFill>
          <a:ln w="79375" cap="flat" cmpd="sng">
            <a:solidFill>
              <a:schemeClr val="accent2"/>
            </a:solidFill>
            <a:prstDash val="solid"/>
            <a:round/>
            <a:headEnd type="none" w="sm" len="sm"/>
            <a:tailEnd type="none" w="sm" len="sm"/>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900"/>
              <a:buFont typeface="Open Sans"/>
              <a:buNone/>
              <a:defRPr sz="1200" b="0" i="0" u="none" strike="noStrike" cap="none">
                <a:solidFill>
                  <a:srgbClr val="000000"/>
                </a:solidFill>
                <a:latin typeface="Open Sans"/>
                <a:ea typeface="Open Sans"/>
                <a:cs typeface="Open Sans"/>
                <a:sym typeface="Open Sans"/>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96" name="Google Shape;1896;p71"/>
          <p:cNvSpPr txBox="1">
            <a:spLocks noGrp="1"/>
          </p:cNvSpPr>
          <p:nvPr>
            <p:ph type="body" idx="21"/>
          </p:nvPr>
        </p:nvSpPr>
        <p:spPr>
          <a:xfrm>
            <a:off x="9701524" y="5894563"/>
            <a:ext cx="5312779" cy="4152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900"/>
              </a:spcBef>
              <a:spcAft>
                <a:spcPts val="0"/>
              </a:spcAft>
              <a:buClr>
                <a:schemeClr val="dk1"/>
              </a:buClr>
              <a:buSzPts val="2400"/>
              <a:buFont typeface="Open Sans SemiBold"/>
              <a:buNone/>
              <a:defRPr sz="3200" b="0" i="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897" name="Google Shape;1897;p71"/>
          <p:cNvSpPr txBox="1">
            <a:spLocks noGrp="1"/>
          </p:cNvSpPr>
          <p:nvPr>
            <p:ph type="body" idx="22"/>
          </p:nvPr>
        </p:nvSpPr>
        <p:spPr>
          <a:xfrm>
            <a:off x="9701524" y="6309802"/>
            <a:ext cx="5312780" cy="1094854"/>
          </a:xfrm>
          <a:prstGeom prst="rect">
            <a:avLst/>
          </a:prstGeom>
          <a:noFill/>
          <a:ln>
            <a:noFill/>
          </a:ln>
        </p:spPr>
        <p:txBody>
          <a:bodyPr spcFirstLastPara="1" wrap="square" lIns="0" tIns="108000" rIns="0" bIns="0" anchor="t" anchorCtr="0">
            <a:noAutofit/>
          </a:bodyPr>
          <a:lstStyle>
            <a:lvl1pPr marL="457200" lvl="0" indent="-228600" algn="l">
              <a:lnSpc>
                <a:spcPct val="100000"/>
              </a:lnSpc>
              <a:spcBef>
                <a:spcPts val="3900"/>
              </a:spcBef>
              <a:spcAft>
                <a:spcPts val="0"/>
              </a:spcAft>
              <a:buClr>
                <a:schemeClr val="lt1"/>
              </a:buClr>
              <a:buSzPts val="1800"/>
              <a:buFont typeface="Open Sans"/>
              <a:buNone/>
              <a:defRPr sz="2400" b="0" i="0">
                <a:solidFill>
                  <a:schemeClr val="lt1"/>
                </a:solidFill>
                <a:latin typeface="Open Sans"/>
                <a:ea typeface="Open Sans"/>
                <a:cs typeface="Open Sans"/>
                <a:sym typeface="Open Sans"/>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pic>
        <p:nvPicPr>
          <p:cNvPr id="1898" name="Google Shape;1898;p71"/>
          <p:cNvPicPr preferRelativeResize="0"/>
          <p:nvPr/>
        </p:nvPicPr>
        <p:blipFill rotWithShape="1">
          <a:blip r:embed="rId2">
            <a:alphaModFix/>
          </a:blip>
          <a:srcRect/>
          <a:stretch/>
        </p:blipFill>
        <p:spPr>
          <a:xfrm rot="5400000">
            <a:off x="434050" y="-434050"/>
            <a:ext cx="1736203" cy="2604304"/>
          </a:xfrm>
          <a:prstGeom prst="rect">
            <a:avLst/>
          </a:prstGeom>
          <a:noFill/>
          <a:ln>
            <a:noFill/>
          </a:ln>
        </p:spPr>
      </p:pic>
      <p:pic>
        <p:nvPicPr>
          <p:cNvPr id="1899" name="Google Shape;1899;p71"/>
          <p:cNvPicPr preferRelativeResize="0"/>
          <p:nvPr/>
        </p:nvPicPr>
        <p:blipFill rotWithShape="1">
          <a:blip r:embed="rId3">
            <a:alphaModFix/>
          </a:blip>
          <a:srcRect/>
          <a:stretch/>
        </p:blipFill>
        <p:spPr>
          <a:xfrm rot="-5400000">
            <a:off x="14042761" y="5824735"/>
            <a:ext cx="1770592" cy="2655888"/>
          </a:xfrm>
          <a:prstGeom prst="rect">
            <a:avLst/>
          </a:prstGeom>
          <a:noFill/>
          <a:ln>
            <a:noFill/>
          </a:ln>
        </p:spPr>
      </p:pic>
      <p:sp>
        <p:nvSpPr>
          <p:cNvPr id="1900" name="Google Shape;1900;p71"/>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901" name="Google Shape;1901;p71"/>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902" name="Google Shape;1902;p71"/>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903" name="Google Shape;1903;p71"/>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Image Right - Text">
  <p:cSld name="Image Right - Text">
    <p:spTree>
      <p:nvGrpSpPr>
        <p:cNvPr id="1" name="Shape 1904"/>
        <p:cNvGrpSpPr/>
        <p:nvPr/>
      </p:nvGrpSpPr>
      <p:grpSpPr>
        <a:xfrm>
          <a:off x="0" y="0"/>
          <a:ext cx="0" cy="0"/>
          <a:chOff x="0" y="0"/>
          <a:chExt cx="0" cy="0"/>
        </a:xfrm>
      </p:grpSpPr>
      <p:sp>
        <p:nvSpPr>
          <p:cNvPr id="1905" name="Google Shape;1905;p72"/>
          <p:cNvSpPr txBox="1">
            <a:spLocks noGrp="1"/>
          </p:cNvSpPr>
          <p:nvPr>
            <p:ph type="body" idx="1"/>
          </p:nvPr>
        </p:nvSpPr>
        <p:spPr>
          <a:xfrm>
            <a:off x="711201" y="792164"/>
            <a:ext cx="6535716" cy="2565634"/>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rgbClr val="2D3293"/>
              </a:buClr>
              <a:buSzPts val="4950"/>
              <a:buFont typeface="Open Sans SemiBold"/>
              <a:buNone/>
              <a:defRPr sz="6600" b="0" i="0">
                <a:solidFill>
                  <a:srgbClr val="2D3293"/>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906" name="Google Shape;1906;p72"/>
          <p:cNvSpPr txBox="1">
            <a:spLocks noGrp="1"/>
          </p:cNvSpPr>
          <p:nvPr>
            <p:ph type="body" idx="2"/>
          </p:nvPr>
        </p:nvSpPr>
        <p:spPr>
          <a:xfrm>
            <a:off x="723899" y="3357798"/>
            <a:ext cx="6126605" cy="4059002"/>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chemeClr val="dk2"/>
              </a:buClr>
              <a:buSzPts val="2400"/>
              <a:buFont typeface="Open Sans Light"/>
              <a:buNone/>
              <a:defRPr sz="3200" b="0" i="0">
                <a:solidFill>
                  <a:schemeClr val="dk2"/>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907" name="Google Shape;1907;p72"/>
          <p:cNvPicPr preferRelativeResize="0"/>
          <p:nvPr/>
        </p:nvPicPr>
        <p:blipFill rotWithShape="1">
          <a:blip r:embed="rId2">
            <a:alphaModFix/>
          </a:blip>
          <a:srcRect/>
          <a:stretch/>
        </p:blipFill>
        <p:spPr>
          <a:xfrm rot="-5400000" flipH="1">
            <a:off x="13821973" y="-500296"/>
            <a:ext cx="1933731" cy="2934324"/>
          </a:xfrm>
          <a:prstGeom prst="rect">
            <a:avLst/>
          </a:prstGeom>
          <a:noFill/>
          <a:ln>
            <a:noFill/>
          </a:ln>
        </p:spPr>
      </p:pic>
      <p:sp>
        <p:nvSpPr>
          <p:cNvPr id="1908" name="Google Shape;1908;p72"/>
          <p:cNvSpPr>
            <a:spLocks noGrp="1"/>
          </p:cNvSpPr>
          <p:nvPr>
            <p:ph type="pic" idx="3"/>
          </p:nvPr>
        </p:nvSpPr>
        <p:spPr>
          <a:xfrm>
            <a:off x="8128000" y="792164"/>
            <a:ext cx="8128000" cy="74051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pitchFamily="2" charset="0"/>
                <a:ea typeface="Helvetica Neue"/>
                <a:cs typeface="Helvetica Neue"/>
                <a:sym typeface="Helvetica Neue"/>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pic>
        <p:nvPicPr>
          <p:cNvPr id="1909" name="Google Shape;1909;p72"/>
          <p:cNvPicPr preferRelativeResize="0"/>
          <p:nvPr/>
        </p:nvPicPr>
        <p:blipFill rotWithShape="1">
          <a:blip r:embed="rId3">
            <a:alphaModFix/>
          </a:blip>
          <a:srcRect/>
          <a:stretch/>
        </p:blipFill>
        <p:spPr>
          <a:xfrm rot="-5400000">
            <a:off x="14404051" y="7292051"/>
            <a:ext cx="1481559" cy="2222339"/>
          </a:xfrm>
          <a:prstGeom prst="rect">
            <a:avLst/>
          </a:prstGeom>
          <a:noFill/>
          <a:ln>
            <a:noFill/>
          </a:ln>
        </p:spPr>
      </p:pic>
      <p:pic>
        <p:nvPicPr>
          <p:cNvPr id="1910" name="Google Shape;1910;p72"/>
          <p:cNvPicPr preferRelativeResize="0"/>
          <p:nvPr/>
        </p:nvPicPr>
        <p:blipFill rotWithShape="1">
          <a:blip r:embed="rId3">
            <a:alphaModFix/>
          </a:blip>
          <a:srcRect/>
          <a:stretch/>
        </p:blipFill>
        <p:spPr>
          <a:xfrm rot="5400000">
            <a:off x="370390" y="-389238"/>
            <a:ext cx="1481559" cy="2222339"/>
          </a:xfrm>
          <a:prstGeom prst="rect">
            <a:avLst/>
          </a:prstGeom>
          <a:noFill/>
          <a:ln>
            <a:noFill/>
          </a:ln>
        </p:spPr>
      </p:pic>
      <p:sp>
        <p:nvSpPr>
          <p:cNvPr id="1911" name="Google Shape;1911;p72"/>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912" name="Google Shape;1912;p72"/>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913" name="Google Shape;1913;p72"/>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914" name="Google Shape;1914;p72"/>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82"/>
        <p:cNvGrpSpPr/>
        <p:nvPr/>
      </p:nvGrpSpPr>
      <p:grpSpPr>
        <a:xfrm>
          <a:off x="0" y="0"/>
          <a:ext cx="0" cy="0"/>
          <a:chOff x="0" y="0"/>
          <a:chExt cx="0" cy="0"/>
        </a:xfrm>
      </p:grpSpPr>
      <p:pic>
        <p:nvPicPr>
          <p:cNvPr id="83" name="Google Shape;83;p160"/>
          <p:cNvPicPr preferRelativeResize="0"/>
          <p:nvPr/>
        </p:nvPicPr>
        <p:blipFill rotWithShape="1">
          <a:blip r:embed="rId2">
            <a:alphaModFix/>
          </a:blip>
          <a:srcRect/>
          <a:stretch/>
        </p:blipFill>
        <p:spPr>
          <a:xfrm>
            <a:off x="-46390" y="2732109"/>
            <a:ext cx="4272997" cy="6409496"/>
          </a:xfrm>
          <a:prstGeom prst="rect">
            <a:avLst/>
          </a:prstGeom>
          <a:noFill/>
          <a:ln>
            <a:noFill/>
          </a:ln>
        </p:spPr>
      </p:pic>
      <p:sp>
        <p:nvSpPr>
          <p:cNvPr id="84" name="Google Shape;84;p160"/>
          <p:cNvSpPr txBox="1">
            <a:spLocks noGrp="1"/>
          </p:cNvSpPr>
          <p:nvPr>
            <p:ph type="body" idx="1"/>
          </p:nvPr>
        </p:nvSpPr>
        <p:spPr>
          <a:xfrm>
            <a:off x="2476500" y="5165381"/>
            <a:ext cx="11303100" cy="1561800"/>
          </a:xfrm>
          <a:prstGeom prst="rect">
            <a:avLst/>
          </a:prstGeom>
          <a:noFill/>
          <a:ln>
            <a:noFill/>
          </a:ln>
        </p:spPr>
        <p:txBody>
          <a:bodyPr spcFirstLastPara="1" wrap="square" lIns="0" tIns="72000" rIns="0" bIns="0" anchor="t" anchorCtr="0">
            <a:noAutofit/>
          </a:bodyPr>
          <a:lstStyle>
            <a:lvl1pPr marL="457200" lvl="0" indent="-228600" algn="ctr">
              <a:lnSpc>
                <a:spcPct val="100000"/>
              </a:lnSpc>
              <a:spcBef>
                <a:spcPts val="300"/>
              </a:spcBef>
              <a:spcAft>
                <a:spcPts val="0"/>
              </a:spcAft>
              <a:buClr>
                <a:srgbClr val="4687E6"/>
              </a:buClr>
              <a:buSzPts val="3150"/>
              <a:buFont typeface="Calibri"/>
              <a:buNone/>
              <a:defRPr sz="4200" b="0" i="0">
                <a:solidFill>
                  <a:srgbClr val="4687E6"/>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85" name="Google Shape;85;p160"/>
          <p:cNvSpPr txBox="1">
            <a:spLocks noGrp="1"/>
          </p:cNvSpPr>
          <p:nvPr>
            <p:ph type="body" idx="2"/>
          </p:nvPr>
        </p:nvSpPr>
        <p:spPr>
          <a:xfrm>
            <a:off x="3483261" y="804674"/>
            <a:ext cx="4390800" cy="4620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3900"/>
              </a:spcBef>
              <a:spcAft>
                <a:spcPts val="0"/>
              </a:spcAft>
              <a:buClr>
                <a:srgbClr val="2D3293"/>
              </a:buClr>
              <a:buSzPts val="2250"/>
              <a:buFont typeface="Calibri"/>
              <a:buNone/>
              <a:defRPr sz="30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86" name="Google Shape;86;p160"/>
          <p:cNvSpPr txBox="1">
            <a:spLocks noGrp="1"/>
          </p:cNvSpPr>
          <p:nvPr>
            <p:ph type="body" idx="3"/>
          </p:nvPr>
        </p:nvSpPr>
        <p:spPr>
          <a:xfrm>
            <a:off x="3483260" y="1266655"/>
            <a:ext cx="4390800" cy="405600"/>
          </a:xfrm>
          <a:prstGeom prst="rect">
            <a:avLst/>
          </a:prstGeom>
          <a:noFill/>
          <a:ln>
            <a:noFill/>
          </a:ln>
        </p:spPr>
        <p:txBody>
          <a:bodyPr spcFirstLastPara="1" wrap="square" lIns="0" tIns="36000" rIns="0" bIns="0" anchor="t" anchorCtr="0">
            <a:noAutofit/>
          </a:bodyPr>
          <a:lstStyle>
            <a:lvl1pPr marL="457200" lvl="0" indent="-228600" algn="r">
              <a:lnSpc>
                <a:spcPct val="100000"/>
              </a:lnSpc>
              <a:spcBef>
                <a:spcPts val="3900"/>
              </a:spcBef>
              <a:spcAft>
                <a:spcPts val="0"/>
              </a:spcAft>
              <a:buClr>
                <a:schemeClr val="accent2"/>
              </a:buClr>
              <a:buSzPts val="1800"/>
              <a:buFont typeface="Calibri"/>
              <a:buNone/>
              <a:defRPr sz="2400" b="0" i="0">
                <a:solidFill>
                  <a:schemeClr val="accent2"/>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87" name="Google Shape;87;p160"/>
          <p:cNvSpPr txBox="1">
            <a:spLocks noGrp="1"/>
          </p:cNvSpPr>
          <p:nvPr>
            <p:ph type="body" idx="4"/>
          </p:nvPr>
        </p:nvSpPr>
        <p:spPr>
          <a:xfrm>
            <a:off x="8398161" y="804674"/>
            <a:ext cx="4390800" cy="46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rgbClr val="2D3293"/>
              </a:buClr>
              <a:buSzPts val="2250"/>
              <a:buFont typeface="Calibri"/>
              <a:buNone/>
              <a:defRPr sz="30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88" name="Google Shape;88;p160"/>
          <p:cNvSpPr txBox="1">
            <a:spLocks noGrp="1"/>
          </p:cNvSpPr>
          <p:nvPr>
            <p:ph type="body" idx="5"/>
          </p:nvPr>
        </p:nvSpPr>
        <p:spPr>
          <a:xfrm>
            <a:off x="8398160" y="1266655"/>
            <a:ext cx="4390800" cy="405600"/>
          </a:xfrm>
          <a:prstGeom prst="rect">
            <a:avLst/>
          </a:prstGeom>
          <a:noFill/>
          <a:ln>
            <a:noFill/>
          </a:ln>
        </p:spPr>
        <p:txBody>
          <a:bodyPr spcFirstLastPara="1" wrap="square" lIns="0" tIns="36000" rIns="0" bIns="0" anchor="t" anchorCtr="0">
            <a:noAutofit/>
          </a:bodyPr>
          <a:lstStyle>
            <a:lvl1pPr marL="457200" lvl="0" indent="-228600" algn="l">
              <a:lnSpc>
                <a:spcPct val="100000"/>
              </a:lnSpc>
              <a:spcBef>
                <a:spcPts val="3900"/>
              </a:spcBef>
              <a:spcAft>
                <a:spcPts val="0"/>
              </a:spcAft>
              <a:buClr>
                <a:schemeClr val="accent2"/>
              </a:buClr>
              <a:buSzPts val="1800"/>
              <a:buFont typeface="Calibri"/>
              <a:buNone/>
              <a:defRPr sz="2400" b="0" i="0">
                <a:solidFill>
                  <a:schemeClr val="accent2"/>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cxnSp>
        <p:nvCxnSpPr>
          <p:cNvPr id="89" name="Google Shape;89;p160"/>
          <p:cNvCxnSpPr/>
          <p:nvPr/>
        </p:nvCxnSpPr>
        <p:spPr>
          <a:xfrm>
            <a:off x="8140700" y="710160"/>
            <a:ext cx="0" cy="1079400"/>
          </a:xfrm>
          <a:prstGeom prst="straightConnector1">
            <a:avLst/>
          </a:prstGeom>
          <a:noFill/>
          <a:ln w="12700" cap="flat" cmpd="sng">
            <a:solidFill>
              <a:srgbClr val="D6D6D6"/>
            </a:solidFill>
            <a:prstDash val="solid"/>
            <a:miter lim="400000"/>
            <a:headEnd type="none" w="sm" len="sm"/>
            <a:tailEnd type="none" w="sm" len="sm"/>
          </a:ln>
        </p:spPr>
      </p:cxnSp>
      <p:sp>
        <p:nvSpPr>
          <p:cNvPr id="90" name="Google Shape;90;p160"/>
          <p:cNvSpPr txBox="1">
            <a:spLocks noGrp="1"/>
          </p:cNvSpPr>
          <p:nvPr>
            <p:ph type="body" idx="6"/>
          </p:nvPr>
        </p:nvSpPr>
        <p:spPr>
          <a:xfrm>
            <a:off x="2476500" y="2401376"/>
            <a:ext cx="11303100" cy="2765100"/>
          </a:xfrm>
          <a:prstGeom prst="rect">
            <a:avLst/>
          </a:prstGeom>
          <a:noFill/>
          <a:ln>
            <a:noFill/>
          </a:ln>
        </p:spPr>
        <p:txBody>
          <a:bodyPr spcFirstLastPara="1" wrap="square" lIns="0" tIns="0" rIns="0" bIns="72000" anchor="b" anchorCtr="1">
            <a:noAutofit/>
          </a:bodyPr>
          <a:lstStyle>
            <a:lvl1pPr marL="457200" lvl="0" indent="-228600" algn="ctr">
              <a:lnSpc>
                <a:spcPct val="109090"/>
              </a:lnSpc>
              <a:spcBef>
                <a:spcPts val="0"/>
              </a:spcBef>
              <a:spcAft>
                <a:spcPts val="0"/>
              </a:spcAft>
              <a:buClr>
                <a:srgbClr val="2D3293"/>
              </a:buClr>
              <a:buSzPts val="6600"/>
              <a:buFont typeface="Calibri"/>
              <a:buNone/>
              <a:defRPr sz="88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91" name="Google Shape;91;p160"/>
          <p:cNvSpPr txBox="1">
            <a:spLocks noGrp="1"/>
          </p:cNvSpPr>
          <p:nvPr>
            <p:ph type="ftr" idx="11"/>
          </p:nvPr>
        </p:nvSpPr>
        <p:spPr>
          <a:xfrm>
            <a:off x="4831589" y="8416031"/>
            <a:ext cx="6593400" cy="37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92" name="Google Shape;92;p160"/>
          <p:cNvPicPr preferRelativeResize="0"/>
          <p:nvPr/>
        </p:nvPicPr>
        <p:blipFill rotWithShape="1">
          <a:blip r:embed="rId3">
            <a:alphaModFix/>
          </a:blip>
          <a:srcRect/>
          <a:stretch/>
        </p:blipFill>
        <p:spPr>
          <a:xfrm>
            <a:off x="14508880" y="8458973"/>
            <a:ext cx="860080" cy="307930"/>
          </a:xfrm>
          <a:prstGeom prst="rect">
            <a:avLst/>
          </a:prstGeom>
          <a:noFill/>
          <a:ln>
            <a:noFill/>
          </a:ln>
        </p:spPr>
      </p:pic>
      <p:grpSp>
        <p:nvGrpSpPr>
          <p:cNvPr id="93" name="Google Shape;93;p160"/>
          <p:cNvGrpSpPr/>
          <p:nvPr/>
        </p:nvGrpSpPr>
        <p:grpSpPr>
          <a:xfrm>
            <a:off x="11933564" y="8344670"/>
            <a:ext cx="2333774" cy="481060"/>
            <a:chOff x="11725043" y="8364911"/>
            <a:chExt cx="2333774" cy="481060"/>
          </a:xfrm>
        </p:grpSpPr>
        <p:pic>
          <p:nvPicPr>
            <p:cNvPr id="94" name="Google Shape;94;p160"/>
            <p:cNvPicPr preferRelativeResize="0"/>
            <p:nvPr/>
          </p:nvPicPr>
          <p:blipFill rotWithShape="1">
            <a:blip r:embed="rId4">
              <a:alphaModFix/>
            </a:blip>
            <a:srcRect/>
            <a:stretch/>
          </p:blipFill>
          <p:spPr>
            <a:xfrm>
              <a:off x="11725043" y="8364911"/>
              <a:ext cx="577273" cy="481060"/>
            </a:xfrm>
            <a:prstGeom prst="rect">
              <a:avLst/>
            </a:prstGeom>
            <a:noFill/>
            <a:ln>
              <a:noFill/>
            </a:ln>
          </p:spPr>
        </p:pic>
        <p:sp>
          <p:nvSpPr>
            <p:cNvPr id="95" name="Google Shape;95;p160"/>
            <p:cNvSpPr txBox="1"/>
            <p:nvPr/>
          </p:nvSpPr>
          <p:spPr>
            <a:xfrm>
              <a:off x="12340417" y="8446825"/>
              <a:ext cx="1718400" cy="338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2200"/>
                <a:buFont typeface="Calibri"/>
                <a:buNone/>
              </a:pPr>
              <a:r>
                <a:rPr lang="de-DE" sz="2200" b="0" i="0" u="none" strike="noStrike" cap="none">
                  <a:solidFill>
                    <a:srgbClr val="2D3293"/>
                  </a:solidFill>
                  <a:latin typeface="Calibri"/>
                  <a:ea typeface="Calibri"/>
                  <a:cs typeface="Calibri"/>
                  <a:sym typeface="Calibri"/>
                </a:rPr>
                <a:t>@</a:t>
              </a:r>
              <a:r>
                <a:rPr lang="de-DE" sz="2200" b="1" i="0" u="none" strike="noStrike" cap="none">
                  <a:solidFill>
                    <a:srgbClr val="2D3293"/>
                  </a:solidFill>
                  <a:latin typeface="Calibri"/>
                  <a:ea typeface="Calibri"/>
                  <a:cs typeface="Calibri"/>
                  <a:sym typeface="Calibri"/>
                </a:rPr>
                <a:t>openaire_eu</a:t>
              </a:r>
              <a:endParaRPr sz="1400" b="0" i="0" u="none" strike="noStrike" cap="none">
                <a:solidFill>
                  <a:srgbClr val="000000"/>
                </a:solidFill>
                <a:latin typeface="Arial"/>
                <a:ea typeface="Arial"/>
                <a:cs typeface="Arial"/>
                <a:sym typeface="Arial"/>
              </a:endParaRPr>
            </a:p>
          </p:txBody>
        </p:sp>
      </p:grpSp>
      <p:pic>
        <p:nvPicPr>
          <p:cNvPr id="96" name="Google Shape;96;p160"/>
          <p:cNvPicPr preferRelativeResize="0"/>
          <p:nvPr/>
        </p:nvPicPr>
        <p:blipFill rotWithShape="1">
          <a:blip r:embed="rId2">
            <a:alphaModFix/>
          </a:blip>
          <a:srcRect/>
          <a:stretch/>
        </p:blipFill>
        <p:spPr>
          <a:xfrm rot="10800000">
            <a:off x="12044383" y="-14990"/>
            <a:ext cx="4272997" cy="6409496"/>
          </a:xfrm>
          <a:prstGeom prst="rect">
            <a:avLst/>
          </a:prstGeom>
          <a:noFill/>
          <a:ln>
            <a:noFill/>
          </a:ln>
        </p:spPr>
      </p:pic>
      <p:pic>
        <p:nvPicPr>
          <p:cNvPr id="97" name="Google Shape;97;p160"/>
          <p:cNvPicPr preferRelativeResize="0"/>
          <p:nvPr/>
        </p:nvPicPr>
        <p:blipFill rotWithShape="1">
          <a:blip r:embed="rId5">
            <a:alphaModFix/>
          </a:blip>
          <a:srcRect/>
          <a:stretch/>
        </p:blipFill>
        <p:spPr>
          <a:xfrm>
            <a:off x="3069427" y="8211099"/>
            <a:ext cx="1036956" cy="719999"/>
          </a:xfrm>
          <a:prstGeom prst="rect">
            <a:avLst/>
          </a:prstGeom>
          <a:noFill/>
          <a:ln>
            <a:noFill/>
          </a:ln>
        </p:spPr>
      </p:pic>
      <p:pic>
        <p:nvPicPr>
          <p:cNvPr id="98" name="Google Shape;98;p160"/>
          <p:cNvPicPr preferRelativeResize="0"/>
          <p:nvPr/>
        </p:nvPicPr>
        <p:blipFill rotWithShape="1">
          <a:blip r:embed="rId6">
            <a:alphaModFix/>
          </a:blip>
          <a:srcRect/>
          <a:stretch/>
        </p:blipFill>
        <p:spPr>
          <a:xfrm>
            <a:off x="652964" y="8200490"/>
            <a:ext cx="2076545" cy="7412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Image Right - Text">
  <p:cSld name="1_Image Right - Text">
    <p:spTree>
      <p:nvGrpSpPr>
        <p:cNvPr id="1" name="Shape 1915"/>
        <p:cNvGrpSpPr/>
        <p:nvPr/>
      </p:nvGrpSpPr>
      <p:grpSpPr>
        <a:xfrm>
          <a:off x="0" y="0"/>
          <a:ext cx="0" cy="0"/>
          <a:chOff x="0" y="0"/>
          <a:chExt cx="0" cy="0"/>
        </a:xfrm>
      </p:grpSpPr>
      <p:sp>
        <p:nvSpPr>
          <p:cNvPr id="1916" name="Google Shape;1916;p73"/>
          <p:cNvSpPr>
            <a:spLocks noGrp="1"/>
          </p:cNvSpPr>
          <p:nvPr>
            <p:ph type="pic" idx="2"/>
          </p:nvPr>
        </p:nvSpPr>
        <p:spPr>
          <a:xfrm>
            <a:off x="8128000" y="792164"/>
            <a:ext cx="8128000" cy="74051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pitchFamily="2" charset="0"/>
                <a:ea typeface="Helvetica Neue"/>
                <a:cs typeface="Helvetica Neue"/>
                <a:sym typeface="Helvetica Neue"/>
              </a:defRPr>
            </a:lvl1pPr>
            <a:lvl2pPr marR="0" lvl="1"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917" name="Google Shape;1917;p73"/>
          <p:cNvSpPr txBox="1">
            <a:spLocks noGrp="1"/>
          </p:cNvSpPr>
          <p:nvPr>
            <p:ph type="body" idx="1"/>
          </p:nvPr>
        </p:nvSpPr>
        <p:spPr>
          <a:xfrm>
            <a:off x="711201" y="792164"/>
            <a:ext cx="6535716" cy="2565634"/>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rgbClr val="2D3293"/>
              </a:buClr>
              <a:buSzPts val="4950"/>
              <a:buFont typeface="Open Sans SemiBold"/>
              <a:buNone/>
              <a:defRPr sz="6600" b="0" i="0">
                <a:solidFill>
                  <a:srgbClr val="2D3293"/>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2400"/>
              <a:buFont typeface="Helvetica Neue"/>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sp>
        <p:nvSpPr>
          <p:cNvPr id="1918" name="Google Shape;1918;p73"/>
          <p:cNvSpPr txBox="1">
            <a:spLocks noGrp="1"/>
          </p:cNvSpPr>
          <p:nvPr>
            <p:ph type="body" idx="3"/>
          </p:nvPr>
        </p:nvSpPr>
        <p:spPr>
          <a:xfrm>
            <a:off x="723899" y="3357798"/>
            <a:ext cx="6126605" cy="4059002"/>
          </a:xfrm>
          <a:prstGeom prst="rect">
            <a:avLst/>
          </a:prstGeom>
          <a:noFill/>
          <a:ln>
            <a:noFill/>
          </a:ln>
        </p:spPr>
        <p:txBody>
          <a:bodyPr spcFirstLastPara="1" wrap="square" lIns="0" tIns="180000" rIns="0" bIns="180000" anchor="t" anchorCtr="0">
            <a:noAutofit/>
          </a:bodyPr>
          <a:lstStyle>
            <a:lvl1pPr marL="457200" lvl="0" indent="-228600" algn="l">
              <a:lnSpc>
                <a:spcPct val="100000"/>
              </a:lnSpc>
              <a:spcBef>
                <a:spcPts val="3900"/>
              </a:spcBef>
              <a:spcAft>
                <a:spcPts val="0"/>
              </a:spcAft>
              <a:buClr>
                <a:schemeClr val="dk2"/>
              </a:buClr>
              <a:buSzPts val="2400"/>
              <a:buFont typeface="Open Sans Light"/>
              <a:buNone/>
              <a:defRPr sz="3200" b="0" i="0">
                <a:solidFill>
                  <a:schemeClr val="dk2"/>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919" name="Google Shape;1919;p73"/>
          <p:cNvPicPr preferRelativeResize="0"/>
          <p:nvPr/>
        </p:nvPicPr>
        <p:blipFill rotWithShape="1">
          <a:blip r:embed="rId2">
            <a:alphaModFix/>
          </a:blip>
          <a:srcRect/>
          <a:stretch/>
        </p:blipFill>
        <p:spPr>
          <a:xfrm rot="-5400000" flipH="1">
            <a:off x="13821973" y="-500296"/>
            <a:ext cx="1933731" cy="2934324"/>
          </a:xfrm>
          <a:prstGeom prst="rect">
            <a:avLst/>
          </a:prstGeom>
          <a:noFill/>
          <a:ln>
            <a:noFill/>
          </a:ln>
        </p:spPr>
      </p:pic>
      <p:sp>
        <p:nvSpPr>
          <p:cNvPr id="1920" name="Google Shape;1920;p73"/>
          <p:cNvSpPr/>
          <p:nvPr/>
        </p:nvSpPr>
        <p:spPr>
          <a:xfrm>
            <a:off x="8921831" y="6031940"/>
            <a:ext cx="8968799" cy="1616977"/>
          </a:xfrm>
          <a:prstGeom prst="roundRect">
            <a:avLst>
              <a:gd name="adj" fmla="val 50000"/>
            </a:avLst>
          </a:prstGeom>
          <a:solidFill>
            <a:schemeClr val="accent3"/>
          </a:solidFill>
          <a:ln>
            <a:noFill/>
          </a:ln>
          <a:effectLst>
            <a:outerShdw blurRad="25400" dist="12700" dir="5400000" rotWithShape="0">
              <a:srgbClr val="000000">
                <a:alpha val="49019"/>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dirty="0">
              <a:solidFill>
                <a:srgbClr val="FFFFFF"/>
              </a:solidFill>
              <a:latin typeface="Helvetica Light" pitchFamily="2" charset="0"/>
              <a:ea typeface="Helvetica Neue Light"/>
              <a:cs typeface="Helvetica Neue Light"/>
              <a:sym typeface="Helvetica Neue Light"/>
            </a:endParaRPr>
          </a:p>
        </p:txBody>
      </p:sp>
      <p:sp>
        <p:nvSpPr>
          <p:cNvPr id="1921" name="Google Shape;1921;p73"/>
          <p:cNvSpPr txBox="1">
            <a:spLocks noGrp="1"/>
          </p:cNvSpPr>
          <p:nvPr>
            <p:ph type="body" idx="4"/>
          </p:nvPr>
        </p:nvSpPr>
        <p:spPr>
          <a:xfrm>
            <a:off x="9593704" y="6162363"/>
            <a:ext cx="6355830" cy="125006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900"/>
              </a:spcBef>
              <a:spcAft>
                <a:spcPts val="0"/>
              </a:spcAft>
              <a:buClr>
                <a:schemeClr val="accent1"/>
              </a:buClr>
              <a:buSzPts val="3300"/>
              <a:buFont typeface="Open Sans SemiBold"/>
              <a:buNone/>
              <a:defRPr sz="4400" b="0" i="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SemiBold"/>
              </a:defRPr>
            </a:lvl1pPr>
            <a:lvl2pPr marL="914400" lvl="1"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2pPr>
            <a:lvl3pPr marL="1371600" lvl="2"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3pPr>
            <a:lvl4pPr marL="1828800" lvl="3"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4pPr>
            <a:lvl5pPr marL="2286000" lvl="4" indent="-228600" algn="l">
              <a:lnSpc>
                <a:spcPct val="100000"/>
              </a:lnSpc>
              <a:spcBef>
                <a:spcPts val="3900"/>
              </a:spcBef>
              <a:spcAft>
                <a:spcPts val="0"/>
              </a:spcAft>
              <a:buClr>
                <a:srgbClr val="000000"/>
              </a:buClr>
              <a:buSzPts val="1800"/>
              <a:buFont typeface="Open Sans"/>
              <a:buNone/>
              <a:defRPr sz="2400" b="0" i="0">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dirty="0"/>
          </a:p>
        </p:txBody>
      </p:sp>
      <p:pic>
        <p:nvPicPr>
          <p:cNvPr id="1922" name="Google Shape;1922;p73"/>
          <p:cNvPicPr preferRelativeResize="0"/>
          <p:nvPr/>
        </p:nvPicPr>
        <p:blipFill rotWithShape="1">
          <a:blip r:embed="rId3">
            <a:alphaModFix/>
          </a:blip>
          <a:srcRect/>
          <a:stretch/>
        </p:blipFill>
        <p:spPr>
          <a:xfrm rot="5400000">
            <a:off x="370390" y="-389238"/>
            <a:ext cx="1481559" cy="2222339"/>
          </a:xfrm>
          <a:prstGeom prst="rect">
            <a:avLst/>
          </a:prstGeom>
          <a:noFill/>
          <a:ln>
            <a:noFill/>
          </a:ln>
        </p:spPr>
      </p:pic>
      <p:pic>
        <p:nvPicPr>
          <p:cNvPr id="1923" name="Google Shape;1923;p73"/>
          <p:cNvPicPr preferRelativeResize="0"/>
          <p:nvPr/>
        </p:nvPicPr>
        <p:blipFill rotWithShape="1">
          <a:blip r:embed="rId3">
            <a:alphaModFix/>
          </a:blip>
          <a:srcRect/>
          <a:stretch/>
        </p:blipFill>
        <p:spPr>
          <a:xfrm rot="-5400000">
            <a:off x="14404051" y="7292051"/>
            <a:ext cx="1481559" cy="2222339"/>
          </a:xfrm>
          <a:prstGeom prst="rect">
            <a:avLst/>
          </a:prstGeom>
          <a:noFill/>
          <a:ln>
            <a:noFill/>
          </a:ln>
        </p:spPr>
      </p:pic>
      <p:sp>
        <p:nvSpPr>
          <p:cNvPr id="1924" name="Google Shape;1924;p73"/>
          <p:cNvSpPr txBox="1">
            <a:spLocks noGrp="1"/>
          </p:cNvSpPr>
          <p:nvPr>
            <p:ph type="ftr" idx="11"/>
          </p:nvPr>
        </p:nvSpPr>
        <p:spPr>
          <a:xfrm>
            <a:off x="7246916" y="8551495"/>
            <a:ext cx="8290521" cy="376237"/>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400"/>
              <a:buFont typeface="Open Sans Light"/>
              <a:buNone/>
              <a:defRPr sz="1400" b="0" i="0">
                <a:solidFill>
                  <a:srgbClr val="6A6A6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lang="en-IT" dirty="0"/>
          </a:p>
        </p:txBody>
      </p:sp>
      <p:sp>
        <p:nvSpPr>
          <p:cNvPr id="1925" name="Google Shape;1925;p73"/>
          <p:cNvSpPr txBox="1">
            <a:spLocks noGrp="1"/>
          </p:cNvSpPr>
          <p:nvPr>
            <p:ph type="sldNum" idx="12"/>
          </p:nvPr>
        </p:nvSpPr>
        <p:spPr>
          <a:xfrm>
            <a:off x="15571303" y="855149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0" marR="0" lvl="1"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1600"/>
              <a:buFont typeface="Open Sans Light"/>
              <a:buNone/>
              <a:defRPr sz="1600" b="0" i="0" u="none" strike="noStrike" cap="none">
                <a:solidFill>
                  <a:srgbClr val="888888"/>
                </a:solidFill>
                <a:latin typeface="Open Sans Light"/>
                <a:ea typeface="Open Sans Light"/>
                <a:cs typeface="Open Sans Light"/>
                <a:sym typeface="Open Sans Light"/>
              </a:defRPr>
            </a:lvl9pPr>
          </a:lstStyle>
          <a:p>
            <a:fld id="{00000000-1234-1234-1234-123412341234}" type="slidenum">
              <a:rPr lang="de-DE" smtClean="0"/>
              <a:pPr/>
              <a:t>‹#›</a:t>
            </a:fld>
            <a:endParaRPr lang="de-DE" dirty="0"/>
          </a:p>
        </p:txBody>
      </p:sp>
      <p:pic>
        <p:nvPicPr>
          <p:cNvPr id="1926" name="Google Shape;1926;p73"/>
          <p:cNvPicPr preferRelativeResize="0"/>
          <p:nvPr/>
        </p:nvPicPr>
        <p:blipFill rotWithShape="1">
          <a:blip r:embed="rId4">
            <a:alphaModFix/>
          </a:blip>
          <a:srcRect/>
          <a:stretch/>
        </p:blipFill>
        <p:spPr>
          <a:xfrm>
            <a:off x="711200" y="8203662"/>
            <a:ext cx="2076544" cy="741219"/>
          </a:xfrm>
          <a:prstGeom prst="rect">
            <a:avLst/>
          </a:prstGeom>
          <a:noFill/>
          <a:ln>
            <a:noFill/>
          </a:ln>
        </p:spPr>
      </p:pic>
      <p:pic>
        <p:nvPicPr>
          <p:cNvPr id="1927" name="Google Shape;1927;p73"/>
          <p:cNvPicPr preferRelativeResize="0"/>
          <p:nvPr/>
        </p:nvPicPr>
        <p:blipFill rotWithShape="1">
          <a:blip r:embed="rId5">
            <a:alphaModFix/>
          </a:blip>
          <a:srcRect/>
          <a:stretch/>
        </p:blipFill>
        <p:spPr>
          <a:xfrm>
            <a:off x="3238757" y="8328801"/>
            <a:ext cx="829564" cy="5760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28"/>
        <p:cNvGrpSpPr/>
        <p:nvPr/>
      </p:nvGrpSpPr>
      <p:grpSpPr>
        <a:xfrm>
          <a:off x="0" y="0"/>
          <a:ext cx="0" cy="0"/>
          <a:chOff x="0" y="0"/>
          <a:chExt cx="0" cy="0"/>
        </a:xfrm>
      </p:grpSpPr>
      <p:sp>
        <p:nvSpPr>
          <p:cNvPr id="1929" name="Google Shape;1929;p74"/>
          <p:cNvSpPr txBox="1">
            <a:spLocks noGrp="1"/>
          </p:cNvSpPr>
          <p:nvPr>
            <p:ph type="title"/>
          </p:nvPr>
        </p:nvSpPr>
        <p:spPr>
          <a:xfrm>
            <a:off x="1117600" y="487363"/>
            <a:ext cx="14020801" cy="176688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7400"/>
              <a:buNone/>
              <a:defRPr b="0" i="0">
                <a:latin typeface="Helvetica" pitchFamily="2" charset="0"/>
              </a:defRPr>
            </a:lvl1pPr>
            <a:lvl2pPr lvl="1" algn="ctr">
              <a:lnSpc>
                <a:spcPct val="100000"/>
              </a:lnSpc>
              <a:spcBef>
                <a:spcPts val="0"/>
              </a:spcBef>
              <a:spcAft>
                <a:spcPts val="0"/>
              </a:spcAft>
              <a:buSzPts val="7400"/>
              <a:buNone/>
              <a:defRPr/>
            </a:lvl2pPr>
            <a:lvl3pPr lvl="2" algn="ctr">
              <a:lnSpc>
                <a:spcPct val="100000"/>
              </a:lnSpc>
              <a:spcBef>
                <a:spcPts val="0"/>
              </a:spcBef>
              <a:spcAft>
                <a:spcPts val="0"/>
              </a:spcAft>
              <a:buSzPts val="7400"/>
              <a:buNone/>
              <a:defRPr/>
            </a:lvl3pPr>
            <a:lvl4pPr lvl="3" algn="ctr">
              <a:lnSpc>
                <a:spcPct val="100000"/>
              </a:lnSpc>
              <a:spcBef>
                <a:spcPts val="0"/>
              </a:spcBef>
              <a:spcAft>
                <a:spcPts val="0"/>
              </a:spcAft>
              <a:buSzPts val="7400"/>
              <a:buNone/>
              <a:defRPr/>
            </a:lvl4pPr>
            <a:lvl5pPr lvl="4" algn="ctr">
              <a:lnSpc>
                <a:spcPct val="100000"/>
              </a:lnSpc>
              <a:spcBef>
                <a:spcPts val="0"/>
              </a:spcBef>
              <a:spcAft>
                <a:spcPts val="0"/>
              </a:spcAft>
              <a:buSzPts val="7400"/>
              <a:buNone/>
              <a:defRPr/>
            </a:lvl5pPr>
            <a:lvl6pPr lvl="5" algn="ctr">
              <a:lnSpc>
                <a:spcPct val="100000"/>
              </a:lnSpc>
              <a:spcBef>
                <a:spcPts val="0"/>
              </a:spcBef>
              <a:spcAft>
                <a:spcPts val="0"/>
              </a:spcAft>
              <a:buSzPts val="7400"/>
              <a:buNone/>
              <a:defRPr/>
            </a:lvl6pPr>
            <a:lvl7pPr lvl="6" algn="ctr">
              <a:lnSpc>
                <a:spcPct val="100000"/>
              </a:lnSpc>
              <a:spcBef>
                <a:spcPts val="0"/>
              </a:spcBef>
              <a:spcAft>
                <a:spcPts val="0"/>
              </a:spcAft>
              <a:buSzPts val="7400"/>
              <a:buNone/>
              <a:defRPr/>
            </a:lvl7pPr>
            <a:lvl8pPr lvl="7" algn="ctr">
              <a:lnSpc>
                <a:spcPct val="100000"/>
              </a:lnSpc>
              <a:spcBef>
                <a:spcPts val="0"/>
              </a:spcBef>
              <a:spcAft>
                <a:spcPts val="0"/>
              </a:spcAft>
              <a:buSzPts val="7400"/>
              <a:buNone/>
              <a:defRPr/>
            </a:lvl8pPr>
            <a:lvl9pPr lvl="8" algn="ctr">
              <a:lnSpc>
                <a:spcPct val="100000"/>
              </a:lnSpc>
              <a:spcBef>
                <a:spcPts val="0"/>
              </a:spcBef>
              <a:spcAft>
                <a:spcPts val="0"/>
              </a:spcAft>
              <a:buSzPts val="7400"/>
              <a:buNone/>
              <a:defRPr/>
            </a:lvl9pPr>
          </a:lstStyle>
          <a:p>
            <a:endParaRPr dirty="0"/>
          </a:p>
        </p:txBody>
      </p:sp>
      <p:sp>
        <p:nvSpPr>
          <p:cNvPr id="1930" name="Google Shape;1930;p74"/>
          <p:cNvSpPr txBox="1">
            <a:spLocks noGrp="1"/>
          </p:cNvSpPr>
          <p:nvPr>
            <p:ph type="body" idx="1"/>
          </p:nvPr>
        </p:nvSpPr>
        <p:spPr>
          <a:xfrm>
            <a:off x="1117600" y="2433638"/>
            <a:ext cx="14020801" cy="580231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3900"/>
              </a:spcBef>
              <a:spcAft>
                <a:spcPts val="0"/>
              </a:spcAft>
              <a:buSzPts val="2400"/>
              <a:buChar char="•"/>
              <a:defRPr b="0" i="0">
                <a:latin typeface="Helvetica" pitchFamily="2" charset="0"/>
              </a:defRPr>
            </a:lvl1pPr>
            <a:lvl2pPr marL="914400" lvl="1" indent="-381000" algn="l">
              <a:lnSpc>
                <a:spcPct val="100000"/>
              </a:lnSpc>
              <a:spcBef>
                <a:spcPts val="3900"/>
              </a:spcBef>
              <a:spcAft>
                <a:spcPts val="0"/>
              </a:spcAft>
              <a:buSzPts val="2400"/>
              <a:buChar char="•"/>
              <a:defRPr/>
            </a:lvl2pPr>
            <a:lvl3pPr marL="1371600" lvl="2" indent="-381000" algn="l">
              <a:lnSpc>
                <a:spcPct val="100000"/>
              </a:lnSpc>
              <a:spcBef>
                <a:spcPts val="3900"/>
              </a:spcBef>
              <a:spcAft>
                <a:spcPts val="0"/>
              </a:spcAft>
              <a:buSzPts val="2400"/>
              <a:buChar char="•"/>
              <a:defRPr/>
            </a:lvl3pPr>
            <a:lvl4pPr marL="1828800" lvl="3" indent="-381000" algn="l">
              <a:lnSpc>
                <a:spcPct val="100000"/>
              </a:lnSpc>
              <a:spcBef>
                <a:spcPts val="3900"/>
              </a:spcBef>
              <a:spcAft>
                <a:spcPts val="0"/>
              </a:spcAft>
              <a:buSzPts val="2400"/>
              <a:buChar char="•"/>
              <a:defRPr/>
            </a:lvl4pPr>
            <a:lvl5pPr marL="2286000" lvl="4" indent="-381000" algn="l">
              <a:lnSpc>
                <a:spcPct val="100000"/>
              </a:lnSpc>
              <a:spcBef>
                <a:spcPts val="3900"/>
              </a:spcBef>
              <a:spcAft>
                <a:spcPts val="0"/>
              </a:spcAft>
              <a:buSzPts val="2400"/>
              <a:buChar char="•"/>
              <a:defRPr/>
            </a:lvl5pPr>
            <a:lvl6pPr marL="2743200" lvl="5" indent="-381000" algn="l">
              <a:lnSpc>
                <a:spcPct val="100000"/>
              </a:lnSpc>
              <a:spcBef>
                <a:spcPts val="3900"/>
              </a:spcBef>
              <a:spcAft>
                <a:spcPts val="0"/>
              </a:spcAft>
              <a:buSzPts val="2400"/>
              <a:buChar char="•"/>
              <a:defRPr/>
            </a:lvl6pPr>
            <a:lvl7pPr marL="3200400" lvl="6" indent="-381000" algn="l">
              <a:lnSpc>
                <a:spcPct val="100000"/>
              </a:lnSpc>
              <a:spcBef>
                <a:spcPts val="3900"/>
              </a:spcBef>
              <a:spcAft>
                <a:spcPts val="0"/>
              </a:spcAft>
              <a:buSzPts val="2400"/>
              <a:buChar char="•"/>
              <a:defRPr/>
            </a:lvl7pPr>
            <a:lvl8pPr marL="3657600" lvl="7" indent="-381000" algn="l">
              <a:lnSpc>
                <a:spcPct val="100000"/>
              </a:lnSpc>
              <a:spcBef>
                <a:spcPts val="3900"/>
              </a:spcBef>
              <a:spcAft>
                <a:spcPts val="0"/>
              </a:spcAft>
              <a:buSzPts val="2400"/>
              <a:buChar char="•"/>
              <a:defRPr/>
            </a:lvl8pPr>
            <a:lvl9pPr marL="4114800" lvl="8" indent="-381000" algn="l">
              <a:lnSpc>
                <a:spcPct val="100000"/>
              </a:lnSpc>
              <a:spcBef>
                <a:spcPts val="3900"/>
              </a:spcBef>
              <a:spcAft>
                <a:spcPts val="0"/>
              </a:spcAft>
              <a:buSzPts val="2400"/>
              <a:buChar char="•"/>
              <a:defRPr/>
            </a:lvl9pPr>
          </a:lstStyle>
          <a:p>
            <a:endParaRPr dirty="0"/>
          </a:p>
        </p:txBody>
      </p:sp>
      <p:sp>
        <p:nvSpPr>
          <p:cNvPr id="1931" name="Google Shape;1931;p74"/>
          <p:cNvSpPr txBox="1">
            <a:spLocks noGrp="1"/>
          </p:cNvSpPr>
          <p:nvPr>
            <p:ph type="dt" idx="10"/>
          </p:nvPr>
        </p:nvSpPr>
        <p:spPr>
          <a:xfrm>
            <a:off x="1117600" y="8475134"/>
            <a:ext cx="3657600" cy="48683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32" name="Google Shape;1932;p74"/>
          <p:cNvSpPr txBox="1">
            <a:spLocks noGrp="1"/>
          </p:cNvSpPr>
          <p:nvPr>
            <p:ph type="ftr" idx="11"/>
          </p:nvPr>
        </p:nvSpPr>
        <p:spPr>
          <a:xfrm>
            <a:off x="5029200" y="8386764"/>
            <a:ext cx="6197600" cy="37623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b="0" i="0"/>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lang="en-IT" dirty="0"/>
          </a:p>
        </p:txBody>
      </p:sp>
      <p:sp>
        <p:nvSpPr>
          <p:cNvPr id="1933" name="Google Shape;1933;p74"/>
          <p:cNvSpPr txBox="1">
            <a:spLocks noGrp="1"/>
          </p:cNvSpPr>
          <p:nvPr>
            <p:ph type="sldNum" idx="12"/>
          </p:nvPr>
        </p:nvSpPr>
        <p:spPr>
          <a:xfrm>
            <a:off x="14630400" y="8386764"/>
            <a:ext cx="508000" cy="3762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pitchFamily="2" charset="0"/>
                <a:ea typeface="Helvetica Neue"/>
                <a:cs typeface="Helvetica Neue"/>
                <a:sym typeface="Helvetica Neue"/>
              </a:defRPr>
            </a:lvl1pPr>
            <a:lvl2pPr marL="0" marR="0" lvl="1"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99"/>
        <p:cNvGrpSpPr/>
        <p:nvPr/>
      </p:nvGrpSpPr>
      <p:grpSpPr>
        <a:xfrm>
          <a:off x="0" y="0"/>
          <a:ext cx="0" cy="0"/>
          <a:chOff x="0" y="0"/>
          <a:chExt cx="0" cy="0"/>
        </a:xfrm>
      </p:grpSpPr>
      <p:pic>
        <p:nvPicPr>
          <p:cNvPr id="100" name="Google Shape;100;p161"/>
          <p:cNvPicPr preferRelativeResize="0"/>
          <p:nvPr/>
        </p:nvPicPr>
        <p:blipFill rotWithShape="1">
          <a:blip r:embed="rId2">
            <a:alphaModFix amt="50000"/>
          </a:blip>
          <a:srcRect/>
          <a:stretch/>
        </p:blipFill>
        <p:spPr>
          <a:xfrm>
            <a:off x="1993692" y="4779"/>
            <a:ext cx="14240880" cy="8021621"/>
          </a:xfrm>
          <a:prstGeom prst="rect">
            <a:avLst/>
          </a:prstGeom>
          <a:noFill/>
          <a:ln>
            <a:noFill/>
          </a:ln>
          <a:effectLst>
            <a:outerShdw blurRad="50800" dist="50800" dir="5400000" algn="ctr" rotWithShape="0">
              <a:schemeClr val="lt1"/>
            </a:outerShdw>
          </a:effectLst>
        </p:spPr>
      </p:pic>
      <p:sp>
        <p:nvSpPr>
          <p:cNvPr id="101" name="Google Shape;101;p161"/>
          <p:cNvSpPr txBox="1">
            <a:spLocks noGrp="1"/>
          </p:cNvSpPr>
          <p:nvPr>
            <p:ph type="ftr" idx="11"/>
          </p:nvPr>
        </p:nvSpPr>
        <p:spPr>
          <a:xfrm>
            <a:off x="6580682" y="8416031"/>
            <a:ext cx="7844100" cy="376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Clr>
                <a:srgbClr val="6A6A6A"/>
              </a:buClr>
              <a:buSzPts val="1800"/>
              <a:buFont typeface="Calibri"/>
              <a:buNone/>
              <a:defRPr sz="18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102" name="Google Shape;102;p161"/>
          <p:cNvPicPr preferRelativeResize="0"/>
          <p:nvPr/>
        </p:nvPicPr>
        <p:blipFill rotWithShape="1">
          <a:blip r:embed="rId3">
            <a:alphaModFix/>
          </a:blip>
          <a:srcRect/>
          <a:stretch/>
        </p:blipFill>
        <p:spPr>
          <a:xfrm>
            <a:off x="14820956" y="8458973"/>
            <a:ext cx="860080" cy="307930"/>
          </a:xfrm>
          <a:prstGeom prst="rect">
            <a:avLst/>
          </a:prstGeom>
          <a:noFill/>
          <a:ln>
            <a:noFill/>
          </a:ln>
        </p:spPr>
      </p:pic>
      <p:pic>
        <p:nvPicPr>
          <p:cNvPr id="103" name="Google Shape;103;p161"/>
          <p:cNvPicPr preferRelativeResize="0"/>
          <p:nvPr/>
        </p:nvPicPr>
        <p:blipFill rotWithShape="1">
          <a:blip r:embed="rId4">
            <a:alphaModFix/>
          </a:blip>
          <a:srcRect/>
          <a:stretch/>
        </p:blipFill>
        <p:spPr>
          <a:xfrm>
            <a:off x="3238757" y="8211099"/>
            <a:ext cx="1036956" cy="719999"/>
          </a:xfrm>
          <a:prstGeom prst="rect">
            <a:avLst/>
          </a:prstGeom>
          <a:noFill/>
          <a:ln>
            <a:noFill/>
          </a:ln>
        </p:spPr>
      </p:pic>
      <p:sp>
        <p:nvSpPr>
          <p:cNvPr id="104" name="Google Shape;104;p161"/>
          <p:cNvSpPr txBox="1">
            <a:spLocks noGrp="1"/>
          </p:cNvSpPr>
          <p:nvPr>
            <p:ph type="body" idx="1"/>
          </p:nvPr>
        </p:nvSpPr>
        <p:spPr>
          <a:xfrm>
            <a:off x="711199" y="597334"/>
            <a:ext cx="11709000" cy="2102700"/>
          </a:xfrm>
          <a:prstGeom prst="rect">
            <a:avLst/>
          </a:prstGeom>
          <a:noFill/>
          <a:ln>
            <a:noFill/>
          </a:ln>
        </p:spPr>
        <p:txBody>
          <a:bodyPr spcFirstLastPara="1" wrap="square" lIns="0" tIns="0" rIns="0" bIns="72000" anchor="b" anchorCtr="0">
            <a:noAutofit/>
          </a:bodyPr>
          <a:lstStyle>
            <a:lvl1pPr marL="457200" lvl="0" indent="-228600" algn="l">
              <a:lnSpc>
                <a:spcPct val="82272"/>
              </a:lnSpc>
              <a:spcBef>
                <a:spcPts val="0"/>
              </a:spcBef>
              <a:spcAft>
                <a:spcPts val="0"/>
              </a:spcAft>
              <a:buClr>
                <a:schemeClr val="accent1"/>
              </a:buClr>
              <a:buSzPts val="6600"/>
              <a:buFont typeface="Calibri"/>
              <a:buNone/>
              <a:defRPr sz="8800" b="1" i="0">
                <a:solidFill>
                  <a:schemeClr val="accent1"/>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05" name="Google Shape;105;p161"/>
          <p:cNvSpPr txBox="1">
            <a:spLocks noGrp="1"/>
          </p:cNvSpPr>
          <p:nvPr>
            <p:ph type="body" idx="2"/>
          </p:nvPr>
        </p:nvSpPr>
        <p:spPr>
          <a:xfrm>
            <a:off x="711200" y="2700069"/>
            <a:ext cx="11019300" cy="1351200"/>
          </a:xfrm>
          <a:prstGeom prst="rect">
            <a:avLst/>
          </a:prstGeom>
          <a:noFill/>
          <a:ln>
            <a:noFill/>
          </a:ln>
        </p:spPr>
        <p:txBody>
          <a:bodyPr spcFirstLastPara="1" wrap="square" lIns="0" tIns="72000" rIns="0" bIns="0" anchor="t" anchorCtr="0">
            <a:noAutofit/>
          </a:bodyPr>
          <a:lstStyle>
            <a:lvl1pPr marL="457200" lvl="0" indent="-228600" algn="l">
              <a:lnSpc>
                <a:spcPct val="100000"/>
              </a:lnSpc>
              <a:spcBef>
                <a:spcPts val="300"/>
              </a:spcBef>
              <a:spcAft>
                <a:spcPts val="0"/>
              </a:spcAft>
              <a:buClr>
                <a:srgbClr val="4687E6"/>
              </a:buClr>
              <a:buSzPts val="3150"/>
              <a:buFont typeface="Calibri"/>
              <a:buNone/>
              <a:defRPr sz="4200" b="0" i="0">
                <a:solidFill>
                  <a:srgbClr val="4687E6"/>
                </a:solidFill>
                <a:latin typeface="Calibri"/>
                <a:ea typeface="Calibri"/>
                <a:cs typeface="Calibri"/>
                <a:sym typeface="Calibri"/>
              </a:defRPr>
            </a:lvl1pPr>
            <a:lvl2pPr marL="914400" lvl="1" indent="-228600" algn="l">
              <a:lnSpc>
                <a:spcPct val="100000"/>
              </a:lnSpc>
              <a:spcBef>
                <a:spcPts val="3900"/>
              </a:spcBef>
              <a:spcAft>
                <a:spcPts val="0"/>
              </a:spcAft>
              <a:buClr>
                <a:srgbClr val="000000"/>
              </a:buClr>
              <a:buSzPts val="2400"/>
              <a:buFont typeface="Helvetica Neue Light"/>
              <a:buNone/>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228600" algn="ctr">
              <a:lnSpc>
                <a:spcPct val="100000"/>
              </a:lnSpc>
              <a:spcBef>
                <a:spcPts val="3900"/>
              </a:spcBef>
              <a:spcAft>
                <a:spcPts val="0"/>
              </a:spcAft>
              <a:buClr>
                <a:srgbClr val="2D3293"/>
              </a:buClr>
              <a:buSzPts val="3900"/>
              <a:buFont typeface="Open Sans"/>
              <a:buNone/>
              <a:defRPr sz="5200" b="1" i="0">
                <a:solidFill>
                  <a:srgbClr val="2D3293"/>
                </a:solidFill>
                <a:latin typeface="Open Sans"/>
                <a:ea typeface="Open Sans"/>
                <a:cs typeface="Open Sans"/>
                <a:sym typeface="Open Sans"/>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grpSp>
        <p:nvGrpSpPr>
          <p:cNvPr id="106" name="Google Shape;106;p161"/>
          <p:cNvGrpSpPr/>
          <p:nvPr/>
        </p:nvGrpSpPr>
        <p:grpSpPr>
          <a:xfrm>
            <a:off x="13347179" y="972084"/>
            <a:ext cx="2333774" cy="481060"/>
            <a:chOff x="11725043" y="8364911"/>
            <a:chExt cx="2333774" cy="481060"/>
          </a:xfrm>
        </p:grpSpPr>
        <p:pic>
          <p:nvPicPr>
            <p:cNvPr id="107" name="Google Shape;107;p161"/>
            <p:cNvPicPr preferRelativeResize="0"/>
            <p:nvPr/>
          </p:nvPicPr>
          <p:blipFill rotWithShape="1">
            <a:blip r:embed="rId5">
              <a:alphaModFix/>
            </a:blip>
            <a:srcRect/>
            <a:stretch/>
          </p:blipFill>
          <p:spPr>
            <a:xfrm>
              <a:off x="11725043" y="8364911"/>
              <a:ext cx="577273" cy="481060"/>
            </a:xfrm>
            <a:prstGeom prst="rect">
              <a:avLst/>
            </a:prstGeom>
            <a:noFill/>
            <a:ln>
              <a:noFill/>
            </a:ln>
          </p:spPr>
        </p:pic>
        <p:sp>
          <p:nvSpPr>
            <p:cNvPr id="108" name="Google Shape;108;p161"/>
            <p:cNvSpPr txBox="1"/>
            <p:nvPr/>
          </p:nvSpPr>
          <p:spPr>
            <a:xfrm>
              <a:off x="12340417" y="8446825"/>
              <a:ext cx="1718400" cy="338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3293"/>
                </a:buClr>
                <a:buSzPts val="2200"/>
                <a:buFont typeface="Calibri"/>
                <a:buNone/>
              </a:pPr>
              <a:r>
                <a:rPr lang="de-DE" sz="2200" b="0" i="0" u="none" strike="noStrike" cap="none">
                  <a:solidFill>
                    <a:srgbClr val="2D3293"/>
                  </a:solidFill>
                  <a:latin typeface="Calibri"/>
                  <a:ea typeface="Calibri"/>
                  <a:cs typeface="Calibri"/>
                  <a:sym typeface="Calibri"/>
                </a:rPr>
                <a:t>@</a:t>
              </a:r>
              <a:r>
                <a:rPr lang="de-DE" sz="2200" b="1" i="0" u="none" strike="noStrike" cap="none">
                  <a:solidFill>
                    <a:srgbClr val="2D3293"/>
                  </a:solidFill>
                  <a:latin typeface="Calibri"/>
                  <a:ea typeface="Calibri"/>
                  <a:cs typeface="Calibri"/>
                  <a:sym typeface="Calibri"/>
                </a:rPr>
                <a:t>openaire_eu</a:t>
              </a:r>
              <a:endParaRPr sz="1400" b="0" i="0" u="none" strike="noStrike" cap="none">
                <a:solidFill>
                  <a:srgbClr val="000000"/>
                </a:solidFill>
                <a:latin typeface="Arial"/>
                <a:ea typeface="Arial"/>
                <a:cs typeface="Arial"/>
                <a:sym typeface="Arial"/>
              </a:endParaRPr>
            </a:p>
          </p:txBody>
        </p:sp>
      </p:grpSp>
      <p:pic>
        <p:nvPicPr>
          <p:cNvPr id="109" name="Google Shape;109;p161"/>
          <p:cNvPicPr preferRelativeResize="0"/>
          <p:nvPr/>
        </p:nvPicPr>
        <p:blipFill rotWithShape="1">
          <a:blip r:embed="rId6">
            <a:alphaModFix/>
          </a:blip>
          <a:srcRect/>
          <a:stretch/>
        </p:blipFill>
        <p:spPr>
          <a:xfrm>
            <a:off x="652964" y="8200490"/>
            <a:ext cx="2076545" cy="741219"/>
          </a:xfrm>
          <a:prstGeom prst="rect">
            <a:avLst/>
          </a:prstGeom>
          <a:noFill/>
          <a:ln>
            <a:noFill/>
          </a:ln>
        </p:spPr>
      </p:pic>
      <p:pic>
        <p:nvPicPr>
          <p:cNvPr id="110" name="Google Shape;110;p161"/>
          <p:cNvPicPr preferRelativeResize="0"/>
          <p:nvPr/>
        </p:nvPicPr>
        <p:blipFill rotWithShape="1">
          <a:blip r:embed="rId7">
            <a:alphaModFix/>
          </a:blip>
          <a:srcRect/>
          <a:stretch/>
        </p:blipFill>
        <p:spPr>
          <a:xfrm>
            <a:off x="730200" y="4600618"/>
            <a:ext cx="730941" cy="730941"/>
          </a:xfrm>
          <a:prstGeom prst="rect">
            <a:avLst/>
          </a:prstGeom>
          <a:noFill/>
          <a:ln>
            <a:noFill/>
          </a:ln>
        </p:spPr>
      </p:pic>
      <p:sp>
        <p:nvSpPr>
          <p:cNvPr id="111" name="Google Shape;111;p161"/>
          <p:cNvSpPr txBox="1">
            <a:spLocks noGrp="1"/>
          </p:cNvSpPr>
          <p:nvPr>
            <p:ph type="body" idx="3"/>
          </p:nvPr>
        </p:nvSpPr>
        <p:spPr>
          <a:xfrm>
            <a:off x="1691236" y="4592215"/>
            <a:ext cx="6865800" cy="3819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900"/>
              </a:spcBef>
              <a:spcAft>
                <a:spcPts val="0"/>
              </a:spcAft>
              <a:buClr>
                <a:srgbClr val="2D3293"/>
              </a:buClr>
              <a:buSzPts val="2250"/>
              <a:buFont typeface="Calibri"/>
              <a:buNone/>
              <a:defRPr sz="3000" b="1" i="0">
                <a:solidFill>
                  <a:srgbClr val="2D3293"/>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
        <p:nvSpPr>
          <p:cNvPr id="112" name="Google Shape;112;p161"/>
          <p:cNvSpPr txBox="1">
            <a:spLocks noGrp="1"/>
          </p:cNvSpPr>
          <p:nvPr>
            <p:ph type="body" idx="4"/>
          </p:nvPr>
        </p:nvSpPr>
        <p:spPr>
          <a:xfrm>
            <a:off x="1691236" y="4974235"/>
            <a:ext cx="6865800" cy="405600"/>
          </a:xfrm>
          <a:prstGeom prst="rect">
            <a:avLst/>
          </a:prstGeom>
          <a:noFill/>
          <a:ln>
            <a:noFill/>
          </a:ln>
        </p:spPr>
        <p:txBody>
          <a:bodyPr spcFirstLastPara="1" wrap="square" lIns="0" tIns="36000" rIns="0" bIns="0" anchor="t" anchorCtr="0">
            <a:noAutofit/>
          </a:bodyPr>
          <a:lstStyle>
            <a:lvl1pPr marL="457200" lvl="0" indent="-228600" algn="l">
              <a:lnSpc>
                <a:spcPct val="100000"/>
              </a:lnSpc>
              <a:spcBef>
                <a:spcPts val="3900"/>
              </a:spcBef>
              <a:spcAft>
                <a:spcPts val="0"/>
              </a:spcAft>
              <a:buClr>
                <a:schemeClr val="accent2"/>
              </a:buClr>
              <a:buSzPts val="1800"/>
              <a:buFont typeface="Calibri"/>
              <a:buNone/>
              <a:defRPr sz="2400" b="0" i="0">
                <a:solidFill>
                  <a:schemeClr val="accent2"/>
                </a:solidFill>
                <a:latin typeface="Calibri"/>
                <a:ea typeface="Calibri"/>
                <a:cs typeface="Calibri"/>
                <a:sym typeface="Calibri"/>
              </a:defRPr>
            </a:lvl1pPr>
            <a:lvl2pPr marL="914400" lvl="1" indent="-228600" algn="l">
              <a:lnSpc>
                <a:spcPct val="100000"/>
              </a:lnSpc>
              <a:spcBef>
                <a:spcPts val="3900"/>
              </a:spcBef>
              <a:spcAft>
                <a:spcPts val="0"/>
              </a:spcAft>
              <a:buClr>
                <a:srgbClr val="2D3293"/>
              </a:buClr>
              <a:buSzPts val="1350"/>
              <a:buFont typeface="Arial"/>
              <a:buNone/>
              <a:defRPr sz="1800" b="1" i="0">
                <a:solidFill>
                  <a:srgbClr val="2D3293"/>
                </a:solidFill>
                <a:latin typeface="Open Sans"/>
                <a:ea typeface="Open Sans"/>
                <a:cs typeface="Open Sans"/>
                <a:sym typeface="Open Sans"/>
              </a:defRPr>
            </a:lvl2pPr>
            <a:lvl3pPr marL="1371600" lvl="2" indent="-314325" algn="l">
              <a:lnSpc>
                <a:spcPct val="100000"/>
              </a:lnSpc>
              <a:spcBef>
                <a:spcPts val="3900"/>
              </a:spcBef>
              <a:spcAft>
                <a:spcPts val="0"/>
              </a:spcAft>
              <a:buClr>
                <a:srgbClr val="000000"/>
              </a:buClr>
              <a:buSzPts val="1350"/>
              <a:buChar char="•"/>
              <a:defRPr/>
            </a:lvl3pPr>
            <a:lvl4pPr marL="1828800" lvl="3" indent="-314325" algn="l">
              <a:lnSpc>
                <a:spcPct val="100000"/>
              </a:lnSpc>
              <a:spcBef>
                <a:spcPts val="3900"/>
              </a:spcBef>
              <a:spcAft>
                <a:spcPts val="0"/>
              </a:spcAft>
              <a:buClr>
                <a:srgbClr val="000000"/>
              </a:buClr>
              <a:buSzPts val="1350"/>
              <a:buChar char="•"/>
              <a:defRPr/>
            </a:lvl4pPr>
            <a:lvl5pPr marL="2286000" lvl="4" indent="-314325" algn="l">
              <a:lnSpc>
                <a:spcPct val="100000"/>
              </a:lnSpc>
              <a:spcBef>
                <a:spcPts val="3900"/>
              </a:spcBef>
              <a:spcAft>
                <a:spcPts val="0"/>
              </a:spcAft>
              <a:buClr>
                <a:srgbClr val="000000"/>
              </a:buClr>
              <a:buSzPts val="1350"/>
              <a:buChar char="•"/>
              <a:defRPr/>
            </a:lvl5pPr>
            <a:lvl6pPr marL="2743200" lvl="5" indent="-314325" algn="l">
              <a:lnSpc>
                <a:spcPct val="100000"/>
              </a:lnSpc>
              <a:spcBef>
                <a:spcPts val="3900"/>
              </a:spcBef>
              <a:spcAft>
                <a:spcPts val="0"/>
              </a:spcAft>
              <a:buClr>
                <a:srgbClr val="000000"/>
              </a:buClr>
              <a:buSzPts val="1350"/>
              <a:buChar char="•"/>
              <a:defRPr/>
            </a:lvl6pPr>
            <a:lvl7pPr marL="3200400" lvl="6" indent="-314325" algn="l">
              <a:lnSpc>
                <a:spcPct val="100000"/>
              </a:lnSpc>
              <a:spcBef>
                <a:spcPts val="3900"/>
              </a:spcBef>
              <a:spcAft>
                <a:spcPts val="0"/>
              </a:spcAft>
              <a:buClr>
                <a:srgbClr val="000000"/>
              </a:buClr>
              <a:buSzPts val="1350"/>
              <a:buChar char="•"/>
              <a:defRPr/>
            </a:lvl7pPr>
            <a:lvl8pPr marL="3657600" lvl="7" indent="-314325" algn="l">
              <a:lnSpc>
                <a:spcPct val="100000"/>
              </a:lnSpc>
              <a:spcBef>
                <a:spcPts val="3900"/>
              </a:spcBef>
              <a:spcAft>
                <a:spcPts val="0"/>
              </a:spcAft>
              <a:buClr>
                <a:srgbClr val="000000"/>
              </a:buClr>
              <a:buSzPts val="1350"/>
              <a:buChar char="•"/>
              <a:defRPr/>
            </a:lvl8pPr>
            <a:lvl9pPr marL="4114800" lvl="8" indent="-314325" algn="l">
              <a:lnSpc>
                <a:spcPct val="100000"/>
              </a:lnSpc>
              <a:spcBef>
                <a:spcPts val="3900"/>
              </a:spcBef>
              <a:spcAft>
                <a:spcPts val="0"/>
              </a:spcAft>
              <a:buClr>
                <a:srgbClr val="000000"/>
              </a:buClr>
              <a:buSzPts val="135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8" Type="http://schemas.openxmlformats.org/officeDocument/2006/relationships/slideLayout" Target="../slideLayouts/slideLayout44.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theme" Target="../theme/theme2.xml"/><Relationship Id="rId20" Type="http://schemas.openxmlformats.org/officeDocument/2006/relationships/slideLayout" Target="../slideLayouts/slideLayout56.xml"/><Relationship Id="rId41"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ftr" idx="11"/>
          </p:nvPr>
        </p:nvSpPr>
        <p:spPr>
          <a:xfrm>
            <a:off x="5029200" y="8386764"/>
            <a:ext cx="6197700" cy="3762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6A6A6A"/>
              </a:buClr>
              <a:buSzPts val="1600"/>
              <a:buFont typeface="Calibri"/>
              <a:buNone/>
              <a:defRPr sz="1600" b="0" i="0" u="none" strike="noStrike" cap="none">
                <a:solidFill>
                  <a:srgbClr val="6A6A6A"/>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18"/>
          <p:cNvSpPr txBox="1">
            <a:spLocks noGrp="1"/>
          </p:cNvSpPr>
          <p:nvPr>
            <p:ph type="sldNum" idx="12"/>
          </p:nvPr>
        </p:nvSpPr>
        <p:spPr>
          <a:xfrm>
            <a:off x="14630400" y="8386764"/>
            <a:ext cx="507900" cy="37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
        <p:nvSpPr>
          <p:cNvPr id="8" name="Google Shape;8;p18"/>
          <p:cNvSpPr txBox="1">
            <a:spLocks noGrp="1"/>
          </p:cNvSpPr>
          <p:nvPr>
            <p:ph type="title"/>
          </p:nvPr>
        </p:nvSpPr>
        <p:spPr>
          <a:xfrm>
            <a:off x="1117600" y="487363"/>
            <a:ext cx="14020801" cy="1767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9" name="Google Shape;9;p18"/>
          <p:cNvSpPr txBox="1">
            <a:spLocks noGrp="1"/>
          </p:cNvSpPr>
          <p:nvPr>
            <p:ph type="body" idx="1"/>
          </p:nvPr>
        </p:nvSpPr>
        <p:spPr>
          <a:xfrm>
            <a:off x="1117600" y="2433638"/>
            <a:ext cx="14020801" cy="58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1pPr>
            <a:lvl2pPr marL="914400" marR="0" lvl="1"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2pPr>
            <a:lvl3pPr marL="1371600" marR="0" lvl="2"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3pPr>
            <a:lvl4pPr marL="1828800" marR="0" lvl="3"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4pPr>
            <a:lvl5pPr marL="2286000" marR="0" lvl="4"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5pPr>
            <a:lvl6pPr marL="2743200" marR="0" lvl="5"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L="3200400" marR="0" lvl="6"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L="3657600" marR="0" lvl="7"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L="4114800" marR="0" lvl="8"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Light" pitchFamily="2" charset="0"/>
          <a:ea typeface="Helvetica Light"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Light" pitchFamily="2" charset="0"/>
          <a:ea typeface="Helvetica Light"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448">
          <p15:clr>
            <a:srgbClr val="F26B43"/>
          </p15:clr>
        </p15:guide>
        <p15:guide id="4" pos="8567">
          <p15:clr>
            <a:srgbClr val="F26B43"/>
          </p15:clr>
        </p15:guide>
        <p15:guide id="5" orient="horz" pos="499">
          <p15:clr>
            <a:srgbClr val="F26B43"/>
          </p15:clr>
        </p15:guide>
        <p15:guide id="6" orient="horz" pos="46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4"/>
        <p:cNvGrpSpPr/>
        <p:nvPr/>
      </p:nvGrpSpPr>
      <p:grpSpPr>
        <a:xfrm>
          <a:off x="0" y="0"/>
          <a:ext cx="0" cy="0"/>
          <a:chOff x="0" y="0"/>
          <a:chExt cx="0" cy="0"/>
        </a:xfrm>
      </p:grpSpPr>
      <p:sp>
        <p:nvSpPr>
          <p:cNvPr id="1425" name="Google Shape;1425;p26"/>
          <p:cNvSpPr txBox="1">
            <a:spLocks noGrp="1"/>
          </p:cNvSpPr>
          <p:nvPr>
            <p:ph type="ftr" idx="11"/>
          </p:nvPr>
        </p:nvSpPr>
        <p:spPr>
          <a:xfrm>
            <a:off x="5029200" y="8386764"/>
            <a:ext cx="6197600" cy="376237"/>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6A6A6A"/>
              </a:buClr>
              <a:buSzPts val="1400"/>
              <a:buFont typeface="Helvetica Neue"/>
              <a:buNone/>
              <a:defRPr sz="1400" b="0" i="0" u="none" strike="noStrike" cap="none">
                <a:solidFill>
                  <a:srgbClr val="6A6A6A"/>
                </a:solidFill>
                <a:latin typeface="Helvetica" pitchFamily="2" charset="0"/>
                <a:ea typeface="Helvetica Neue"/>
                <a:cs typeface="Helvetica Neue"/>
                <a:sym typeface="Helvetica Neue"/>
              </a:defRPr>
            </a:lvl1pPr>
            <a:lvl2pPr marR="0" lvl="1"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9pPr>
          </a:lstStyle>
          <a:p>
            <a:endParaRPr lang="en-IT" dirty="0"/>
          </a:p>
        </p:txBody>
      </p:sp>
      <p:sp>
        <p:nvSpPr>
          <p:cNvPr id="1426" name="Google Shape;1426;p26"/>
          <p:cNvSpPr txBox="1">
            <a:spLocks noGrp="1"/>
          </p:cNvSpPr>
          <p:nvPr>
            <p:ph type="sldNum" idx="12"/>
          </p:nvPr>
        </p:nvSpPr>
        <p:spPr>
          <a:xfrm>
            <a:off x="14630400" y="8386764"/>
            <a:ext cx="508000" cy="3762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pitchFamily="2" charset="0"/>
                <a:ea typeface="Helvetica Neue"/>
                <a:cs typeface="Helvetica Neue"/>
                <a:sym typeface="Helvetica Neue"/>
              </a:defRPr>
            </a:lvl1pPr>
            <a:lvl2pPr marL="0" marR="0" lvl="1"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de-DE" smtClean="0"/>
              <a:pPr/>
              <a:t>‹#›</a:t>
            </a:fld>
            <a:endParaRPr lang="de-DE" dirty="0"/>
          </a:p>
        </p:txBody>
      </p:sp>
      <p:sp>
        <p:nvSpPr>
          <p:cNvPr id="1427" name="Google Shape;1427;p26"/>
          <p:cNvSpPr txBox="1">
            <a:spLocks noGrp="1"/>
          </p:cNvSpPr>
          <p:nvPr>
            <p:ph type="title"/>
          </p:nvPr>
        </p:nvSpPr>
        <p:spPr>
          <a:xfrm>
            <a:off x="1117600" y="487363"/>
            <a:ext cx="14020801" cy="176688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7400"/>
              <a:buFont typeface="Helvetica Neue"/>
              <a:buNone/>
              <a:defRPr sz="74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7400"/>
              <a:buFont typeface="Helvetica Neue Light"/>
              <a:buNone/>
              <a:defRPr sz="74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428" name="Google Shape;1428;p26"/>
          <p:cNvSpPr txBox="1">
            <a:spLocks noGrp="1"/>
          </p:cNvSpPr>
          <p:nvPr>
            <p:ph type="body" idx="1"/>
          </p:nvPr>
        </p:nvSpPr>
        <p:spPr>
          <a:xfrm>
            <a:off x="1117600" y="2433638"/>
            <a:ext cx="14020801" cy="580231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381000"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381000"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381000"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381000" algn="l" rtl="0">
              <a:lnSpc>
                <a:spcPct val="100000"/>
              </a:lnSpc>
              <a:spcBef>
                <a:spcPts val="3900"/>
              </a:spcBef>
              <a:spcAft>
                <a:spcPts val="0"/>
              </a:spcAft>
              <a:buClr>
                <a:srgbClr val="000000"/>
              </a:buClr>
              <a:buSzPts val="240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6pPr>
            <a:lvl7pPr marL="3200400" marR="0" lvl="6"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7pPr>
            <a:lvl8pPr marL="3657600" marR="0" lvl="7"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8pPr>
            <a:lvl9pPr marL="4114800" marR="0" lvl="8" indent="-381000" algn="l" rtl="0">
              <a:lnSpc>
                <a:spcPct val="100000"/>
              </a:lnSpc>
              <a:spcBef>
                <a:spcPts val="3900"/>
              </a:spcBef>
              <a:spcAft>
                <a:spcPts val="0"/>
              </a:spcAft>
              <a:buClr>
                <a:srgbClr val="000000"/>
              </a:buClr>
              <a:buSzPts val="2400"/>
              <a:buFont typeface="Helvetica Neue Light"/>
              <a:buChar char="•"/>
              <a:defRPr sz="3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Tree>
  </p:cSld>
  <p:clrMap bg1="lt1" tx1="dk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 id="2147483816" r:id="rId43"/>
    <p:sldLayoutId id="2147483817" r:id="rId44"/>
    <p:sldLayoutId id="2147483818"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448">
          <p15:clr>
            <a:srgbClr val="F26B43"/>
          </p15:clr>
        </p15:guide>
        <p15:guide id="4" pos="8567">
          <p15:clr>
            <a:srgbClr val="F26B43"/>
          </p15:clr>
        </p15:guide>
        <p15:guide id="5" orient="horz" pos="499">
          <p15:clr>
            <a:srgbClr val="F26B43"/>
          </p15:clr>
        </p15:guide>
        <p15:guide id="6" orient="horz" pos="46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hyperlink" Target="mailto:alessia.bardi@isti.cnr.it"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go.egi.eu/pdnon"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wiki.ncg.ingrid.p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sp>
        <p:nvSpPr>
          <p:cNvPr id="1938" name="Google Shape;1938;p1"/>
          <p:cNvSpPr txBox="1">
            <a:spLocks noGrp="1"/>
          </p:cNvSpPr>
          <p:nvPr>
            <p:ph type="body" idx="1"/>
          </p:nvPr>
        </p:nvSpPr>
        <p:spPr>
          <a:xfrm>
            <a:off x="697519" y="2048482"/>
            <a:ext cx="14671500" cy="3117900"/>
          </a:xfrm>
          <a:prstGeom prst="rect">
            <a:avLst/>
          </a:prstGeom>
          <a:noFill/>
          <a:ln>
            <a:noFill/>
          </a:ln>
        </p:spPr>
        <p:txBody>
          <a:bodyPr spcFirstLastPara="1" wrap="square" lIns="0" tIns="0" rIns="0" bIns="72000" anchor="b" anchorCtr="0">
            <a:noAutofit/>
          </a:bodyPr>
          <a:lstStyle/>
          <a:p>
            <a:pPr marL="0" lvl="0" indent="0" algn="l" rtl="0">
              <a:lnSpc>
                <a:spcPct val="69565"/>
              </a:lnSpc>
              <a:spcBef>
                <a:spcPts val="0"/>
              </a:spcBef>
              <a:spcAft>
                <a:spcPts val="0"/>
              </a:spcAft>
              <a:buSzPts val="10350"/>
              <a:buNone/>
            </a:pPr>
            <a:r>
              <a:rPr lang="de-DE" b="0" dirty="0"/>
              <a:t>EGI MONITOR</a:t>
            </a:r>
            <a:endParaRPr dirty="0"/>
          </a:p>
        </p:txBody>
      </p:sp>
      <p:sp>
        <p:nvSpPr>
          <p:cNvPr id="1939" name="Google Shape;1939;p1"/>
          <p:cNvSpPr txBox="1">
            <a:spLocks noGrp="1"/>
          </p:cNvSpPr>
          <p:nvPr>
            <p:ph type="body" idx="2"/>
          </p:nvPr>
        </p:nvSpPr>
        <p:spPr>
          <a:xfrm>
            <a:off x="670441" y="5166360"/>
            <a:ext cx="14698500" cy="2844900"/>
          </a:xfrm>
          <a:prstGeom prst="rect">
            <a:avLst/>
          </a:prstGeom>
          <a:noFill/>
          <a:ln>
            <a:noFill/>
          </a:ln>
        </p:spPr>
        <p:txBody>
          <a:bodyPr spcFirstLastPara="1" wrap="square" lIns="0" tIns="72000" rIns="0" bIns="0" anchor="t" anchorCtr="0">
            <a:noAutofit/>
          </a:bodyPr>
          <a:lstStyle/>
          <a:p>
            <a:pPr marL="0" lvl="0" indent="0" algn="l" rtl="0">
              <a:lnSpc>
                <a:spcPct val="100000"/>
              </a:lnSpc>
              <a:spcBef>
                <a:spcPts val="0"/>
              </a:spcBef>
              <a:spcAft>
                <a:spcPts val="0"/>
              </a:spcAft>
              <a:buClr>
                <a:schemeClr val="lt1"/>
              </a:buClr>
              <a:buSzPts val="5400"/>
              <a:buFont typeface="Calibri"/>
              <a:buNone/>
            </a:pPr>
            <a:endParaRPr sz="3200" b="1" dirty="0">
              <a:solidFill>
                <a:srgbClr val="FFFFFF"/>
              </a:solidFill>
              <a:latin typeface="Calibri"/>
              <a:ea typeface="Calibri"/>
              <a:cs typeface="Calibri"/>
              <a:sym typeface="Calibri"/>
            </a:endParaRPr>
          </a:p>
          <a:p>
            <a:pPr marL="0" lvl="0" indent="0" algn="l" rtl="0">
              <a:lnSpc>
                <a:spcPct val="100000"/>
              </a:lnSpc>
              <a:spcBef>
                <a:spcPts val="0"/>
              </a:spcBef>
              <a:spcAft>
                <a:spcPts val="0"/>
              </a:spcAft>
              <a:buClr>
                <a:schemeClr val="lt1"/>
              </a:buClr>
              <a:buSzPts val="5400"/>
              <a:buFont typeface="Calibri"/>
              <a:buNone/>
            </a:pPr>
            <a:r>
              <a:rPr lang="de-DE" sz="3200" b="1" dirty="0">
                <a:solidFill>
                  <a:srgbClr val="FFFFFF"/>
                </a:solidFill>
                <a:latin typeface="Calibri"/>
                <a:ea typeface="Calibri"/>
                <a:cs typeface="Calibri"/>
                <a:sym typeface="Calibri"/>
              </a:rPr>
              <a:t>Paolo </a:t>
            </a:r>
            <a:r>
              <a:rPr lang="de-DE" sz="3200" b="1" dirty="0" err="1">
                <a:solidFill>
                  <a:srgbClr val="FFFFFF"/>
                </a:solidFill>
                <a:latin typeface="Calibri"/>
                <a:ea typeface="Calibri"/>
                <a:cs typeface="Calibri"/>
                <a:sym typeface="Calibri"/>
              </a:rPr>
              <a:t>Manghi</a:t>
            </a:r>
            <a:r>
              <a:rPr lang="de-DE" sz="3200" b="1" dirty="0">
                <a:solidFill>
                  <a:srgbClr val="FFFFFF"/>
                </a:solidFill>
                <a:latin typeface="Calibri"/>
                <a:ea typeface="Calibri"/>
                <a:cs typeface="Calibri"/>
                <a:sym typeface="Calibri"/>
              </a:rPr>
              <a:t> (CNR-ISTI)</a:t>
            </a:r>
            <a:endParaRPr dirty="0"/>
          </a:p>
          <a:p>
            <a:pPr marL="0" lvl="0" indent="0" algn="l" rtl="0">
              <a:lnSpc>
                <a:spcPct val="100000"/>
              </a:lnSpc>
              <a:spcBef>
                <a:spcPts val="0"/>
              </a:spcBef>
              <a:spcAft>
                <a:spcPts val="0"/>
              </a:spcAft>
              <a:buClr>
                <a:schemeClr val="lt1"/>
              </a:buClr>
              <a:buSzPts val="5400"/>
              <a:buFont typeface="Calibri"/>
              <a:buNone/>
            </a:pPr>
            <a:r>
              <a:rPr lang="de-DE" sz="3200" b="1">
                <a:solidFill>
                  <a:srgbClr val="FFFFFF"/>
                </a:solidFill>
                <a:latin typeface="Calibri"/>
                <a:ea typeface="Calibri"/>
                <a:cs typeface="Calibri"/>
                <a:sym typeface="Calibri"/>
              </a:rPr>
              <a:t>EGI Conference</a:t>
            </a:r>
            <a:endParaRPr lang="de-DE" sz="3200" b="1" dirty="0">
              <a:solidFill>
                <a:srgbClr val="FFFFFF"/>
              </a:solidFill>
              <a:latin typeface="Calibri"/>
              <a:ea typeface="Calibri"/>
              <a:cs typeface="Calibri"/>
              <a:sym typeface="Calibri"/>
            </a:endParaRPr>
          </a:p>
          <a:p>
            <a:pPr marL="0" lvl="0" indent="0" algn="l" rtl="0">
              <a:lnSpc>
                <a:spcPct val="100000"/>
              </a:lnSpc>
              <a:spcBef>
                <a:spcPts val="0"/>
              </a:spcBef>
              <a:spcAft>
                <a:spcPts val="0"/>
              </a:spcAft>
              <a:buClr>
                <a:schemeClr val="lt1"/>
              </a:buClr>
              <a:buSzPts val="5400"/>
              <a:buFont typeface="Calibri"/>
              <a:buNone/>
            </a:pPr>
            <a:r>
              <a:rPr lang="de-DE" sz="3200" b="1" dirty="0">
                <a:solidFill>
                  <a:srgbClr val="FFFFFF"/>
                </a:solidFill>
                <a:latin typeface="Calibri"/>
                <a:ea typeface="Calibri"/>
                <a:cs typeface="Calibri"/>
                <a:sym typeface="Calibri"/>
              </a:rPr>
              <a:t>November  4th, 2020</a:t>
            </a:r>
            <a:endParaRPr sz="3200" b="1" dirty="0">
              <a:solidFill>
                <a:srgbClr val="FFFFFF"/>
              </a:solidFill>
              <a:latin typeface="Calibri"/>
              <a:ea typeface="Calibri"/>
              <a:cs typeface="Calibri"/>
              <a:sym typeface="Calibri"/>
            </a:endParaRPr>
          </a:p>
          <a:p>
            <a:pPr marL="0" lvl="0" indent="0" algn="l" rtl="0">
              <a:lnSpc>
                <a:spcPct val="100000"/>
              </a:lnSpc>
              <a:spcBef>
                <a:spcPts val="0"/>
              </a:spcBef>
              <a:spcAft>
                <a:spcPts val="0"/>
              </a:spcAft>
              <a:buClr>
                <a:schemeClr val="lt1"/>
              </a:buClr>
              <a:buSzPts val="5400"/>
              <a:buFont typeface="Calibri"/>
              <a:buNone/>
            </a:pPr>
            <a:endParaRPr sz="3200" b="1" dirty="0">
              <a:solidFill>
                <a:srgbClr val="FFFFFF"/>
              </a:solidFill>
              <a:latin typeface="Calibri"/>
              <a:ea typeface="Calibri"/>
              <a:cs typeface="Calibri"/>
              <a:sym typeface="Calibri"/>
            </a:endParaRPr>
          </a:p>
          <a:p>
            <a:pPr marL="457200" lvl="0" indent="-228600" algn="l" rtl="0">
              <a:lnSpc>
                <a:spcPct val="100000"/>
              </a:lnSpc>
              <a:spcBef>
                <a:spcPts val="300"/>
              </a:spcBef>
              <a:spcAft>
                <a:spcPts val="0"/>
              </a:spcAft>
              <a:buClr>
                <a:schemeClr val="lt1"/>
              </a:buClr>
              <a:buSzPts val="3150"/>
              <a:buFont typeface="Arial"/>
              <a:buNone/>
            </a:pPr>
            <a:br>
              <a:rPr lang="de-DE" sz="6600" dirty="0"/>
            </a:br>
            <a:endParaRPr sz="6600" b="1" dirty="0">
              <a:latin typeface="Calibri"/>
              <a:ea typeface="Calibri"/>
              <a:cs typeface="Calibri"/>
              <a:sym typeface="Calibri"/>
            </a:endParaRPr>
          </a:p>
          <a:p>
            <a:pPr marL="0" lvl="0" indent="0" algn="l" rtl="0">
              <a:lnSpc>
                <a:spcPct val="100000"/>
              </a:lnSpc>
              <a:spcBef>
                <a:spcPts val="0"/>
              </a:spcBef>
              <a:spcAft>
                <a:spcPts val="0"/>
              </a:spcAft>
              <a:buClr>
                <a:schemeClr val="lt1"/>
              </a:buClr>
              <a:buSzPts val="5400"/>
              <a:buFont typeface="Calibri"/>
              <a:buNone/>
            </a:pPr>
            <a:r>
              <a:rPr lang="de-DE" sz="3600" b="1" dirty="0">
                <a:latin typeface="Calibri"/>
                <a:ea typeface="Calibri"/>
                <a:cs typeface="Calibri"/>
                <a:sym typeface="Calibri"/>
              </a:rPr>
              <a:t>																									</a:t>
            </a:r>
            <a:endParaRPr sz="3200" b="1" dirty="0">
              <a:solidFill>
                <a:srgbClr val="FF0000"/>
              </a:solidFill>
              <a:latin typeface="Calibri"/>
              <a:ea typeface="Calibri"/>
              <a:cs typeface="Calibri"/>
              <a:sym typeface="Calibri"/>
            </a:endParaRPr>
          </a:p>
          <a:p>
            <a:pPr marL="9144000" lvl="0" indent="457200" algn="l" rtl="0">
              <a:lnSpc>
                <a:spcPct val="100000"/>
              </a:lnSpc>
              <a:spcBef>
                <a:spcPts val="0"/>
              </a:spcBef>
              <a:spcAft>
                <a:spcPts val="0"/>
              </a:spcAft>
              <a:buClr>
                <a:schemeClr val="lt1"/>
              </a:buClr>
              <a:buSzPts val="5400"/>
              <a:buFont typeface="Calibri"/>
              <a:buNone/>
            </a:pPr>
            <a:endParaRPr sz="3200" b="1" dirty="0">
              <a:latin typeface="Calibri"/>
              <a:ea typeface="Calibri"/>
              <a:cs typeface="Calibri"/>
              <a:sym typeface="Calibri"/>
            </a:endParaRPr>
          </a:p>
          <a:p>
            <a:pPr marL="9601200" lvl="0" indent="457200" algn="l" rtl="0">
              <a:lnSpc>
                <a:spcPct val="100000"/>
              </a:lnSpc>
              <a:spcBef>
                <a:spcPts val="0"/>
              </a:spcBef>
              <a:spcAft>
                <a:spcPts val="0"/>
              </a:spcAft>
              <a:buClr>
                <a:schemeClr val="lt1"/>
              </a:buClr>
              <a:buSzPts val="5400"/>
              <a:buFont typeface="Calibri"/>
              <a:buNone/>
            </a:pPr>
            <a:r>
              <a:rPr lang="de-DE" sz="4000" b="1" dirty="0">
                <a:latin typeface="Calibri"/>
                <a:ea typeface="Calibri"/>
                <a:cs typeface="Calibri"/>
                <a:sym typeface="Calibri"/>
              </a:rPr>
              <a:t>	</a:t>
            </a:r>
            <a:endParaRPr sz="4000" b="1"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ga68e8388ee_0_0"/>
          <p:cNvSpPr txBox="1">
            <a:spLocks noGrp="1"/>
          </p:cNvSpPr>
          <p:nvPr>
            <p:ph type="body" idx="1"/>
          </p:nvPr>
        </p:nvSpPr>
        <p:spPr>
          <a:prstGeom prst="rect">
            <a:avLst/>
          </a:prstGeom>
        </p:spPr>
        <p:txBody>
          <a:bodyPr spcFirstLastPara="1" wrap="square" lIns="121900" tIns="60933" rIns="121900" bIns="60933" anchor="t" anchorCtr="0">
            <a:noAutofit/>
          </a:bodyPr>
          <a:lstStyle/>
          <a:p>
            <a:pPr marL="0" indent="0">
              <a:spcBef>
                <a:spcPts val="480"/>
              </a:spcBef>
              <a:buNone/>
            </a:pPr>
            <a:r>
              <a:rPr lang="en-GB"/>
              <a:t> </a:t>
            </a:r>
            <a:endParaRPr/>
          </a:p>
        </p:txBody>
      </p:sp>
      <p:sp>
        <p:nvSpPr>
          <p:cNvPr id="2" name="Text Placeholder 1">
            <a:extLst>
              <a:ext uri="{FF2B5EF4-FFF2-40B4-BE49-F238E27FC236}">
                <a16:creationId xmlns:a16="http://schemas.microsoft.com/office/drawing/2014/main" id="{209F98F1-DE07-8B48-AB5D-44438C35F89B}"/>
              </a:ext>
            </a:extLst>
          </p:cNvPr>
          <p:cNvSpPr>
            <a:spLocks noGrp="1"/>
          </p:cNvSpPr>
          <p:nvPr>
            <p:ph type="body" idx="2"/>
          </p:nvPr>
        </p:nvSpPr>
        <p:spPr>
          <a:xfrm>
            <a:off x="711200" y="338668"/>
            <a:ext cx="3168074" cy="1145400"/>
          </a:xfrm>
        </p:spPr>
        <p:txBody>
          <a:bodyPr/>
          <a:lstStyle/>
          <a:p>
            <a:r>
              <a:rPr lang="en-GB" dirty="0"/>
              <a:t>Example: CMS</a:t>
            </a:r>
            <a:endParaRPr lang="en-IT" dirty="0"/>
          </a:p>
        </p:txBody>
      </p:sp>
      <p:pic>
        <p:nvPicPr>
          <p:cNvPr id="134" name="Google Shape;134;ga68e8388ee_0_0"/>
          <p:cNvPicPr preferRelativeResize="0"/>
          <p:nvPr/>
        </p:nvPicPr>
        <p:blipFill>
          <a:blip r:embed="rId3">
            <a:alphaModFix/>
          </a:blip>
          <a:stretch>
            <a:fillRect/>
          </a:stretch>
        </p:blipFill>
        <p:spPr>
          <a:xfrm>
            <a:off x="3879274" y="338668"/>
            <a:ext cx="11867150" cy="8048198"/>
          </a:xfrm>
          <a:prstGeom prst="rect">
            <a:avLst/>
          </a:prstGeom>
          <a:noFill/>
          <a:ln>
            <a:noFill/>
          </a:ln>
        </p:spPr>
      </p:pic>
    </p:spTree>
    <p:extLst>
      <p:ext uri="{BB962C8B-B14F-4D97-AF65-F5344CB8AC3E}">
        <p14:creationId xmlns:p14="http://schemas.microsoft.com/office/powerpoint/2010/main" val="322786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a68e8388ee_0_14"/>
          <p:cNvSpPr txBox="1">
            <a:spLocks noGrp="1"/>
          </p:cNvSpPr>
          <p:nvPr>
            <p:ph type="body" idx="1"/>
          </p:nvPr>
        </p:nvSpPr>
        <p:spPr>
          <a:prstGeom prst="rect">
            <a:avLst/>
          </a:prstGeom>
        </p:spPr>
        <p:txBody>
          <a:bodyPr spcFirstLastPara="1" wrap="square" lIns="121900" tIns="60933" rIns="121900" bIns="60933" anchor="t" anchorCtr="0">
            <a:noAutofit/>
          </a:bodyPr>
          <a:lstStyle/>
          <a:p>
            <a:pPr marL="0" indent="0">
              <a:spcBef>
                <a:spcPts val="480"/>
              </a:spcBef>
              <a:buNone/>
            </a:pPr>
            <a:r>
              <a:rPr lang="en-GB"/>
              <a:t> </a:t>
            </a:r>
            <a:endParaRPr/>
          </a:p>
        </p:txBody>
      </p:sp>
      <p:sp>
        <p:nvSpPr>
          <p:cNvPr id="2" name="Text Placeholder 1">
            <a:extLst>
              <a:ext uri="{FF2B5EF4-FFF2-40B4-BE49-F238E27FC236}">
                <a16:creationId xmlns:a16="http://schemas.microsoft.com/office/drawing/2014/main" id="{809BA357-5354-FD47-AB2C-3B460C2DE75D}"/>
              </a:ext>
            </a:extLst>
          </p:cNvPr>
          <p:cNvSpPr>
            <a:spLocks noGrp="1"/>
          </p:cNvSpPr>
          <p:nvPr>
            <p:ph type="body" idx="2"/>
          </p:nvPr>
        </p:nvSpPr>
        <p:spPr>
          <a:xfrm>
            <a:off x="711200" y="338668"/>
            <a:ext cx="3472873" cy="1145400"/>
          </a:xfrm>
        </p:spPr>
        <p:txBody>
          <a:bodyPr/>
          <a:lstStyle/>
          <a:p>
            <a:r>
              <a:rPr lang="en-GB" dirty="0"/>
              <a:t>Example: ALICE</a:t>
            </a:r>
            <a:endParaRPr lang="en-IT" dirty="0"/>
          </a:p>
        </p:txBody>
      </p:sp>
      <p:pic>
        <p:nvPicPr>
          <p:cNvPr id="142" name="Google Shape;142;ga68e8388ee_0_14"/>
          <p:cNvPicPr preferRelativeResize="0"/>
          <p:nvPr/>
        </p:nvPicPr>
        <p:blipFill>
          <a:blip r:embed="rId3">
            <a:alphaModFix/>
          </a:blip>
          <a:stretch>
            <a:fillRect/>
          </a:stretch>
        </p:blipFill>
        <p:spPr>
          <a:xfrm>
            <a:off x="3671456" y="214608"/>
            <a:ext cx="12333958" cy="8749283"/>
          </a:xfrm>
          <a:prstGeom prst="rect">
            <a:avLst/>
          </a:prstGeom>
          <a:noFill/>
          <a:ln>
            <a:noFill/>
          </a:ln>
        </p:spPr>
      </p:pic>
    </p:spTree>
    <p:extLst>
      <p:ext uri="{BB962C8B-B14F-4D97-AF65-F5344CB8AC3E}">
        <p14:creationId xmlns:p14="http://schemas.microsoft.com/office/powerpoint/2010/main" val="415396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ga68e8388ee_0_21"/>
          <p:cNvSpPr txBox="1">
            <a:spLocks noGrp="1"/>
          </p:cNvSpPr>
          <p:nvPr>
            <p:ph type="body" idx="1"/>
          </p:nvPr>
        </p:nvSpPr>
        <p:spPr>
          <a:prstGeom prst="rect">
            <a:avLst/>
          </a:prstGeom>
        </p:spPr>
        <p:txBody>
          <a:bodyPr spcFirstLastPara="1" wrap="square" lIns="121900" tIns="60933" rIns="121900" bIns="60933" anchor="t" anchorCtr="0">
            <a:noAutofit/>
          </a:bodyPr>
          <a:lstStyle/>
          <a:p>
            <a:pPr marL="0" indent="0">
              <a:spcBef>
                <a:spcPts val="480"/>
              </a:spcBef>
              <a:buNone/>
            </a:pPr>
            <a:r>
              <a:rPr lang="en-GB"/>
              <a:t> </a:t>
            </a:r>
            <a:endParaRPr/>
          </a:p>
        </p:txBody>
      </p:sp>
      <p:sp>
        <p:nvSpPr>
          <p:cNvPr id="2" name="Text Placeholder 1">
            <a:extLst>
              <a:ext uri="{FF2B5EF4-FFF2-40B4-BE49-F238E27FC236}">
                <a16:creationId xmlns:a16="http://schemas.microsoft.com/office/drawing/2014/main" id="{6EF19F0E-1512-7F4A-AF71-B6A17A7063F9}"/>
              </a:ext>
            </a:extLst>
          </p:cNvPr>
          <p:cNvSpPr>
            <a:spLocks noGrp="1"/>
          </p:cNvSpPr>
          <p:nvPr>
            <p:ph type="body" idx="2"/>
          </p:nvPr>
        </p:nvSpPr>
        <p:spPr/>
        <p:txBody>
          <a:bodyPr/>
          <a:lstStyle/>
          <a:p>
            <a:r>
              <a:rPr lang="en-GB" dirty="0"/>
              <a:t>False +</a:t>
            </a:r>
            <a:r>
              <a:rPr lang="en-GB" dirty="0" err="1"/>
              <a:t>ve</a:t>
            </a:r>
            <a:r>
              <a:rPr lang="en-GB" dirty="0"/>
              <a:t> removed: </a:t>
            </a:r>
            <a:br>
              <a:rPr lang="en-GB" dirty="0"/>
            </a:br>
            <a:r>
              <a:rPr lang="en-GB" dirty="0"/>
              <a:t>not “</a:t>
            </a:r>
            <a:r>
              <a:rPr lang="en-GB" dirty="0" err="1"/>
              <a:t>ALICE”collaboration</a:t>
            </a:r>
            <a:endParaRPr lang="en-IT" dirty="0"/>
          </a:p>
        </p:txBody>
      </p:sp>
      <p:pic>
        <p:nvPicPr>
          <p:cNvPr id="150" name="Google Shape;150;ga68e8388ee_0_21"/>
          <p:cNvPicPr preferRelativeResize="0"/>
          <p:nvPr/>
        </p:nvPicPr>
        <p:blipFill>
          <a:blip r:embed="rId3">
            <a:alphaModFix/>
          </a:blip>
          <a:stretch>
            <a:fillRect/>
          </a:stretch>
        </p:blipFill>
        <p:spPr>
          <a:xfrm>
            <a:off x="1108364" y="2078183"/>
            <a:ext cx="14423737" cy="6664000"/>
          </a:xfrm>
          <a:prstGeom prst="rect">
            <a:avLst/>
          </a:prstGeom>
          <a:noFill/>
          <a:ln>
            <a:noFill/>
          </a:ln>
        </p:spPr>
      </p:pic>
    </p:spTree>
    <p:extLst>
      <p:ext uri="{BB962C8B-B14F-4D97-AF65-F5344CB8AC3E}">
        <p14:creationId xmlns:p14="http://schemas.microsoft.com/office/powerpoint/2010/main" val="344832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FF816-15E5-3641-B601-763D9FA90A6E}"/>
              </a:ext>
            </a:extLst>
          </p:cNvPr>
          <p:cNvSpPr>
            <a:spLocks noGrp="1"/>
          </p:cNvSpPr>
          <p:nvPr>
            <p:ph type="body" idx="1"/>
          </p:nvPr>
        </p:nvSpPr>
        <p:spPr/>
        <p:txBody>
          <a:bodyPr/>
          <a:lstStyle/>
          <a:p>
            <a:endParaRPr lang="en-IT" dirty="0"/>
          </a:p>
          <a:p>
            <a:endParaRPr lang="en-IT" dirty="0"/>
          </a:p>
          <a:p>
            <a:pPr marL="513081" lvl="1" indent="0" algn="ctr">
              <a:buNone/>
            </a:pPr>
            <a:r>
              <a:rPr lang="en-IT" sz="7200" dirty="0"/>
              <a:t>Connecting….</a:t>
            </a:r>
          </a:p>
        </p:txBody>
      </p:sp>
      <p:sp>
        <p:nvSpPr>
          <p:cNvPr id="3" name="Text Placeholder 2">
            <a:extLst>
              <a:ext uri="{FF2B5EF4-FFF2-40B4-BE49-F238E27FC236}">
                <a16:creationId xmlns:a16="http://schemas.microsoft.com/office/drawing/2014/main" id="{50191245-89DE-5C4C-A922-7242D6149638}"/>
              </a:ext>
            </a:extLst>
          </p:cNvPr>
          <p:cNvSpPr>
            <a:spLocks noGrp="1"/>
          </p:cNvSpPr>
          <p:nvPr>
            <p:ph type="body" idx="2"/>
          </p:nvPr>
        </p:nvSpPr>
        <p:spPr/>
        <p:txBody>
          <a:bodyPr/>
          <a:lstStyle/>
          <a:p>
            <a:r>
              <a:rPr lang="en-IT" dirty="0"/>
              <a:t>Demo</a:t>
            </a:r>
          </a:p>
        </p:txBody>
      </p:sp>
    </p:spTree>
    <p:extLst>
      <p:ext uri="{BB962C8B-B14F-4D97-AF65-F5344CB8AC3E}">
        <p14:creationId xmlns:p14="http://schemas.microsoft.com/office/powerpoint/2010/main" val="343722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1D7F31E-CFD4-BE46-89E8-27FAAB242E7A}"/>
              </a:ext>
            </a:extLst>
          </p:cNvPr>
          <p:cNvGraphicFramePr/>
          <p:nvPr>
            <p:extLst>
              <p:ext uri="{D42A27DB-BD31-4B8C-83A1-F6EECF244321}">
                <p14:modId xmlns:p14="http://schemas.microsoft.com/office/powerpoint/2010/main" val="2152543952"/>
              </p:ext>
            </p:extLst>
          </p:nvPr>
        </p:nvGraphicFramePr>
        <p:xfrm>
          <a:off x="890153" y="1747261"/>
          <a:ext cx="13878792" cy="6454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5DF45F5F-C679-F646-A153-E15409A892E1}"/>
              </a:ext>
            </a:extLst>
          </p:cNvPr>
          <p:cNvSpPr>
            <a:spLocks noGrp="1"/>
          </p:cNvSpPr>
          <p:nvPr>
            <p:ph type="body" idx="2"/>
          </p:nvPr>
        </p:nvSpPr>
        <p:spPr>
          <a:xfrm>
            <a:off x="711199" y="338668"/>
            <a:ext cx="14653491" cy="1145400"/>
          </a:xfrm>
        </p:spPr>
        <p:txBody>
          <a:bodyPr/>
          <a:lstStyle/>
          <a:p>
            <a:r>
              <a:rPr lang="en-GB" dirty="0"/>
              <a:t>Best practices for MONITOR Gateway Managers</a:t>
            </a:r>
            <a:endParaRPr lang="en-IT" dirty="0"/>
          </a:p>
        </p:txBody>
      </p:sp>
    </p:spTree>
    <p:extLst>
      <p:ext uri="{BB962C8B-B14F-4D97-AF65-F5344CB8AC3E}">
        <p14:creationId xmlns:p14="http://schemas.microsoft.com/office/powerpoint/2010/main" val="246809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84E820-4241-D343-B0E1-B09ADA1AFFCC}"/>
              </a:ext>
            </a:extLst>
          </p:cNvPr>
          <p:cNvSpPr>
            <a:spLocks noGrp="1"/>
          </p:cNvSpPr>
          <p:nvPr>
            <p:ph type="body" idx="1"/>
          </p:nvPr>
        </p:nvSpPr>
        <p:spPr/>
        <p:txBody>
          <a:bodyPr/>
          <a:lstStyle/>
          <a:p>
            <a:r>
              <a:rPr lang="en-IT" dirty="0"/>
              <a:t>Rollout to production (Nov 2020)</a:t>
            </a:r>
          </a:p>
          <a:p>
            <a:r>
              <a:rPr lang="en-IT" dirty="0"/>
              <a:t>Open Science indicators</a:t>
            </a:r>
          </a:p>
          <a:p>
            <a:r>
              <a:rPr lang="en-IT" dirty="0"/>
              <a:t>Further reasoning on the interpretation of the numbers, i.e. fine tuning of the impact</a:t>
            </a:r>
          </a:p>
          <a:p>
            <a:pPr marL="513081" lvl="1" indent="0">
              <a:buNone/>
            </a:pPr>
            <a:r>
              <a:rPr lang="en-IT" dirty="0"/>
              <a:t> </a:t>
            </a:r>
          </a:p>
          <a:p>
            <a:pPr marL="513081" lvl="1" indent="0">
              <a:buNone/>
            </a:pPr>
            <a:r>
              <a:rPr lang="en-IT" dirty="0"/>
              <a:t>  (project → product) AND (project → EGI) THEN (EGI → product)</a:t>
            </a:r>
          </a:p>
          <a:p>
            <a:pPr marL="513081" lvl="1" indent="0">
              <a:buNone/>
            </a:pPr>
            <a:endParaRPr lang="en-IT" dirty="0"/>
          </a:p>
          <a:p>
            <a:r>
              <a:rPr lang="en-IT" dirty="0"/>
              <a:t>Including usage statistics indicators</a:t>
            </a:r>
          </a:p>
          <a:p>
            <a:pPr lvl="1"/>
            <a:r>
              <a:rPr lang="en-GB" dirty="0"/>
              <a:t>D</a:t>
            </a:r>
            <a:r>
              <a:rPr lang="en-IT" dirty="0"/>
              <a:t>ownload, views</a:t>
            </a:r>
          </a:p>
          <a:p>
            <a:pPr lvl="1"/>
            <a:r>
              <a:rPr lang="en-IT" b="1" dirty="0"/>
              <a:t>Process!</a:t>
            </a:r>
          </a:p>
        </p:txBody>
      </p:sp>
      <p:sp>
        <p:nvSpPr>
          <p:cNvPr id="3" name="Text Placeholder 2">
            <a:extLst>
              <a:ext uri="{FF2B5EF4-FFF2-40B4-BE49-F238E27FC236}">
                <a16:creationId xmlns:a16="http://schemas.microsoft.com/office/drawing/2014/main" id="{0B21B654-EDA5-0F46-907D-B564F491611F}"/>
              </a:ext>
            </a:extLst>
          </p:cNvPr>
          <p:cNvSpPr>
            <a:spLocks noGrp="1"/>
          </p:cNvSpPr>
          <p:nvPr>
            <p:ph type="body" idx="2"/>
          </p:nvPr>
        </p:nvSpPr>
        <p:spPr/>
        <p:txBody>
          <a:bodyPr/>
          <a:lstStyle/>
          <a:p>
            <a:r>
              <a:rPr lang="en-IT" b="1" dirty="0">
                <a:latin typeface="Calibri"/>
                <a:cs typeface="Calibri"/>
                <a:sym typeface="Calibri"/>
              </a:rPr>
              <a:t>Future plans</a:t>
            </a:r>
          </a:p>
        </p:txBody>
      </p:sp>
      <p:pic>
        <p:nvPicPr>
          <p:cNvPr id="4" name="Google Shape;2428;ga0bbeb8d97_0_190">
            <a:extLst>
              <a:ext uri="{FF2B5EF4-FFF2-40B4-BE49-F238E27FC236}">
                <a16:creationId xmlns:a16="http://schemas.microsoft.com/office/drawing/2014/main" id="{300E7599-8C66-134B-BCD5-7ACA0FFDFAB8}"/>
              </a:ext>
            </a:extLst>
          </p:cNvPr>
          <p:cNvPicPr preferRelativeResize="0"/>
          <p:nvPr/>
        </p:nvPicPr>
        <p:blipFill>
          <a:blip r:embed="rId2">
            <a:alphaModFix/>
          </a:blip>
          <a:stretch>
            <a:fillRect/>
          </a:stretch>
        </p:blipFill>
        <p:spPr>
          <a:xfrm>
            <a:off x="10750153" y="6297619"/>
            <a:ext cx="2459338" cy="750050"/>
          </a:xfrm>
          <a:prstGeom prst="rect">
            <a:avLst/>
          </a:prstGeom>
          <a:noFill/>
          <a:ln>
            <a:noFill/>
          </a:ln>
        </p:spPr>
      </p:pic>
      <p:pic>
        <p:nvPicPr>
          <p:cNvPr id="5" name="Google Shape;2429;ga0bbeb8d97_0_190">
            <a:extLst>
              <a:ext uri="{FF2B5EF4-FFF2-40B4-BE49-F238E27FC236}">
                <a16:creationId xmlns:a16="http://schemas.microsoft.com/office/drawing/2014/main" id="{5217388C-F385-C249-B53B-9DA18D5D733C}"/>
              </a:ext>
            </a:extLst>
          </p:cNvPr>
          <p:cNvPicPr preferRelativeResize="0"/>
          <p:nvPr/>
        </p:nvPicPr>
        <p:blipFill>
          <a:blip r:embed="rId3">
            <a:alphaModFix/>
          </a:blip>
          <a:stretch>
            <a:fillRect/>
          </a:stretch>
        </p:blipFill>
        <p:spPr>
          <a:xfrm>
            <a:off x="13540062" y="7339307"/>
            <a:ext cx="1402875" cy="1402875"/>
          </a:xfrm>
          <a:prstGeom prst="rect">
            <a:avLst/>
          </a:prstGeom>
          <a:noFill/>
          <a:ln>
            <a:noFill/>
          </a:ln>
        </p:spPr>
      </p:pic>
      <p:pic>
        <p:nvPicPr>
          <p:cNvPr id="6" name="Google Shape;2430;ga0bbeb8d97_0_190">
            <a:extLst>
              <a:ext uri="{FF2B5EF4-FFF2-40B4-BE49-F238E27FC236}">
                <a16:creationId xmlns:a16="http://schemas.microsoft.com/office/drawing/2014/main" id="{98F05E8E-175A-2F49-8254-4639BFACBD45}"/>
              </a:ext>
            </a:extLst>
          </p:cNvPr>
          <p:cNvPicPr preferRelativeResize="0"/>
          <p:nvPr/>
        </p:nvPicPr>
        <p:blipFill>
          <a:blip r:embed="rId4">
            <a:alphaModFix/>
          </a:blip>
          <a:stretch>
            <a:fillRect/>
          </a:stretch>
        </p:blipFill>
        <p:spPr>
          <a:xfrm>
            <a:off x="8038623" y="7232795"/>
            <a:ext cx="5170868" cy="1615900"/>
          </a:xfrm>
          <a:prstGeom prst="rect">
            <a:avLst/>
          </a:prstGeom>
          <a:noFill/>
          <a:ln w="9525" cap="flat" cmpd="sng">
            <a:solidFill>
              <a:srgbClr val="999999"/>
            </a:solidFill>
            <a:prstDash val="solid"/>
            <a:round/>
            <a:headEnd type="none" w="sm" len="sm"/>
            <a:tailEnd type="none" w="sm" len="sm"/>
          </a:ln>
        </p:spPr>
      </p:pic>
    </p:spTree>
    <p:extLst>
      <p:ext uri="{BB962C8B-B14F-4D97-AF65-F5344CB8AC3E}">
        <p14:creationId xmlns:p14="http://schemas.microsoft.com/office/powerpoint/2010/main" val="398725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0"/>
        <p:cNvGrpSpPr/>
        <p:nvPr/>
      </p:nvGrpSpPr>
      <p:grpSpPr>
        <a:xfrm>
          <a:off x="0" y="0"/>
          <a:ext cx="0" cy="0"/>
          <a:chOff x="0" y="0"/>
          <a:chExt cx="0" cy="0"/>
        </a:xfrm>
      </p:grpSpPr>
      <p:sp>
        <p:nvSpPr>
          <p:cNvPr id="2811" name="Google Shape;2811;p17"/>
          <p:cNvSpPr txBox="1"/>
          <p:nvPr/>
        </p:nvSpPr>
        <p:spPr>
          <a:xfrm>
            <a:off x="3496600" y="5546775"/>
            <a:ext cx="9320100" cy="26589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3200"/>
              <a:buFont typeface="Arial"/>
              <a:buNone/>
            </a:pPr>
            <a:r>
              <a:rPr lang="de-DE" sz="3200" b="1" i="0" u="none" strike="noStrike" cap="none">
                <a:solidFill>
                  <a:srgbClr val="434343"/>
                </a:solidFill>
                <a:latin typeface="Calibri"/>
                <a:ea typeface="Calibri"/>
                <a:cs typeface="Calibri"/>
                <a:sym typeface="Calibri"/>
              </a:rPr>
              <a:t>Paolo Manghi (CNR-ISTI)</a:t>
            </a:r>
            <a:endParaRPr/>
          </a:p>
          <a:p>
            <a:pPr marL="0" marR="0" lvl="0" indent="0" algn="ctr" rtl="0">
              <a:lnSpc>
                <a:spcPct val="150000"/>
              </a:lnSpc>
              <a:spcBef>
                <a:spcPts val="0"/>
              </a:spcBef>
              <a:spcAft>
                <a:spcPts val="0"/>
              </a:spcAft>
              <a:buClr>
                <a:srgbClr val="000000"/>
              </a:buClr>
              <a:buSzPts val="2600"/>
              <a:buFont typeface="Arial"/>
              <a:buNone/>
            </a:pPr>
            <a:r>
              <a:rPr lang="de-DE" sz="2600" b="1" i="0" u="sng" strike="noStrike" cap="none">
                <a:solidFill>
                  <a:schemeClr val="hlink"/>
                </a:solidFill>
                <a:latin typeface="Calibri"/>
                <a:ea typeface="Calibri"/>
                <a:cs typeface="Calibri"/>
                <a:sym typeface="Calibri"/>
              </a:rPr>
              <a:t>paolo.manghi</a:t>
            </a:r>
            <a:r>
              <a:rPr lang="de-DE" sz="2600" b="1" i="0" u="sng" strike="noStrike" cap="none">
                <a:solidFill>
                  <a:schemeClr val="hlink"/>
                </a:solidFill>
                <a:latin typeface="Calibri"/>
                <a:ea typeface="Calibri"/>
                <a:cs typeface="Calibri"/>
                <a:sym typeface="Calibri"/>
                <a:hlinkClick r:id="rId3"/>
              </a:rPr>
              <a:t>@isti.cnr.it</a:t>
            </a:r>
            <a:endParaRPr sz="2600" b="1" i="0" u="sng" strike="noStrike" cap="none">
              <a:solidFill>
                <a:srgbClr val="434343"/>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600"/>
              <a:buFont typeface="Arial"/>
              <a:buNone/>
            </a:pPr>
            <a:endParaRPr sz="2600" b="1" i="0" u="none" strike="noStrike" cap="none">
              <a:solidFill>
                <a:srgbClr val="434343"/>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endParaRPr sz="2600" b="1" i="0" u="none" strike="noStrike" cap="none">
              <a:solidFill>
                <a:srgbClr val="43434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pic>
        <p:nvPicPr>
          <p:cNvPr id="2044" name="Google Shape;2044;p2"/>
          <p:cNvPicPr preferRelativeResize="0"/>
          <p:nvPr/>
        </p:nvPicPr>
        <p:blipFill rotWithShape="1">
          <a:blip r:embed="rId3">
            <a:alphaModFix/>
          </a:blip>
          <a:srcRect/>
          <a:stretch/>
        </p:blipFill>
        <p:spPr>
          <a:xfrm>
            <a:off x="152400" y="152400"/>
            <a:ext cx="3359425" cy="1561275"/>
          </a:xfrm>
          <a:prstGeom prst="rect">
            <a:avLst/>
          </a:prstGeom>
          <a:noFill/>
          <a:ln>
            <a:noFill/>
          </a:ln>
        </p:spPr>
      </p:pic>
      <p:pic>
        <p:nvPicPr>
          <p:cNvPr id="2045" name="Google Shape;2045;p2"/>
          <p:cNvPicPr preferRelativeResize="0"/>
          <p:nvPr/>
        </p:nvPicPr>
        <p:blipFill rotWithShape="1">
          <a:blip r:embed="rId4">
            <a:alphaModFix/>
          </a:blip>
          <a:srcRect/>
          <a:stretch/>
        </p:blipFill>
        <p:spPr>
          <a:xfrm>
            <a:off x="9024775" y="638325"/>
            <a:ext cx="6679050" cy="5024950"/>
          </a:xfrm>
          <a:prstGeom prst="rect">
            <a:avLst/>
          </a:prstGeom>
          <a:noFill/>
          <a:ln>
            <a:noFill/>
          </a:ln>
        </p:spPr>
      </p:pic>
      <p:sp>
        <p:nvSpPr>
          <p:cNvPr id="2046" name="Google Shape;2046;p2"/>
          <p:cNvSpPr txBox="1"/>
          <p:nvPr/>
        </p:nvSpPr>
        <p:spPr>
          <a:xfrm>
            <a:off x="323225" y="2098250"/>
            <a:ext cx="8216400" cy="480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800"/>
              </a:spcBef>
              <a:spcAft>
                <a:spcPts val="0"/>
              </a:spcAft>
              <a:buClr>
                <a:srgbClr val="000000"/>
              </a:buClr>
              <a:buSzPts val="4400"/>
              <a:buFont typeface="Arial"/>
              <a:buNone/>
            </a:pPr>
            <a:r>
              <a:rPr lang="de-DE" sz="4400" b="0" i="0" u="none" strike="noStrike" cap="none">
                <a:solidFill>
                  <a:srgbClr val="595959"/>
                </a:solidFill>
                <a:latin typeface="Arial"/>
                <a:ea typeface="Arial"/>
                <a:cs typeface="Arial"/>
                <a:sym typeface="Arial"/>
              </a:rPr>
              <a:t>An </a:t>
            </a:r>
            <a:r>
              <a:rPr lang="de-DE" sz="4400" b="0" i="0" u="none" strike="noStrike" cap="none">
                <a:solidFill>
                  <a:srgbClr val="4687E6"/>
                </a:solidFill>
                <a:latin typeface="Arial"/>
                <a:ea typeface="Arial"/>
                <a:cs typeface="Arial"/>
                <a:sym typeface="Arial"/>
              </a:rPr>
              <a:t>open metadata </a:t>
            </a:r>
            <a:r>
              <a:rPr lang="de-DE" sz="4400" b="0" i="0" u="none" strike="noStrike" cap="none">
                <a:solidFill>
                  <a:srgbClr val="595959"/>
                </a:solidFill>
                <a:latin typeface="Arial"/>
                <a:ea typeface="Arial"/>
                <a:cs typeface="Arial"/>
                <a:sym typeface="Arial"/>
              </a:rPr>
              <a:t>research graph of interlinked </a:t>
            </a:r>
            <a:r>
              <a:rPr lang="de-DE" sz="4400" b="0" i="0" u="none" strike="noStrike" cap="none">
                <a:solidFill>
                  <a:srgbClr val="4687E6"/>
                </a:solidFill>
                <a:latin typeface="Arial"/>
                <a:ea typeface="Arial"/>
                <a:cs typeface="Arial"/>
                <a:sym typeface="Arial"/>
              </a:rPr>
              <a:t>scientific products</a:t>
            </a:r>
            <a:r>
              <a:rPr lang="de-DE" sz="4400" b="0" i="0" u="none" strike="noStrike" cap="none">
                <a:solidFill>
                  <a:srgbClr val="595959"/>
                </a:solidFill>
                <a:latin typeface="Arial"/>
                <a:ea typeface="Arial"/>
                <a:cs typeface="Arial"/>
                <a:sym typeface="Arial"/>
              </a:rPr>
              <a:t>, with </a:t>
            </a:r>
            <a:r>
              <a:rPr lang="de-DE" sz="4400" b="0" i="0" u="none" strike="noStrike" cap="none">
                <a:solidFill>
                  <a:srgbClr val="4687E6"/>
                </a:solidFill>
                <a:latin typeface="Arial"/>
                <a:ea typeface="Arial"/>
                <a:cs typeface="Arial"/>
                <a:sym typeface="Arial"/>
              </a:rPr>
              <a:t>access rights information</a:t>
            </a:r>
            <a:r>
              <a:rPr lang="de-DE" sz="4400" b="0" i="0" u="none" strike="noStrike" cap="none">
                <a:solidFill>
                  <a:srgbClr val="595959"/>
                </a:solidFill>
                <a:latin typeface="Arial"/>
                <a:ea typeface="Arial"/>
                <a:cs typeface="Arial"/>
                <a:sym typeface="Arial"/>
              </a:rPr>
              <a:t>, linked to </a:t>
            </a:r>
            <a:r>
              <a:rPr lang="de-DE" sz="4400" b="0" i="0" u="none" strike="noStrike" cap="none">
                <a:solidFill>
                  <a:srgbClr val="4687E6"/>
                </a:solidFill>
                <a:latin typeface="Arial"/>
                <a:ea typeface="Arial"/>
                <a:cs typeface="Arial"/>
                <a:sym typeface="Arial"/>
              </a:rPr>
              <a:t>funding information </a:t>
            </a:r>
            <a:r>
              <a:rPr lang="de-DE" sz="4400" b="0" i="0" u="none" strike="noStrike" cap="none">
                <a:solidFill>
                  <a:srgbClr val="595959"/>
                </a:solidFill>
                <a:latin typeface="Arial"/>
                <a:ea typeface="Arial"/>
                <a:cs typeface="Arial"/>
                <a:sym typeface="Arial"/>
              </a:rPr>
              <a:t>and </a:t>
            </a:r>
            <a:r>
              <a:rPr lang="de-DE" sz="4400" b="0" i="0" u="none" strike="noStrike" cap="none">
                <a:solidFill>
                  <a:srgbClr val="4687E6"/>
                </a:solidFill>
                <a:latin typeface="Arial"/>
                <a:ea typeface="Arial"/>
                <a:cs typeface="Arial"/>
                <a:sym typeface="Arial"/>
              </a:rPr>
              <a:t>research</a:t>
            </a:r>
            <a:r>
              <a:rPr lang="de-DE" sz="4400" b="0" i="0" u="none" strike="noStrike" cap="none">
                <a:solidFill>
                  <a:srgbClr val="595959"/>
                </a:solidFill>
                <a:latin typeface="Arial"/>
                <a:ea typeface="Arial"/>
                <a:cs typeface="Arial"/>
                <a:sym typeface="Arial"/>
              </a:rPr>
              <a:t> </a:t>
            </a:r>
            <a:r>
              <a:rPr lang="de-DE" sz="4400" b="0" i="0" u="none" strike="noStrike" cap="none">
                <a:solidFill>
                  <a:srgbClr val="4687E6"/>
                </a:solidFill>
                <a:latin typeface="Arial"/>
                <a:ea typeface="Arial"/>
                <a:cs typeface="Arial"/>
                <a:sym typeface="Arial"/>
              </a:rPr>
              <a:t>communities</a:t>
            </a:r>
            <a:endParaRPr sz="4400" b="0" i="0" u="none" strike="noStrike" cap="none">
              <a:solidFill>
                <a:srgbClr val="4687E6"/>
              </a:solidFill>
              <a:latin typeface="Arial"/>
              <a:ea typeface="Arial"/>
              <a:cs typeface="Arial"/>
              <a:sym typeface="Arial"/>
            </a:endParaRPr>
          </a:p>
        </p:txBody>
      </p:sp>
    </p:spTree>
    <p:extLst>
      <p:ext uri="{BB962C8B-B14F-4D97-AF65-F5344CB8AC3E}">
        <p14:creationId xmlns:p14="http://schemas.microsoft.com/office/powerpoint/2010/main" val="397639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pic>
        <p:nvPicPr>
          <p:cNvPr id="2280" name="Google Shape;2280;p4"/>
          <p:cNvPicPr preferRelativeResize="0"/>
          <p:nvPr/>
        </p:nvPicPr>
        <p:blipFill rotWithShape="1">
          <a:blip r:embed="rId3">
            <a:alphaModFix/>
          </a:blip>
          <a:srcRect/>
          <a:stretch/>
        </p:blipFill>
        <p:spPr>
          <a:xfrm>
            <a:off x="6909900" y="3532700"/>
            <a:ext cx="857250" cy="942975"/>
          </a:xfrm>
          <a:prstGeom prst="rect">
            <a:avLst/>
          </a:prstGeom>
          <a:noFill/>
          <a:ln>
            <a:noFill/>
          </a:ln>
        </p:spPr>
      </p:pic>
      <p:sp>
        <p:nvSpPr>
          <p:cNvPr id="2281" name="Google Shape;2281;p4"/>
          <p:cNvSpPr txBox="1">
            <a:spLocks noGrp="1"/>
          </p:cNvSpPr>
          <p:nvPr>
            <p:ph type="sldNum" idx="12"/>
          </p:nvPr>
        </p:nvSpPr>
        <p:spPr>
          <a:xfrm>
            <a:off x="15571303" y="8551494"/>
            <a:ext cx="507900" cy="37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de-DE"/>
              <a:t>3</a:t>
            </a:fld>
            <a:endParaRPr/>
          </a:p>
        </p:txBody>
      </p:sp>
      <p:sp>
        <p:nvSpPr>
          <p:cNvPr id="2282" name="Google Shape;2282;p4"/>
          <p:cNvSpPr/>
          <p:nvPr/>
        </p:nvSpPr>
        <p:spPr>
          <a:xfrm rot="-602">
            <a:off x="5190312" y="3760601"/>
            <a:ext cx="1714500" cy="486600"/>
          </a:xfrm>
          <a:prstGeom prst="rightArrow">
            <a:avLst>
              <a:gd name="adj1" fmla="val 50000"/>
              <a:gd name="adj2" fmla="val 50000"/>
            </a:avLst>
          </a:prstGeom>
          <a:solidFill>
            <a:srgbClr val="000000"/>
          </a:solidFill>
          <a:ln w="9525" cap="flat" cmpd="sng">
            <a:solidFill>
              <a:srgbClr val="FFFFFF"/>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FFFFFF"/>
              </a:buClr>
              <a:buSzPts val="2200"/>
              <a:buFont typeface="Helvetica Neue Light"/>
              <a:buNone/>
            </a:pPr>
            <a:r>
              <a:rPr lang="de-DE" sz="1400" b="1" i="0" u="none" strike="noStrike" cap="none">
                <a:solidFill>
                  <a:srgbClr val="FFFFFF"/>
                </a:solidFill>
                <a:latin typeface="Helvetica Neue"/>
                <a:ea typeface="Helvetica Neue"/>
                <a:cs typeface="Helvetica Neue"/>
                <a:sym typeface="Helvetica Neue"/>
              </a:rPr>
              <a:t>Deduplication</a:t>
            </a:r>
            <a:endParaRPr sz="1400" b="1" i="0" u="none" strike="noStrike" cap="none">
              <a:solidFill>
                <a:srgbClr val="FFFFFF"/>
              </a:solidFill>
              <a:latin typeface="Helvetica Neue"/>
              <a:ea typeface="Helvetica Neue"/>
              <a:cs typeface="Helvetica Neue"/>
              <a:sym typeface="Helvetica Neue"/>
            </a:endParaRPr>
          </a:p>
        </p:txBody>
      </p:sp>
      <p:sp>
        <p:nvSpPr>
          <p:cNvPr id="2283" name="Google Shape;2283;p4"/>
          <p:cNvSpPr/>
          <p:nvPr/>
        </p:nvSpPr>
        <p:spPr>
          <a:xfrm rot="-1279">
            <a:off x="7822025" y="3719962"/>
            <a:ext cx="1612200" cy="567900"/>
          </a:xfrm>
          <a:prstGeom prst="rightArrow">
            <a:avLst>
              <a:gd name="adj1" fmla="val 50000"/>
              <a:gd name="adj2" fmla="val 50000"/>
            </a:avLst>
          </a:prstGeom>
          <a:solidFill>
            <a:srgbClr val="000000"/>
          </a:solidFill>
          <a:ln w="9525" cap="flat" cmpd="sng">
            <a:solidFill>
              <a:srgbClr val="FFFFFF"/>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FFFFFF"/>
              </a:buClr>
              <a:buSzPts val="2200"/>
              <a:buFont typeface="Helvetica Neue Light"/>
              <a:buNone/>
            </a:pPr>
            <a:r>
              <a:rPr lang="de-DE" sz="1400" b="1" i="0" u="none" strike="noStrike" cap="none">
                <a:solidFill>
                  <a:srgbClr val="FFFFFF"/>
                </a:solidFill>
                <a:latin typeface="Helvetica Neue"/>
                <a:ea typeface="Helvetica Neue"/>
                <a:cs typeface="Helvetica Neue"/>
                <a:sym typeface="Helvetica Neue"/>
              </a:rPr>
              <a:t>Enrichment</a:t>
            </a:r>
            <a:endParaRPr sz="1400" b="1" i="0" u="none" strike="noStrike" cap="none">
              <a:solidFill>
                <a:srgbClr val="FFFFFF"/>
              </a:solidFill>
              <a:latin typeface="Helvetica Neue"/>
              <a:ea typeface="Helvetica Neue"/>
              <a:cs typeface="Helvetica Neue"/>
              <a:sym typeface="Helvetica Neue"/>
            </a:endParaRPr>
          </a:p>
        </p:txBody>
      </p:sp>
      <p:sp>
        <p:nvSpPr>
          <p:cNvPr id="2284" name="Google Shape;2284;p4"/>
          <p:cNvSpPr txBox="1"/>
          <p:nvPr/>
        </p:nvSpPr>
        <p:spPr>
          <a:xfrm>
            <a:off x="4615750" y="4675600"/>
            <a:ext cx="3000000" cy="8277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Helvetica Neue Light"/>
                <a:ea typeface="Helvetica Neue Light"/>
                <a:cs typeface="Helvetica Neue Light"/>
                <a:sym typeface="Helvetica Neue Light"/>
              </a:rPr>
              <a:t>Different records representing the same entity (results or organization) are merged in one</a:t>
            </a:r>
            <a:endParaRPr sz="1400" b="0" i="0" u="none" strike="noStrike" cap="none">
              <a:solidFill>
                <a:srgbClr val="000000"/>
              </a:solidFill>
              <a:latin typeface="Arial"/>
              <a:ea typeface="Arial"/>
              <a:cs typeface="Arial"/>
              <a:sym typeface="Arial"/>
            </a:endParaRPr>
          </a:p>
        </p:txBody>
      </p:sp>
      <p:cxnSp>
        <p:nvCxnSpPr>
          <p:cNvPr id="2285" name="Google Shape;2285;p4"/>
          <p:cNvCxnSpPr>
            <a:endCxn id="2284" idx="0"/>
          </p:cNvCxnSpPr>
          <p:nvPr/>
        </p:nvCxnSpPr>
        <p:spPr>
          <a:xfrm>
            <a:off x="6106450" y="4134700"/>
            <a:ext cx="9300" cy="540900"/>
          </a:xfrm>
          <a:prstGeom prst="straightConnector1">
            <a:avLst/>
          </a:prstGeom>
          <a:noFill/>
          <a:ln w="9525" cap="flat" cmpd="sng">
            <a:solidFill>
              <a:schemeClr val="dk2"/>
            </a:solidFill>
            <a:prstDash val="dash"/>
            <a:round/>
            <a:headEnd type="none" w="sm" len="sm"/>
            <a:tailEnd type="none" w="sm" len="sm"/>
          </a:ln>
        </p:spPr>
      </p:cxnSp>
      <p:sp>
        <p:nvSpPr>
          <p:cNvPr id="2286" name="Google Shape;2286;p4"/>
          <p:cNvSpPr txBox="1"/>
          <p:nvPr/>
        </p:nvSpPr>
        <p:spPr>
          <a:xfrm>
            <a:off x="7008125" y="2124823"/>
            <a:ext cx="3000000" cy="6309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Helvetica Neue Light"/>
                <a:ea typeface="Helvetica Neue Light"/>
                <a:cs typeface="Helvetica Neue Light"/>
                <a:sym typeface="Helvetica Neue Light"/>
              </a:rPr>
              <a:t>Full-text mining</a:t>
            </a:r>
            <a:br>
              <a:rPr lang="de-DE" sz="1400" b="0" i="0" u="none" strike="noStrike" cap="none">
                <a:solidFill>
                  <a:schemeClr val="dk1"/>
                </a:solidFill>
                <a:latin typeface="Helvetica Neue Light"/>
                <a:ea typeface="Helvetica Neue Light"/>
                <a:cs typeface="Helvetica Neue Light"/>
                <a:sym typeface="Helvetica Neue Light"/>
              </a:rPr>
            </a:br>
            <a:r>
              <a:rPr lang="de-DE" sz="1400" b="0" i="0" u="none" strike="noStrike" cap="none">
                <a:solidFill>
                  <a:schemeClr val="dk1"/>
                </a:solidFill>
                <a:latin typeface="Helvetica Neue Light"/>
                <a:ea typeface="Helvetica Neue Light"/>
                <a:cs typeface="Helvetica Neue Light"/>
                <a:sym typeface="Helvetica Neue Light"/>
              </a:rPr>
              <a:t>Inference of new properties and links</a:t>
            </a:r>
            <a:endParaRPr sz="1400" b="0" i="0" u="none" strike="noStrike" cap="none">
              <a:solidFill>
                <a:schemeClr val="dk1"/>
              </a:solidFill>
              <a:latin typeface="Helvetica Neue Light"/>
              <a:ea typeface="Helvetica Neue Light"/>
              <a:cs typeface="Helvetica Neue Light"/>
              <a:sym typeface="Helvetica Neue Light"/>
            </a:endParaRPr>
          </a:p>
        </p:txBody>
      </p:sp>
      <p:cxnSp>
        <p:nvCxnSpPr>
          <p:cNvPr id="2287" name="Google Shape;2287;p4"/>
          <p:cNvCxnSpPr>
            <a:endCxn id="2286" idx="2"/>
          </p:cNvCxnSpPr>
          <p:nvPr/>
        </p:nvCxnSpPr>
        <p:spPr>
          <a:xfrm rot="10800000">
            <a:off x="8508125" y="2755723"/>
            <a:ext cx="15600" cy="1124400"/>
          </a:xfrm>
          <a:prstGeom prst="straightConnector1">
            <a:avLst/>
          </a:prstGeom>
          <a:noFill/>
          <a:ln w="9525" cap="flat" cmpd="sng">
            <a:solidFill>
              <a:schemeClr val="dk2"/>
            </a:solidFill>
            <a:prstDash val="dash"/>
            <a:round/>
            <a:headEnd type="none" w="sm" len="sm"/>
            <a:tailEnd type="none" w="sm" len="sm"/>
          </a:ln>
        </p:spPr>
      </p:cxnSp>
      <p:pic>
        <p:nvPicPr>
          <p:cNvPr id="2288" name="Google Shape;2288;p4"/>
          <p:cNvPicPr preferRelativeResize="0"/>
          <p:nvPr/>
        </p:nvPicPr>
        <p:blipFill rotWithShape="1">
          <a:blip r:embed="rId4">
            <a:alphaModFix/>
          </a:blip>
          <a:srcRect/>
          <a:stretch/>
        </p:blipFill>
        <p:spPr>
          <a:xfrm>
            <a:off x="9489096" y="3526873"/>
            <a:ext cx="1937580" cy="830100"/>
          </a:xfrm>
          <a:prstGeom prst="rect">
            <a:avLst/>
          </a:prstGeom>
          <a:noFill/>
          <a:ln>
            <a:noFill/>
          </a:ln>
        </p:spPr>
      </p:pic>
      <p:grpSp>
        <p:nvGrpSpPr>
          <p:cNvPr id="2289" name="Google Shape;2289;p4"/>
          <p:cNvGrpSpPr/>
          <p:nvPr/>
        </p:nvGrpSpPr>
        <p:grpSpPr>
          <a:xfrm>
            <a:off x="3301659" y="3590067"/>
            <a:ext cx="2127432" cy="827679"/>
            <a:chOff x="2194515" y="3636920"/>
            <a:chExt cx="2078585" cy="734605"/>
          </a:xfrm>
        </p:grpSpPr>
        <p:pic>
          <p:nvPicPr>
            <p:cNvPr id="2290" name="Google Shape;2290;p4"/>
            <p:cNvPicPr preferRelativeResize="0"/>
            <p:nvPr/>
          </p:nvPicPr>
          <p:blipFill rotWithShape="1">
            <a:blip r:embed="rId5">
              <a:alphaModFix/>
            </a:blip>
            <a:srcRect/>
            <a:stretch/>
          </p:blipFill>
          <p:spPr>
            <a:xfrm>
              <a:off x="2194515" y="3636920"/>
              <a:ext cx="1714500" cy="734530"/>
            </a:xfrm>
            <a:prstGeom prst="rect">
              <a:avLst/>
            </a:prstGeom>
            <a:noFill/>
            <a:ln>
              <a:noFill/>
            </a:ln>
          </p:spPr>
        </p:pic>
        <p:sp>
          <p:nvSpPr>
            <p:cNvPr id="2291" name="Google Shape;2291;p4"/>
            <p:cNvSpPr/>
            <p:nvPr/>
          </p:nvSpPr>
          <p:spPr>
            <a:xfrm>
              <a:off x="3634100" y="4088025"/>
              <a:ext cx="639000" cy="283500"/>
            </a:xfrm>
            <a:prstGeom prst="round2SameRect">
              <a:avLst>
                <a:gd name="adj1" fmla="val 16667"/>
                <a:gd name="adj2" fmla="val 0"/>
              </a:avLst>
            </a:prstGeom>
            <a:solidFill>
              <a:srgbClr val="000000"/>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rgbClr val="FFFFFF"/>
                  </a:solidFill>
                  <a:latin typeface="Arial"/>
                  <a:ea typeface="Arial"/>
                  <a:cs typeface="Arial"/>
                  <a:sym typeface="Arial"/>
                </a:rPr>
                <a:t>RAW</a:t>
              </a:r>
              <a:endParaRPr sz="1200" b="1" i="0" u="none" strike="noStrike" cap="none">
                <a:solidFill>
                  <a:srgbClr val="FFFFFF"/>
                </a:solidFill>
                <a:latin typeface="Arial"/>
                <a:ea typeface="Arial"/>
                <a:cs typeface="Arial"/>
                <a:sym typeface="Arial"/>
              </a:endParaRPr>
            </a:p>
          </p:txBody>
        </p:sp>
      </p:grpSp>
      <p:sp>
        <p:nvSpPr>
          <p:cNvPr id="2292" name="Google Shape;2292;p4"/>
          <p:cNvSpPr txBox="1">
            <a:spLocks noGrp="1"/>
          </p:cNvSpPr>
          <p:nvPr>
            <p:ph type="body" idx="1"/>
          </p:nvPr>
        </p:nvSpPr>
        <p:spPr>
          <a:xfrm>
            <a:off x="613500" y="219325"/>
            <a:ext cx="15074399" cy="850200"/>
          </a:xfrm>
          <a:prstGeom prst="rect">
            <a:avLst/>
          </a:prstGeom>
          <a:noFill/>
          <a:ln>
            <a:noFill/>
          </a:ln>
        </p:spPr>
        <p:txBody>
          <a:bodyPr spcFirstLastPara="1" wrap="square" lIns="0" tIns="0" rIns="0" bIns="0" anchor="ctr" anchorCtr="0">
            <a:noAutofit/>
          </a:bodyPr>
          <a:lstStyle/>
          <a:p>
            <a:pPr marL="457200" marR="0" lvl="0" indent="-228600" algn="l" rtl="0">
              <a:lnSpc>
                <a:spcPct val="100000"/>
              </a:lnSpc>
              <a:spcBef>
                <a:spcPts val="3900"/>
              </a:spcBef>
              <a:spcAft>
                <a:spcPts val="0"/>
              </a:spcAft>
              <a:buClr>
                <a:schemeClr val="accent1"/>
              </a:buClr>
              <a:buSzPts val="4100"/>
              <a:buFont typeface="Helvetica Neue"/>
              <a:buNone/>
            </a:pPr>
            <a:r>
              <a:rPr lang="de-DE" sz="5400">
                <a:solidFill>
                  <a:schemeClr val="accent1"/>
                </a:solidFill>
              </a:rPr>
              <a:t>OpenAIRE Research Graph </a:t>
            </a:r>
            <a:br>
              <a:rPr lang="de-DE" sz="5400">
                <a:solidFill>
                  <a:schemeClr val="accent1"/>
                </a:solidFill>
              </a:rPr>
            </a:br>
            <a:r>
              <a:rPr lang="de-DE" sz="5400">
                <a:solidFill>
                  <a:schemeClr val="accent1"/>
                </a:solidFill>
              </a:rPr>
              <a:t>the supply chain</a:t>
            </a:r>
            <a:endParaRPr sz="5400"/>
          </a:p>
        </p:txBody>
      </p:sp>
      <p:pic>
        <p:nvPicPr>
          <p:cNvPr id="2293" name="Google Shape;2293;p4"/>
          <p:cNvPicPr preferRelativeResize="0"/>
          <p:nvPr/>
        </p:nvPicPr>
        <p:blipFill rotWithShape="1">
          <a:blip r:embed="rId6">
            <a:alphaModFix/>
          </a:blip>
          <a:srcRect/>
          <a:stretch/>
        </p:blipFill>
        <p:spPr>
          <a:xfrm>
            <a:off x="13263397" y="3864225"/>
            <a:ext cx="2857669" cy="630900"/>
          </a:xfrm>
          <a:prstGeom prst="rect">
            <a:avLst/>
          </a:prstGeom>
          <a:noFill/>
          <a:ln>
            <a:noFill/>
          </a:ln>
        </p:spPr>
      </p:pic>
      <p:pic>
        <p:nvPicPr>
          <p:cNvPr id="2294" name="Google Shape;2294;p4"/>
          <p:cNvPicPr preferRelativeResize="0"/>
          <p:nvPr/>
        </p:nvPicPr>
        <p:blipFill rotWithShape="1">
          <a:blip r:embed="rId7">
            <a:alphaModFix/>
          </a:blip>
          <a:srcRect/>
          <a:stretch/>
        </p:blipFill>
        <p:spPr>
          <a:xfrm>
            <a:off x="13238088" y="4639937"/>
            <a:ext cx="2857674" cy="645763"/>
          </a:xfrm>
          <a:prstGeom prst="rect">
            <a:avLst/>
          </a:prstGeom>
          <a:noFill/>
          <a:ln>
            <a:noFill/>
          </a:ln>
        </p:spPr>
      </p:pic>
      <p:pic>
        <p:nvPicPr>
          <p:cNvPr id="2295" name="Google Shape;2295;p4"/>
          <p:cNvPicPr preferRelativeResize="0"/>
          <p:nvPr/>
        </p:nvPicPr>
        <p:blipFill rotWithShape="1">
          <a:blip r:embed="rId8">
            <a:alphaModFix/>
          </a:blip>
          <a:srcRect/>
          <a:stretch/>
        </p:blipFill>
        <p:spPr>
          <a:xfrm>
            <a:off x="13263397" y="3036525"/>
            <a:ext cx="2793328" cy="827700"/>
          </a:xfrm>
          <a:prstGeom prst="rect">
            <a:avLst/>
          </a:prstGeom>
          <a:noFill/>
          <a:ln>
            <a:noFill/>
          </a:ln>
        </p:spPr>
      </p:pic>
      <p:pic>
        <p:nvPicPr>
          <p:cNvPr id="2296" name="Google Shape;2296;p4"/>
          <p:cNvPicPr preferRelativeResize="0"/>
          <p:nvPr/>
        </p:nvPicPr>
        <p:blipFill rotWithShape="1">
          <a:blip r:embed="rId9">
            <a:alphaModFix/>
          </a:blip>
          <a:srcRect/>
          <a:stretch/>
        </p:blipFill>
        <p:spPr>
          <a:xfrm>
            <a:off x="12490240" y="1579475"/>
            <a:ext cx="2817261" cy="681350"/>
          </a:xfrm>
          <a:prstGeom prst="rect">
            <a:avLst/>
          </a:prstGeom>
          <a:noFill/>
          <a:ln>
            <a:noFill/>
          </a:ln>
        </p:spPr>
      </p:pic>
      <p:sp>
        <p:nvSpPr>
          <p:cNvPr id="2297" name="Google Shape;2297;p4"/>
          <p:cNvSpPr/>
          <p:nvPr/>
        </p:nvSpPr>
        <p:spPr>
          <a:xfrm rot="-2472106" flipH="1">
            <a:off x="11248499" y="2607714"/>
            <a:ext cx="1633186" cy="443898"/>
          </a:xfrm>
          <a:prstGeom prst="leftArrow">
            <a:avLst>
              <a:gd name="adj1" fmla="val 50000"/>
              <a:gd name="adj2" fmla="val 50000"/>
            </a:avLst>
          </a:prstGeom>
          <a:solidFill>
            <a:srgbClr val="000000"/>
          </a:solidFill>
          <a:ln w="9525" cap="flat" cmpd="sng">
            <a:solidFill>
              <a:srgbClr val="FFFFFF"/>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FFFFFF"/>
                </a:solidFill>
                <a:latin typeface="Helvetica Neue"/>
                <a:ea typeface="Helvetica Neue"/>
                <a:cs typeface="Helvetica Neue"/>
                <a:sym typeface="Helvetica Neue"/>
              </a:rPr>
              <a:t>Stats analysis</a:t>
            </a:r>
            <a:endParaRPr sz="1400" b="1" i="0" u="none" strike="noStrike" cap="none">
              <a:solidFill>
                <a:srgbClr val="FFFFFF"/>
              </a:solidFill>
              <a:latin typeface="Helvetica Neue"/>
              <a:ea typeface="Helvetica Neue"/>
              <a:cs typeface="Helvetica Neue"/>
              <a:sym typeface="Helvetica Neue"/>
            </a:endParaRPr>
          </a:p>
        </p:txBody>
      </p:sp>
      <p:pic>
        <p:nvPicPr>
          <p:cNvPr id="2298" name="Google Shape;2298;p4"/>
          <p:cNvPicPr preferRelativeResize="0"/>
          <p:nvPr/>
        </p:nvPicPr>
        <p:blipFill rotWithShape="1">
          <a:blip r:embed="rId10">
            <a:alphaModFix/>
          </a:blip>
          <a:srcRect/>
          <a:stretch/>
        </p:blipFill>
        <p:spPr>
          <a:xfrm>
            <a:off x="10754950" y="6644375"/>
            <a:ext cx="4354225" cy="1826437"/>
          </a:xfrm>
          <a:prstGeom prst="rect">
            <a:avLst/>
          </a:prstGeom>
          <a:noFill/>
          <a:ln>
            <a:noFill/>
          </a:ln>
        </p:spPr>
      </p:pic>
      <p:pic>
        <p:nvPicPr>
          <p:cNvPr id="2299" name="Google Shape;2299;p4"/>
          <p:cNvPicPr preferRelativeResize="0"/>
          <p:nvPr/>
        </p:nvPicPr>
        <p:blipFill rotWithShape="1">
          <a:blip r:embed="rId11">
            <a:alphaModFix/>
          </a:blip>
          <a:srcRect/>
          <a:stretch/>
        </p:blipFill>
        <p:spPr>
          <a:xfrm>
            <a:off x="12283938" y="4652413"/>
            <a:ext cx="857250" cy="874065"/>
          </a:xfrm>
          <a:prstGeom prst="rect">
            <a:avLst/>
          </a:prstGeom>
          <a:noFill/>
          <a:ln>
            <a:noFill/>
          </a:ln>
        </p:spPr>
      </p:pic>
      <p:sp>
        <p:nvSpPr>
          <p:cNvPr id="2300" name="Google Shape;2300;p4"/>
          <p:cNvSpPr/>
          <p:nvPr/>
        </p:nvSpPr>
        <p:spPr>
          <a:xfrm rot="5402485" flipH="1">
            <a:off x="12297505" y="5772551"/>
            <a:ext cx="830100" cy="444000"/>
          </a:xfrm>
          <a:prstGeom prst="leftArrow">
            <a:avLst>
              <a:gd name="adj1" fmla="val 50000"/>
              <a:gd name="adj2" fmla="val 50000"/>
            </a:avLst>
          </a:prstGeom>
          <a:noFill/>
          <a:ln w="9525" cap="flat" cmpd="sng">
            <a:solidFill>
              <a:srgbClr val="000000"/>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2301" name="Google Shape;2301;p4"/>
          <p:cNvSpPr/>
          <p:nvPr/>
        </p:nvSpPr>
        <p:spPr>
          <a:xfrm rot="1203" flipH="1">
            <a:off x="11426682" y="3719931"/>
            <a:ext cx="1714500" cy="444000"/>
          </a:xfrm>
          <a:prstGeom prst="leftArrow">
            <a:avLst>
              <a:gd name="adj1" fmla="val 50000"/>
              <a:gd name="adj2" fmla="val 50000"/>
            </a:avLst>
          </a:prstGeom>
          <a:solidFill>
            <a:srgbClr val="000000"/>
          </a:solidFill>
          <a:ln w="9525" cap="flat" cmpd="sng">
            <a:solidFill>
              <a:srgbClr val="FFFFFF"/>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FFFFFF"/>
                </a:solidFill>
                <a:latin typeface="Helvetica Neue"/>
                <a:ea typeface="Helvetica Neue"/>
                <a:cs typeface="Helvetica Neue"/>
                <a:sym typeface="Helvetica Neue"/>
              </a:rPr>
              <a:t>indexing</a:t>
            </a:r>
            <a:endParaRPr sz="1400" b="1" i="0" u="none" strike="noStrike" cap="none">
              <a:solidFill>
                <a:srgbClr val="FFFFFF"/>
              </a:solidFill>
              <a:latin typeface="Helvetica Neue"/>
              <a:ea typeface="Helvetica Neue"/>
              <a:cs typeface="Helvetica Neue"/>
              <a:sym typeface="Helvetica Neue"/>
            </a:endParaRPr>
          </a:p>
        </p:txBody>
      </p:sp>
      <p:grpSp>
        <p:nvGrpSpPr>
          <p:cNvPr id="2302" name="Google Shape;2302;p4"/>
          <p:cNvGrpSpPr/>
          <p:nvPr/>
        </p:nvGrpSpPr>
        <p:grpSpPr>
          <a:xfrm>
            <a:off x="448202" y="2104669"/>
            <a:ext cx="1142053" cy="4307553"/>
            <a:chOff x="143398" y="1916725"/>
            <a:chExt cx="1142053" cy="5039252"/>
          </a:xfrm>
        </p:grpSpPr>
        <p:grpSp>
          <p:nvGrpSpPr>
            <p:cNvPr id="2303" name="Google Shape;2303;p4"/>
            <p:cNvGrpSpPr/>
            <p:nvPr/>
          </p:nvGrpSpPr>
          <p:grpSpPr>
            <a:xfrm>
              <a:off x="143398" y="1916725"/>
              <a:ext cx="1142053" cy="5039252"/>
              <a:chOff x="369685" y="375776"/>
              <a:chExt cx="2450757" cy="3259753"/>
            </a:xfrm>
          </p:grpSpPr>
          <p:sp>
            <p:nvSpPr>
              <p:cNvPr id="2304" name="Google Shape;2304;p4"/>
              <p:cNvSpPr/>
              <p:nvPr/>
            </p:nvSpPr>
            <p:spPr>
              <a:xfrm>
                <a:off x="1240893" y="1653952"/>
                <a:ext cx="829200" cy="935700"/>
              </a:xfrm>
              <a:prstGeom prst="can">
                <a:avLst>
                  <a:gd name="adj" fmla="val 25000"/>
                </a:avLst>
              </a:prstGeom>
              <a:blipFill rotWithShape="1">
                <a:blip r:embed="rId12">
                  <a:alphaModFix/>
                </a:blip>
                <a:tile tx="0" ty="0" sx="99996" sy="99996" flip="none" algn="tl"/>
              </a:blip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a:solidFill>
                    <a:srgbClr val="FFFFFF"/>
                  </a:solidFill>
                  <a:latin typeface="Helvetica Neue Light"/>
                  <a:ea typeface="Helvetica Neue Light"/>
                  <a:cs typeface="Helvetica Neue Light"/>
                  <a:sym typeface="Helvetica Neue Light"/>
                </a:endParaRPr>
              </a:p>
            </p:txBody>
          </p:sp>
          <p:sp>
            <p:nvSpPr>
              <p:cNvPr id="2305" name="Google Shape;2305;p4"/>
              <p:cNvSpPr/>
              <p:nvPr/>
            </p:nvSpPr>
            <p:spPr>
              <a:xfrm>
                <a:off x="1244468" y="2221157"/>
                <a:ext cx="829200" cy="935700"/>
              </a:xfrm>
              <a:prstGeom prst="can">
                <a:avLst>
                  <a:gd name="adj" fmla="val 25000"/>
                </a:avLst>
              </a:prstGeom>
              <a:blipFill rotWithShape="1">
                <a:blip r:embed="rId12">
                  <a:alphaModFix/>
                </a:blip>
                <a:tile tx="0" ty="0" sx="99996" sy="99996" flip="none" algn="tl"/>
              </a:blipFill>
              <a:ln>
                <a:noFill/>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1200" b="1" i="0" u="none" strike="noStrike" cap="none">
                  <a:solidFill>
                    <a:srgbClr val="000000"/>
                  </a:solidFill>
                  <a:latin typeface="Helvetica Neue"/>
                  <a:ea typeface="Helvetica Neue"/>
                  <a:cs typeface="Helvetica Neue"/>
                  <a:sym typeface="Helvetica Neue"/>
                </a:endParaRPr>
              </a:p>
            </p:txBody>
          </p:sp>
          <p:grpSp>
            <p:nvGrpSpPr>
              <p:cNvPr id="2306" name="Google Shape;2306;p4"/>
              <p:cNvGrpSpPr/>
              <p:nvPr/>
            </p:nvGrpSpPr>
            <p:grpSpPr>
              <a:xfrm>
                <a:off x="369685" y="375776"/>
                <a:ext cx="2450757" cy="3259753"/>
                <a:chOff x="6838394" y="2680978"/>
                <a:chExt cx="2450757" cy="7158000"/>
              </a:xfrm>
            </p:grpSpPr>
            <p:sp>
              <p:nvSpPr>
                <p:cNvPr id="2307" name="Google Shape;2307;p4"/>
                <p:cNvSpPr/>
                <p:nvPr/>
              </p:nvSpPr>
              <p:spPr>
                <a:xfrm rot="5400000">
                  <a:off x="4484801" y="5034628"/>
                  <a:ext cx="7158000" cy="2450700"/>
                </a:xfrm>
                <a:prstGeom prst="roundRect">
                  <a:avLst>
                    <a:gd name="adj" fmla="val 16667"/>
                  </a:avLst>
                </a:prstGeom>
                <a:solidFill>
                  <a:srgbClr val="ADAFE5"/>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1" i="0" u="none" strike="noStrike" cap="none">
                    <a:solidFill>
                      <a:srgbClr val="000000"/>
                    </a:solidFill>
                    <a:latin typeface="Helvetica Neue"/>
                    <a:ea typeface="Helvetica Neue"/>
                    <a:cs typeface="Helvetica Neue"/>
                    <a:sym typeface="Helvetica Neue"/>
                  </a:endParaRPr>
                </a:p>
              </p:txBody>
            </p:sp>
            <p:sp>
              <p:nvSpPr>
                <p:cNvPr id="2308" name="Google Shape;2308;p4"/>
                <p:cNvSpPr txBox="1"/>
                <p:nvPr/>
              </p:nvSpPr>
              <p:spPr>
                <a:xfrm>
                  <a:off x="6838394" y="8093735"/>
                  <a:ext cx="2280000" cy="76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Helvetica Neue"/>
                    <a:buNone/>
                  </a:pPr>
                  <a:r>
                    <a:rPr lang="de-DE" sz="1800" b="1" i="0" u="none" strike="noStrike" cap="none">
                      <a:solidFill>
                        <a:schemeClr val="lt1"/>
                      </a:solidFill>
                      <a:latin typeface="Helvetica Neue"/>
                      <a:ea typeface="Helvetica Neue"/>
                      <a:cs typeface="Helvetica Neue"/>
                      <a:sym typeface="Helvetica Neue"/>
                    </a:rPr>
                    <a:t>Data sources</a:t>
                  </a:r>
                  <a:endParaRPr sz="1800" b="0" i="0" u="none" strike="noStrike" cap="none">
                    <a:solidFill>
                      <a:srgbClr val="000000"/>
                    </a:solidFill>
                    <a:latin typeface="Arial"/>
                    <a:ea typeface="Arial"/>
                    <a:cs typeface="Arial"/>
                    <a:sym typeface="Arial"/>
                  </a:endParaRPr>
                </a:p>
              </p:txBody>
            </p:sp>
          </p:grpSp>
        </p:grpSp>
        <p:sp>
          <p:nvSpPr>
            <p:cNvPr id="2309" name="Google Shape;2309;p4"/>
            <p:cNvSpPr/>
            <p:nvPr/>
          </p:nvSpPr>
          <p:spPr>
            <a:xfrm>
              <a:off x="401054" y="2317893"/>
              <a:ext cx="639000" cy="956400"/>
            </a:xfrm>
            <a:prstGeom prst="can">
              <a:avLst>
                <a:gd name="adj" fmla="val 25000"/>
              </a:avLst>
            </a:prstGeom>
            <a:solidFill>
              <a:srgbClr val="F2F2FB"/>
            </a:solidFill>
            <a:ln w="9525" cap="flat" cmpd="sng">
              <a:solidFill>
                <a:srgbClr val="000000"/>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a:solidFill>
                  <a:srgbClr val="FFFFFF"/>
                </a:solidFill>
                <a:latin typeface="Helvetica Neue Light"/>
                <a:ea typeface="Helvetica Neue Light"/>
                <a:cs typeface="Helvetica Neue Light"/>
                <a:sym typeface="Helvetica Neue Light"/>
              </a:endParaRPr>
            </a:p>
          </p:txBody>
        </p:sp>
        <p:sp>
          <p:nvSpPr>
            <p:cNvPr id="2310" name="Google Shape;2310;p4"/>
            <p:cNvSpPr/>
            <p:nvPr/>
          </p:nvSpPr>
          <p:spPr>
            <a:xfrm>
              <a:off x="401054" y="3488093"/>
              <a:ext cx="639000" cy="956400"/>
            </a:xfrm>
            <a:prstGeom prst="can">
              <a:avLst>
                <a:gd name="adj" fmla="val 25000"/>
              </a:avLst>
            </a:prstGeom>
            <a:solidFill>
              <a:srgbClr val="FFF2CC"/>
            </a:solidFill>
            <a:ln w="9525" cap="flat" cmpd="sng">
              <a:solidFill>
                <a:srgbClr val="FFD400"/>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a:solidFill>
                  <a:srgbClr val="FFFFFF"/>
                </a:solidFill>
                <a:latin typeface="Helvetica Neue Light"/>
                <a:ea typeface="Helvetica Neue Light"/>
                <a:cs typeface="Helvetica Neue Light"/>
                <a:sym typeface="Helvetica Neue Light"/>
              </a:endParaRPr>
            </a:p>
          </p:txBody>
        </p:sp>
        <p:sp>
          <p:nvSpPr>
            <p:cNvPr id="2311" name="Google Shape;2311;p4"/>
            <p:cNvSpPr/>
            <p:nvPr/>
          </p:nvSpPr>
          <p:spPr>
            <a:xfrm>
              <a:off x="401054" y="4639693"/>
              <a:ext cx="639000" cy="956400"/>
            </a:xfrm>
            <a:prstGeom prst="can">
              <a:avLst>
                <a:gd name="adj" fmla="val 25000"/>
              </a:avLst>
            </a:prstGeom>
            <a:solidFill>
              <a:srgbClr val="EAD1DC"/>
            </a:solidFill>
            <a:ln w="9525" cap="flat" cmpd="sng">
              <a:solidFill>
                <a:srgbClr val="A64D79"/>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000000"/>
                </a:buClr>
                <a:buSzPts val="2200"/>
                <a:buFont typeface="Helvetica Neue Light"/>
                <a:buNone/>
              </a:pPr>
              <a:endParaRPr sz="2200" b="0" i="0" u="none" strike="noStrike" cap="none">
                <a:solidFill>
                  <a:srgbClr val="FFFFFF"/>
                </a:solidFill>
                <a:latin typeface="Helvetica Neue Light"/>
                <a:ea typeface="Helvetica Neue Light"/>
                <a:cs typeface="Helvetica Neue Light"/>
                <a:sym typeface="Helvetica Neue Light"/>
              </a:endParaRPr>
            </a:p>
          </p:txBody>
        </p:sp>
      </p:grpSp>
      <p:sp>
        <p:nvSpPr>
          <p:cNvPr id="2312" name="Google Shape;2312;p4"/>
          <p:cNvSpPr/>
          <p:nvPr/>
        </p:nvSpPr>
        <p:spPr>
          <a:xfrm rot="-732">
            <a:off x="1701575" y="3760847"/>
            <a:ext cx="1409400" cy="486600"/>
          </a:xfrm>
          <a:prstGeom prst="rightArrow">
            <a:avLst>
              <a:gd name="adj1" fmla="val 50000"/>
              <a:gd name="adj2" fmla="val 50000"/>
            </a:avLst>
          </a:prstGeom>
          <a:solidFill>
            <a:srgbClr val="000000"/>
          </a:solidFill>
          <a:ln w="9525" cap="flat" cmpd="sng">
            <a:solidFill>
              <a:srgbClr val="FFFFFF"/>
            </a:solidFill>
            <a:prstDash val="solid"/>
            <a:round/>
            <a:headEnd type="none" w="sm" len="sm"/>
            <a:tailEnd type="none" w="sm" len="sm"/>
          </a:ln>
          <a:effectLst>
            <a:outerShdw blurRad="25400" dist="12700" dir="5400000" rotWithShape="0">
              <a:srgbClr val="000000">
                <a:alpha val="49411"/>
              </a:srgbClr>
            </a:outerShdw>
          </a:effectLst>
        </p:spPr>
        <p:txBody>
          <a:bodyPr spcFirstLastPara="1" wrap="square" lIns="47625" tIns="47625" rIns="47625" bIns="47625" anchor="ctr" anchorCtr="0">
            <a:noAutofit/>
          </a:bodyPr>
          <a:lstStyle/>
          <a:p>
            <a:pPr marL="0" marR="0" lvl="0" indent="0" algn="ctr" rtl="0">
              <a:lnSpc>
                <a:spcPct val="100000"/>
              </a:lnSpc>
              <a:spcBef>
                <a:spcPts val="0"/>
              </a:spcBef>
              <a:spcAft>
                <a:spcPts val="0"/>
              </a:spcAft>
              <a:buClr>
                <a:srgbClr val="FFFFFF"/>
              </a:buClr>
              <a:buSzPts val="2200"/>
              <a:buFont typeface="Helvetica Neue Light"/>
              <a:buNone/>
            </a:pPr>
            <a:r>
              <a:rPr lang="de-DE" sz="1400" b="1" i="0" u="none" strike="noStrike" cap="none">
                <a:solidFill>
                  <a:srgbClr val="FFFFFF"/>
                </a:solidFill>
                <a:latin typeface="Helvetica Neue"/>
                <a:ea typeface="Helvetica Neue"/>
                <a:cs typeface="Helvetica Neue"/>
                <a:sym typeface="Helvetica Neue"/>
              </a:rPr>
              <a:t>Aggregation</a:t>
            </a:r>
            <a:endParaRPr sz="1400" b="1" i="0" u="none" strike="noStrike" cap="none">
              <a:solidFill>
                <a:srgbClr val="FFFFFF"/>
              </a:solidFill>
              <a:latin typeface="Helvetica Neue"/>
              <a:ea typeface="Helvetica Neue"/>
              <a:cs typeface="Helvetica Neue"/>
              <a:sym typeface="Helvetica Neue"/>
            </a:endParaRPr>
          </a:p>
        </p:txBody>
      </p:sp>
      <p:sp>
        <p:nvSpPr>
          <p:cNvPr id="2313" name="Google Shape;2313;p4"/>
          <p:cNvSpPr txBox="1"/>
          <p:nvPr/>
        </p:nvSpPr>
        <p:spPr>
          <a:xfrm>
            <a:off x="4611250" y="5579500"/>
            <a:ext cx="3000000" cy="12498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Helvetica Neue Light"/>
                <a:ea typeface="Helvetica Neue Light"/>
                <a:cs typeface="Helvetica Neue Light"/>
                <a:sym typeface="Helvetica Neue Light"/>
              </a:rPr>
              <a:t>Metadata records corresponding to equivalent objects are merged.</a:t>
            </a:r>
            <a:br>
              <a:rPr lang="de-DE" sz="1400" b="0" i="0" u="none" strike="noStrike" cap="none">
                <a:solidFill>
                  <a:srgbClr val="000000"/>
                </a:solidFill>
                <a:latin typeface="Helvetica Neue Light"/>
                <a:ea typeface="Helvetica Neue Light"/>
                <a:cs typeface="Helvetica Neue Light"/>
                <a:sym typeface="Helvetica Neue Light"/>
              </a:rPr>
            </a:br>
            <a:r>
              <a:rPr lang="de-DE" sz="1400" b="0" i="0" u="none" strike="noStrike" cap="none">
                <a:solidFill>
                  <a:srgbClr val="000000"/>
                </a:solidFill>
                <a:latin typeface="Helvetica Neue Light"/>
                <a:ea typeface="Helvetica Neue Light"/>
                <a:cs typeface="Helvetica Neue Light"/>
                <a:sym typeface="Helvetica Neue Light"/>
              </a:rPr>
              <a:t>Pre-print, post-print, published versions are considered equivalent for stats &amp; monitoring purposes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2314" name="Google Shape;2314;p4"/>
          <p:cNvSpPr/>
          <p:nvPr/>
        </p:nvSpPr>
        <p:spPr>
          <a:xfrm>
            <a:off x="2517400" y="5146825"/>
            <a:ext cx="951600" cy="8538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1" i="0" u="none" strike="noStrike" cap="none">
              <a:solidFill>
                <a:srgbClr val="FFFFFF"/>
              </a:solidFill>
              <a:latin typeface="Arial"/>
              <a:ea typeface="Arial"/>
              <a:cs typeface="Arial"/>
              <a:sym typeface="Arial"/>
            </a:endParaRPr>
          </a:p>
        </p:txBody>
      </p:sp>
      <p:pic>
        <p:nvPicPr>
          <p:cNvPr id="2315" name="Google Shape;2315;p4"/>
          <p:cNvPicPr preferRelativeResize="0"/>
          <p:nvPr/>
        </p:nvPicPr>
        <p:blipFill rotWithShape="1">
          <a:blip r:embed="rId13">
            <a:alphaModFix/>
          </a:blip>
          <a:srcRect/>
          <a:stretch/>
        </p:blipFill>
        <p:spPr>
          <a:xfrm>
            <a:off x="2628425" y="5210200"/>
            <a:ext cx="728650" cy="750050"/>
          </a:xfrm>
          <a:prstGeom prst="rect">
            <a:avLst/>
          </a:prstGeom>
          <a:noFill/>
          <a:ln>
            <a:noFill/>
          </a:ln>
        </p:spPr>
      </p:pic>
      <p:grpSp>
        <p:nvGrpSpPr>
          <p:cNvPr id="2316" name="Google Shape;2316;p4"/>
          <p:cNvGrpSpPr/>
          <p:nvPr/>
        </p:nvGrpSpPr>
        <p:grpSpPr>
          <a:xfrm>
            <a:off x="1701513" y="4571992"/>
            <a:ext cx="2581800" cy="575777"/>
            <a:chOff x="12839205" y="920016"/>
            <a:chExt cx="2581800" cy="575777"/>
          </a:xfrm>
        </p:grpSpPr>
        <p:sp>
          <p:nvSpPr>
            <p:cNvPr id="2317" name="Google Shape;2317;p4"/>
            <p:cNvSpPr/>
            <p:nvPr/>
          </p:nvSpPr>
          <p:spPr>
            <a:xfrm>
              <a:off x="12839205" y="922793"/>
              <a:ext cx="2581800" cy="5730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318" name="Google Shape;2318;p4"/>
            <p:cNvPicPr preferRelativeResize="0"/>
            <p:nvPr/>
          </p:nvPicPr>
          <p:blipFill rotWithShape="1">
            <a:blip r:embed="rId14">
              <a:alphaModFix/>
            </a:blip>
            <a:srcRect/>
            <a:stretch/>
          </p:blipFill>
          <p:spPr>
            <a:xfrm>
              <a:off x="13044723" y="920016"/>
              <a:ext cx="2154506" cy="572921"/>
            </a:xfrm>
            <a:prstGeom prst="rect">
              <a:avLst/>
            </a:prstGeom>
            <a:noFill/>
            <a:ln>
              <a:noFill/>
            </a:ln>
          </p:spPr>
        </p:pic>
      </p:grpSp>
      <p:sp>
        <p:nvSpPr>
          <p:cNvPr id="2" name="Oval 1">
            <a:extLst>
              <a:ext uri="{FF2B5EF4-FFF2-40B4-BE49-F238E27FC236}">
                <a16:creationId xmlns:a16="http://schemas.microsoft.com/office/drawing/2014/main" id="{69567B68-D411-8E4A-A33C-E252B9D41B49}"/>
              </a:ext>
            </a:extLst>
          </p:cNvPr>
          <p:cNvSpPr/>
          <p:nvPr/>
        </p:nvSpPr>
        <p:spPr>
          <a:xfrm>
            <a:off x="6377818" y="1549316"/>
            <a:ext cx="4312586" cy="3706225"/>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IT"/>
          </a:p>
        </p:txBody>
      </p:sp>
    </p:spTree>
    <p:extLst>
      <p:ext uri="{BB962C8B-B14F-4D97-AF65-F5344CB8AC3E}">
        <p14:creationId xmlns:p14="http://schemas.microsoft.com/office/powerpoint/2010/main" val="240438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401370-8835-E641-AE8B-B5527514A201}"/>
              </a:ext>
            </a:extLst>
          </p:cNvPr>
          <p:cNvPicPr>
            <a:picLocks noChangeAspect="1"/>
          </p:cNvPicPr>
          <p:nvPr/>
        </p:nvPicPr>
        <p:blipFill>
          <a:blip r:embed="rId2"/>
          <a:stretch>
            <a:fillRect/>
          </a:stretch>
        </p:blipFill>
        <p:spPr>
          <a:xfrm>
            <a:off x="0" y="296512"/>
            <a:ext cx="16256000" cy="8550976"/>
          </a:xfrm>
          <a:prstGeom prst="rect">
            <a:avLst/>
          </a:prstGeom>
        </p:spPr>
      </p:pic>
    </p:spTree>
    <p:extLst>
      <p:ext uri="{BB962C8B-B14F-4D97-AF65-F5344CB8AC3E}">
        <p14:creationId xmlns:p14="http://schemas.microsoft.com/office/powerpoint/2010/main" val="328466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a:spLocks noGrp="1"/>
          </p:cNvSpPr>
          <p:nvPr>
            <p:ph type="body" idx="1"/>
          </p:nvPr>
        </p:nvSpPr>
        <p:spPr>
          <a:prstGeom prst="rect">
            <a:avLst/>
          </a:prstGeom>
          <a:noFill/>
          <a:ln>
            <a:noFill/>
          </a:ln>
        </p:spPr>
        <p:txBody>
          <a:bodyPr spcFirstLastPara="1" wrap="square" lIns="121900" tIns="60933" rIns="121900" bIns="60933" anchor="t" anchorCtr="0">
            <a:normAutofit fontScale="92500" lnSpcReduction="10000"/>
          </a:bodyPr>
          <a:lstStyle/>
          <a:p>
            <a:pPr marL="0" indent="0">
              <a:lnSpc>
                <a:spcPct val="80000"/>
              </a:lnSpc>
              <a:buClr>
                <a:schemeClr val="dk1"/>
              </a:buClr>
              <a:buSzPts val="2240"/>
              <a:buNone/>
            </a:pPr>
            <a:r>
              <a:rPr lang="en-GB" sz="3947" dirty="0"/>
              <a:t>List all publications</a:t>
            </a:r>
          </a:p>
          <a:p>
            <a:pPr marL="1028700" lvl="1" indent="-571500">
              <a:lnSpc>
                <a:spcPct val="90000"/>
              </a:lnSpc>
              <a:buClr>
                <a:schemeClr val="dk1"/>
              </a:buClr>
              <a:buSzPts val="2240"/>
            </a:pPr>
            <a:r>
              <a:rPr lang="en-GB" sz="3947" dirty="0"/>
              <a:t>Associated to EGI</a:t>
            </a:r>
          </a:p>
          <a:p>
            <a:pPr marL="1028700" lvl="1" indent="-571500">
              <a:lnSpc>
                <a:spcPct val="90000"/>
              </a:lnSpc>
              <a:buClr>
                <a:schemeClr val="dk1"/>
              </a:buClr>
              <a:buSzPts val="2240"/>
            </a:pPr>
            <a:r>
              <a:rPr lang="en-GB" sz="3947" dirty="0"/>
              <a:t>Associated to a certain Virtual Organisation (VO)</a:t>
            </a:r>
          </a:p>
          <a:p>
            <a:pPr marL="1028700" lvl="1" indent="-571500">
              <a:lnSpc>
                <a:spcPct val="90000"/>
              </a:lnSpc>
              <a:buClr>
                <a:schemeClr val="dk1"/>
              </a:buClr>
              <a:buSzPts val="2240"/>
            </a:pPr>
            <a:r>
              <a:rPr lang="en-GB" sz="3947" dirty="0"/>
              <a:t>Associated with a certain EGI scientific discipline</a:t>
            </a:r>
            <a:endParaRPr sz="3947" dirty="0"/>
          </a:p>
          <a:p>
            <a:pPr marL="0" indent="0">
              <a:lnSpc>
                <a:spcPct val="80000"/>
              </a:lnSpc>
              <a:spcBef>
                <a:spcPts val="597"/>
              </a:spcBef>
              <a:buClr>
                <a:schemeClr val="dk1"/>
              </a:buClr>
              <a:buSzPts val="2240"/>
              <a:buNone/>
            </a:pPr>
            <a:endParaRPr sz="3947" dirty="0"/>
          </a:p>
          <a:p>
            <a:pPr marL="0" indent="0">
              <a:lnSpc>
                <a:spcPct val="80000"/>
              </a:lnSpc>
              <a:spcBef>
                <a:spcPts val="597"/>
              </a:spcBef>
              <a:buClr>
                <a:schemeClr val="dk1"/>
              </a:buClr>
              <a:buSzPts val="2240"/>
              <a:buNone/>
            </a:pPr>
            <a:r>
              <a:rPr lang="en-GB" sz="3947" dirty="0"/>
              <a:t>With relationships</a:t>
            </a:r>
            <a:endParaRPr sz="3947" dirty="0"/>
          </a:p>
          <a:p>
            <a:pPr marL="1028700" lvl="1" indent="-571500">
              <a:buClr>
                <a:schemeClr val="dk1"/>
              </a:buClr>
              <a:buSzPts val="2240"/>
            </a:pPr>
            <a:r>
              <a:rPr lang="en-GB" sz="3947" dirty="0"/>
              <a:t>Publication "using EGI"</a:t>
            </a:r>
            <a:endParaRPr sz="3947" dirty="0"/>
          </a:p>
          <a:p>
            <a:pPr marL="1028700" lvl="1" indent="-571500">
              <a:buClr>
                <a:schemeClr val="dk1"/>
              </a:buClr>
              <a:buSzPts val="2240"/>
            </a:pPr>
            <a:r>
              <a:rPr lang="en-GB" sz="3947" dirty="0"/>
              <a:t>Publication "using NGI:XX"</a:t>
            </a:r>
            <a:endParaRPr sz="3947" dirty="0"/>
          </a:p>
          <a:p>
            <a:pPr marL="1028700" lvl="1" indent="-571500">
              <a:buClr>
                <a:schemeClr val="dk1"/>
              </a:buClr>
              <a:buSzPts val="2240"/>
            </a:pPr>
            <a:r>
              <a:rPr lang="en-GB" sz="3947" dirty="0"/>
              <a:t>Publication "supporting EGI"</a:t>
            </a:r>
            <a:endParaRPr sz="3947" dirty="0"/>
          </a:p>
          <a:p>
            <a:pPr marL="1028700" lvl="1" indent="-571500">
              <a:buClr>
                <a:schemeClr val="dk1"/>
              </a:buClr>
              <a:buSzPts val="2240"/>
            </a:pPr>
            <a:r>
              <a:rPr lang="en-GB" sz="3947" dirty="0"/>
              <a:t>Publication "related to VO:XYZ"</a:t>
            </a:r>
            <a:endParaRPr sz="3947" dirty="0"/>
          </a:p>
          <a:p>
            <a:pPr marL="1028700" lvl="1" indent="-571500">
              <a:buClr>
                <a:schemeClr val="dk1"/>
              </a:buClr>
              <a:buSzPts val="2240"/>
            </a:pPr>
            <a:r>
              <a:rPr lang="en-GB" sz="3947" dirty="0"/>
              <a:t>Publication "related to EGI Scientific </a:t>
            </a:r>
            <a:r>
              <a:rPr lang="en-GB" sz="3947" dirty="0" err="1"/>
              <a:t>Discipline:XYZ</a:t>
            </a:r>
            <a:r>
              <a:rPr lang="en-GB" sz="3947" dirty="0"/>
              <a:t>"</a:t>
            </a:r>
            <a:endParaRPr sz="3947" dirty="0"/>
          </a:p>
        </p:txBody>
      </p:sp>
      <p:sp>
        <p:nvSpPr>
          <p:cNvPr id="2" name="Text Placeholder 1">
            <a:extLst>
              <a:ext uri="{FF2B5EF4-FFF2-40B4-BE49-F238E27FC236}">
                <a16:creationId xmlns:a16="http://schemas.microsoft.com/office/drawing/2014/main" id="{8E3FA8FE-3D0A-5C4B-89FB-24C0133CA6DC}"/>
              </a:ext>
            </a:extLst>
          </p:cNvPr>
          <p:cNvSpPr>
            <a:spLocks noGrp="1"/>
          </p:cNvSpPr>
          <p:nvPr>
            <p:ph type="body" idx="2"/>
          </p:nvPr>
        </p:nvSpPr>
        <p:spPr/>
        <p:txBody>
          <a:bodyPr/>
          <a:lstStyle/>
          <a:p>
            <a:r>
              <a:rPr lang="en-GB" dirty="0"/>
              <a:t>EGI MONITOR: use cases </a:t>
            </a:r>
            <a:endParaRPr lang="en-IT" dirty="0"/>
          </a:p>
        </p:txBody>
      </p:sp>
    </p:spTree>
    <p:extLst>
      <p:ext uri="{BB962C8B-B14F-4D97-AF65-F5344CB8AC3E}">
        <p14:creationId xmlns:p14="http://schemas.microsoft.com/office/powerpoint/2010/main" val="186381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3"/>
          <p:cNvSpPr txBox="1">
            <a:spLocks noGrp="1"/>
          </p:cNvSpPr>
          <p:nvPr>
            <p:ph type="body" idx="1"/>
          </p:nvPr>
        </p:nvSpPr>
        <p:spPr>
          <a:prstGeom prst="rect">
            <a:avLst/>
          </a:prstGeom>
          <a:noFill/>
          <a:ln>
            <a:noFill/>
          </a:ln>
        </p:spPr>
        <p:txBody>
          <a:bodyPr spcFirstLastPara="1" wrap="square" lIns="121900" tIns="60933" rIns="121900" bIns="60933" anchor="t" anchorCtr="0">
            <a:normAutofit/>
          </a:bodyPr>
          <a:lstStyle/>
          <a:p>
            <a:pPr marL="457189" indent="-457189">
              <a:buClr>
                <a:schemeClr val="dk1"/>
              </a:buClr>
              <a:buSzPts val="2400"/>
            </a:pPr>
            <a:r>
              <a:rPr lang="en-GB" sz="3600" i="1" dirty="0"/>
              <a:t>Acknowledgement statements </a:t>
            </a:r>
            <a:r>
              <a:rPr lang="en-GB" sz="3600" b="0" dirty="0"/>
              <a:t>typically</a:t>
            </a:r>
            <a:r>
              <a:rPr lang="en-GB" sz="3600" b="0" i="1" dirty="0"/>
              <a:t> </a:t>
            </a:r>
            <a:r>
              <a:rPr lang="en-GB" sz="3600" b="0" dirty="0"/>
              <a:t>used by EC projects &amp; EGI VO’s in scientific publications</a:t>
            </a:r>
            <a:endParaRPr sz="3600" dirty="0"/>
          </a:p>
          <a:p>
            <a:pPr marL="457189" indent="-186262">
              <a:spcBef>
                <a:spcPts val="853"/>
              </a:spcBef>
              <a:buClr>
                <a:schemeClr val="dk1"/>
              </a:buClr>
              <a:buSzPts val="3200"/>
              <a:buNone/>
            </a:pPr>
            <a:endParaRPr dirty="0"/>
          </a:p>
        </p:txBody>
      </p:sp>
      <p:sp>
        <p:nvSpPr>
          <p:cNvPr id="2" name="Text Placeholder 1">
            <a:extLst>
              <a:ext uri="{FF2B5EF4-FFF2-40B4-BE49-F238E27FC236}">
                <a16:creationId xmlns:a16="http://schemas.microsoft.com/office/drawing/2014/main" id="{A5C496EA-0C46-A448-97F9-D776012280EE}"/>
              </a:ext>
            </a:extLst>
          </p:cNvPr>
          <p:cNvSpPr>
            <a:spLocks noGrp="1"/>
          </p:cNvSpPr>
          <p:nvPr>
            <p:ph type="body" idx="2"/>
          </p:nvPr>
        </p:nvSpPr>
        <p:spPr/>
        <p:txBody>
          <a:bodyPr/>
          <a:lstStyle/>
          <a:p>
            <a:r>
              <a:rPr lang="en-GB" dirty="0"/>
              <a:t>EGI provided…</a:t>
            </a:r>
            <a:endParaRPr lang="en-IT" dirty="0"/>
          </a:p>
        </p:txBody>
      </p:sp>
      <p:graphicFrame>
        <p:nvGraphicFramePr>
          <p:cNvPr id="105" name="Google Shape;105;p3"/>
          <p:cNvGraphicFramePr/>
          <p:nvPr>
            <p:extLst>
              <p:ext uri="{D42A27DB-BD31-4B8C-83A1-F6EECF244321}">
                <p14:modId xmlns:p14="http://schemas.microsoft.com/office/powerpoint/2010/main" val="2015917785"/>
              </p:ext>
            </p:extLst>
          </p:nvPr>
        </p:nvGraphicFramePr>
        <p:xfrm>
          <a:off x="914399" y="3016754"/>
          <a:ext cx="15109519" cy="5873734"/>
        </p:xfrm>
        <a:graphic>
          <a:graphicData uri="http://schemas.openxmlformats.org/drawingml/2006/table">
            <a:tbl>
              <a:tblPr firstRow="1" bandRow="1">
                <a:noFill/>
              </a:tblPr>
              <a:tblGrid>
                <a:gridCol w="2687782">
                  <a:extLst>
                    <a:ext uri="{9D8B030D-6E8A-4147-A177-3AD203B41FA5}">
                      <a16:colId xmlns:a16="http://schemas.microsoft.com/office/drawing/2014/main" val="20000"/>
                    </a:ext>
                  </a:extLst>
                </a:gridCol>
                <a:gridCol w="1330037">
                  <a:extLst>
                    <a:ext uri="{9D8B030D-6E8A-4147-A177-3AD203B41FA5}">
                      <a16:colId xmlns:a16="http://schemas.microsoft.com/office/drawing/2014/main" val="20001"/>
                    </a:ext>
                  </a:extLst>
                </a:gridCol>
                <a:gridCol w="1329716">
                  <a:extLst>
                    <a:ext uri="{9D8B030D-6E8A-4147-A177-3AD203B41FA5}">
                      <a16:colId xmlns:a16="http://schemas.microsoft.com/office/drawing/2014/main" val="20002"/>
                    </a:ext>
                  </a:extLst>
                </a:gridCol>
                <a:gridCol w="9761984">
                  <a:extLst>
                    <a:ext uri="{9D8B030D-6E8A-4147-A177-3AD203B41FA5}">
                      <a16:colId xmlns:a16="http://schemas.microsoft.com/office/drawing/2014/main" val="20003"/>
                    </a:ext>
                  </a:extLst>
                </a:gridCol>
              </a:tblGrid>
              <a:tr h="617311">
                <a:tc>
                  <a:txBody>
                    <a:bodyPr/>
                    <a:lstStyle/>
                    <a:p>
                      <a:pPr marL="0" marR="0" lvl="0" indent="0" algn="l" rtl="0">
                        <a:spcBef>
                          <a:spcPts val="0"/>
                        </a:spcBef>
                        <a:spcAft>
                          <a:spcPts val="0"/>
                        </a:spcAft>
                        <a:buNone/>
                      </a:pPr>
                      <a:r>
                        <a:rPr lang="en-GB" sz="1900" b="1" u="none" strike="noStrike" cap="none"/>
                        <a:t>Organisation Name</a:t>
                      </a:r>
                      <a:endParaRPr sz="1900" b="1"/>
                    </a:p>
                  </a:txBody>
                  <a:tcPr marL="121933" marR="121933" marT="60967" marB="60967"/>
                </a:tc>
                <a:tc>
                  <a:txBody>
                    <a:bodyPr/>
                    <a:lstStyle/>
                    <a:p>
                      <a:pPr marL="0" marR="0" lvl="0" indent="0" algn="l" rtl="0">
                        <a:spcBef>
                          <a:spcPts val="0"/>
                        </a:spcBef>
                        <a:spcAft>
                          <a:spcPts val="0"/>
                        </a:spcAft>
                        <a:buNone/>
                      </a:pPr>
                      <a:r>
                        <a:rPr lang="en-GB" sz="1900" b="1"/>
                        <a:t>Type</a:t>
                      </a:r>
                      <a:endParaRPr sz="1900" b="1"/>
                    </a:p>
                  </a:txBody>
                  <a:tcPr marL="121933" marR="121933" marT="60967" marB="60967"/>
                </a:tc>
                <a:tc>
                  <a:txBody>
                    <a:bodyPr/>
                    <a:lstStyle/>
                    <a:p>
                      <a:pPr marL="0" marR="0" lvl="0" indent="0" algn="l" rtl="0">
                        <a:spcBef>
                          <a:spcPts val="0"/>
                        </a:spcBef>
                        <a:spcAft>
                          <a:spcPts val="0"/>
                        </a:spcAft>
                        <a:buNone/>
                      </a:pPr>
                      <a:r>
                        <a:rPr lang="en-GB" sz="1900" b="1"/>
                        <a:t>Grant ID </a:t>
                      </a:r>
                      <a:endParaRPr sz="1900" b="1"/>
                    </a:p>
                  </a:txBody>
                  <a:tcPr marL="121933" marR="121933" marT="60967" marB="60967"/>
                </a:tc>
                <a:tc>
                  <a:txBody>
                    <a:bodyPr/>
                    <a:lstStyle/>
                    <a:p>
                      <a:pPr marL="0" marR="0" lvl="0" indent="0" algn="l" rtl="0">
                        <a:spcBef>
                          <a:spcPts val="0"/>
                        </a:spcBef>
                        <a:spcAft>
                          <a:spcPts val="0"/>
                        </a:spcAft>
                        <a:buNone/>
                      </a:pPr>
                      <a:r>
                        <a:rPr lang="en-GB" sz="1900" b="1" dirty="0"/>
                        <a:t>Suggested Acknowledgement</a:t>
                      </a:r>
                      <a:endParaRPr sz="1900" b="1" dirty="0"/>
                    </a:p>
                  </a:txBody>
                  <a:tcPr marL="121933" marR="121933" marT="60967" marB="60967"/>
                </a:tc>
                <a:extLst>
                  <a:ext uri="{0D108BD9-81ED-4DB2-BD59-A6C34878D82A}">
                    <a16:rowId xmlns:a16="http://schemas.microsoft.com/office/drawing/2014/main" val="10000"/>
                  </a:ext>
                </a:extLst>
              </a:tr>
              <a:tr h="1517395">
                <a:tc>
                  <a:txBody>
                    <a:bodyPr/>
                    <a:lstStyle/>
                    <a:p>
                      <a:pPr marL="0" marR="0" lvl="0" indent="0" algn="l" rtl="0">
                        <a:spcBef>
                          <a:spcPts val="0"/>
                        </a:spcBef>
                        <a:spcAft>
                          <a:spcPts val="0"/>
                        </a:spcAft>
                        <a:buNone/>
                      </a:pPr>
                      <a:r>
                        <a:rPr lang="en-GB" sz="1900">
                          <a:solidFill>
                            <a:schemeClr val="dk1"/>
                          </a:solidFill>
                          <a:latin typeface="Calibri"/>
                          <a:ea typeface="Calibri"/>
                          <a:cs typeface="Calibri"/>
                          <a:sym typeface="Calibri"/>
                        </a:rPr>
                        <a:t>WeNMR</a:t>
                      </a:r>
                      <a:endParaRPr sz="1900"/>
                    </a:p>
                  </a:txBody>
                  <a:tcPr marL="121933" marR="121933" marT="60967" marB="60967"/>
                </a:tc>
                <a:tc>
                  <a:txBody>
                    <a:bodyPr/>
                    <a:lstStyle/>
                    <a:p>
                      <a:pPr marL="0" marR="0" lvl="0" indent="0" algn="l" rtl="0">
                        <a:spcBef>
                          <a:spcPts val="0"/>
                        </a:spcBef>
                        <a:spcAft>
                          <a:spcPts val="0"/>
                        </a:spcAft>
                        <a:buNone/>
                      </a:pPr>
                      <a:r>
                        <a:rPr lang="en-GB" sz="1900">
                          <a:solidFill>
                            <a:schemeClr val="dk1"/>
                          </a:solidFill>
                          <a:latin typeface="Calibri"/>
                          <a:ea typeface="Calibri"/>
                          <a:cs typeface="Calibri"/>
                          <a:sym typeface="Calibri"/>
                        </a:rPr>
                        <a:t>EC Project</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t>261572</a:t>
                      </a:r>
                      <a:endParaRPr sz="1900"/>
                    </a:p>
                  </a:txBody>
                  <a:tcPr marL="121933" marR="121933" marT="60967" marB="60967"/>
                </a:tc>
                <a:tc>
                  <a:txBody>
                    <a:bodyPr/>
                    <a:lstStyle/>
                    <a:p>
                      <a:pPr marL="0" marR="0" lvl="0" indent="0" algn="l" rtl="0">
                        <a:spcBef>
                          <a:spcPts val="0"/>
                        </a:spcBef>
                        <a:spcAft>
                          <a:spcPts val="0"/>
                        </a:spcAft>
                        <a:buNone/>
                      </a:pPr>
                      <a:r>
                        <a:rPr lang="en-GB" sz="1500">
                          <a:solidFill>
                            <a:schemeClr val="dk1"/>
                          </a:solidFill>
                          <a:latin typeface="Calibri"/>
                          <a:ea typeface="Calibri"/>
                          <a:cs typeface="Calibri"/>
                          <a:sym typeface="Calibri"/>
                        </a:rPr>
                        <a:t>"The WeNMR project (European FP7 e-Infrastructure grant, contract no. 261572, www.wenmr.eu), supported by the European Grid Initiative (EGI) through the national GRID Initiatives of Belgium, France, Italy, Germany, the Netherlands (via the Dutch BiG Grid project), Portugal, Spain, UK, South Africa, Taiwan and the Latin America GRID infrastructure via the Gisela project is acknowledged for the use of web portals, computing and storage facilities." and the following article describing the WeNMR portals should be cited:</a:t>
                      </a:r>
                      <a:endParaRPr sz="1900"/>
                    </a:p>
                    <a:p>
                      <a:pPr marL="0" marR="0" lvl="0" indent="0" algn="l" rtl="0">
                        <a:spcBef>
                          <a:spcPts val="0"/>
                        </a:spcBef>
                        <a:spcAft>
                          <a:spcPts val="0"/>
                        </a:spcAft>
                        <a:buNone/>
                      </a:pPr>
                      <a:r>
                        <a:rPr lang="en-GB" sz="1500">
                          <a:solidFill>
                            <a:schemeClr val="dk1"/>
                          </a:solidFill>
                          <a:latin typeface="Calibri"/>
                          <a:ea typeface="Calibri"/>
                          <a:cs typeface="Calibri"/>
                          <a:sym typeface="Calibri"/>
                        </a:rPr>
                        <a:t>Wassenaar et al. (2012). WeNMR: Structural Biology on the Grid.J. Grid. Comp., 10:743-767. </a:t>
                      </a:r>
                      <a:endParaRPr sz="1500"/>
                    </a:p>
                  </a:txBody>
                  <a:tcPr marL="121933" marR="121933" marT="60967" marB="60967"/>
                </a:tc>
                <a:extLst>
                  <a:ext uri="{0D108BD9-81ED-4DB2-BD59-A6C34878D82A}">
                    <a16:rowId xmlns:a16="http://schemas.microsoft.com/office/drawing/2014/main" val="10001"/>
                  </a:ext>
                </a:extLst>
              </a:tr>
              <a:tr h="628303">
                <a:tc>
                  <a:txBody>
                    <a:bodyPr/>
                    <a:lstStyle/>
                    <a:p>
                      <a:pPr marL="0" marR="0" lvl="0" indent="0" algn="l" rtl="0">
                        <a:lnSpc>
                          <a:spcPct val="100000"/>
                        </a:lnSpc>
                        <a:spcBef>
                          <a:spcPts val="0"/>
                        </a:spcBef>
                        <a:spcAft>
                          <a:spcPts val="0"/>
                        </a:spcAft>
                        <a:buClr>
                          <a:schemeClr val="dk1"/>
                        </a:buClr>
                        <a:buSzPts val="1400"/>
                        <a:buFont typeface="Calibri"/>
                        <a:buNone/>
                      </a:pPr>
                      <a:r>
                        <a:rPr lang="en-GB" sz="1900"/>
                        <a:t>EGI-InSPIRE</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solidFill>
                            <a:schemeClr val="dk1"/>
                          </a:solidFill>
                          <a:latin typeface="Calibri"/>
                          <a:ea typeface="Calibri"/>
                          <a:cs typeface="Calibri"/>
                          <a:sym typeface="Calibri"/>
                        </a:rPr>
                        <a:t>EC Project</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t>261323</a:t>
                      </a:r>
                      <a:endParaRPr sz="1900"/>
                    </a:p>
                  </a:txBody>
                  <a:tcPr marL="121933" marR="121933" marT="60967" marB="60967"/>
                </a:tc>
                <a:tc>
                  <a:txBody>
                    <a:bodyPr/>
                    <a:lstStyle/>
                    <a:p>
                      <a:pPr marL="0" marR="0" lvl="0" indent="0" algn="l" rtl="0">
                        <a:spcBef>
                          <a:spcPts val="0"/>
                        </a:spcBef>
                        <a:spcAft>
                          <a:spcPts val="0"/>
                        </a:spcAft>
                        <a:buNone/>
                      </a:pPr>
                      <a:r>
                        <a:rPr lang="en-GB" sz="1500"/>
                        <a:t>The authors acknowledge the use of resources provided by the European Grid Infrastructure. For more information, please reference the EGI-InSPIRE paper (</a:t>
                      </a:r>
                      <a:r>
                        <a:rPr lang="en-GB" sz="1500" u="sng">
                          <a:solidFill>
                            <a:schemeClr val="hlink"/>
                          </a:solidFill>
                          <a:hlinkClick r:id="rId3"/>
                        </a:rPr>
                        <a:t>http://go.egi.eu/pdnon</a:t>
                      </a:r>
                      <a:r>
                        <a:rPr lang="en-GB" sz="1500"/>
                        <a:t>).	</a:t>
                      </a:r>
                      <a:endParaRPr sz="1900"/>
                    </a:p>
                  </a:txBody>
                  <a:tcPr marL="121933" marR="121933" marT="60967" marB="60967"/>
                </a:tc>
                <a:extLst>
                  <a:ext uri="{0D108BD9-81ED-4DB2-BD59-A6C34878D82A}">
                    <a16:rowId xmlns:a16="http://schemas.microsoft.com/office/drawing/2014/main" val="10002"/>
                  </a:ext>
                </a:extLst>
              </a:tr>
              <a:tr h="628303">
                <a:tc>
                  <a:txBody>
                    <a:bodyPr/>
                    <a:lstStyle/>
                    <a:p>
                      <a:pPr marL="0" marR="0" lvl="0" indent="0" algn="l" rtl="0">
                        <a:lnSpc>
                          <a:spcPct val="100000"/>
                        </a:lnSpc>
                        <a:spcBef>
                          <a:spcPts val="0"/>
                        </a:spcBef>
                        <a:spcAft>
                          <a:spcPts val="0"/>
                        </a:spcAft>
                        <a:buClr>
                          <a:schemeClr val="dk1"/>
                        </a:buClr>
                        <a:buSzPts val="1400"/>
                        <a:buFont typeface="Calibri"/>
                        <a:buNone/>
                      </a:pPr>
                      <a:r>
                        <a:rPr lang="en-GB" sz="1900"/>
                        <a:t>ALICE</a:t>
                      </a:r>
                      <a:endParaRPr sz="1900"/>
                    </a:p>
                  </a:txBody>
                  <a:tcPr marL="121933" marR="121933" marT="60967" marB="60967"/>
                </a:tc>
                <a:tc>
                  <a:txBody>
                    <a:bodyPr/>
                    <a:lstStyle/>
                    <a:p>
                      <a:pPr marL="0" marR="0" lvl="0" indent="0" algn="l" rtl="0">
                        <a:spcBef>
                          <a:spcPts val="0"/>
                        </a:spcBef>
                        <a:spcAft>
                          <a:spcPts val="0"/>
                        </a:spcAft>
                        <a:buNone/>
                      </a:pPr>
                      <a:r>
                        <a:rPr lang="en-GB" sz="1900"/>
                        <a:t>VO</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t>n/a</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100"/>
                        <a:buFont typeface="Calibri"/>
                        <a:buNone/>
                      </a:pPr>
                      <a:r>
                        <a:rPr lang="en-GB" sz="1500"/>
                        <a:t>The ALICE collaboration gratefully acknowledges the resources and support provided by all Grid centres and the Worldwide LHC Computing Grid (WLCG) collaboration.</a:t>
                      </a:r>
                      <a:endParaRPr sz="1500"/>
                    </a:p>
                  </a:txBody>
                  <a:tcPr marL="121933" marR="121933" marT="60967" marB="60967"/>
                </a:tc>
                <a:extLst>
                  <a:ext uri="{0D108BD9-81ED-4DB2-BD59-A6C34878D82A}">
                    <a16:rowId xmlns:a16="http://schemas.microsoft.com/office/drawing/2014/main" val="10003"/>
                  </a:ext>
                </a:extLst>
              </a:tr>
              <a:tr h="983939">
                <a:tc>
                  <a:txBody>
                    <a:bodyPr/>
                    <a:lstStyle/>
                    <a:p>
                      <a:pPr marL="0" marR="0" lvl="0" indent="0" algn="l" rtl="0">
                        <a:lnSpc>
                          <a:spcPct val="100000"/>
                        </a:lnSpc>
                        <a:spcBef>
                          <a:spcPts val="0"/>
                        </a:spcBef>
                        <a:spcAft>
                          <a:spcPts val="0"/>
                        </a:spcAft>
                        <a:buClr>
                          <a:schemeClr val="dk1"/>
                        </a:buClr>
                        <a:buSzPts val="1400"/>
                        <a:buFont typeface="Calibri"/>
                        <a:buNone/>
                      </a:pPr>
                      <a:r>
                        <a:rPr lang="en-GB" sz="1900"/>
                        <a:t>LHCb</a:t>
                      </a:r>
                      <a:endParaRPr sz="1900"/>
                    </a:p>
                  </a:txBody>
                  <a:tcPr marL="121933" marR="121933" marT="60967" marB="60967"/>
                </a:tc>
                <a:tc>
                  <a:txBody>
                    <a:bodyPr/>
                    <a:lstStyle/>
                    <a:p>
                      <a:pPr marL="0" marR="0" lvl="0" indent="0" algn="l" rtl="0">
                        <a:spcBef>
                          <a:spcPts val="0"/>
                        </a:spcBef>
                        <a:spcAft>
                          <a:spcPts val="0"/>
                        </a:spcAft>
                        <a:buNone/>
                      </a:pPr>
                      <a:r>
                        <a:rPr lang="en-GB" sz="1900"/>
                        <a:t>VO</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t>n/a</a:t>
                      </a:r>
                      <a:endParaRPr sz="1900"/>
                    </a:p>
                    <a:p>
                      <a:pPr marL="0" marR="0" lvl="0" indent="0" algn="l" rtl="0">
                        <a:spcBef>
                          <a:spcPts val="0"/>
                        </a:spcBef>
                        <a:spcAft>
                          <a:spcPts val="0"/>
                        </a:spcAft>
                        <a:buNone/>
                      </a:pP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100"/>
                        <a:buFont typeface="Calibri"/>
                        <a:buNone/>
                      </a:pPr>
                      <a:r>
                        <a:rPr lang="en-GB" sz="1500"/>
                        <a:t>The Tier1 computing centres are supported by IN2P3 (France), KIT and BMBF (Germany), INFN (Italy), NWO and SURF (The Netherlands), PIC (Spain), GridPP (United Kingdom). We are thankful for the computing resources put at our disposal by Yandex LLC (Russia), as well as to the communities behind the multiple open source software packages that we depend on.</a:t>
                      </a:r>
                      <a:endParaRPr sz="1500"/>
                    </a:p>
                  </a:txBody>
                  <a:tcPr marL="121933" marR="121933" marT="60967" marB="60967"/>
                </a:tc>
                <a:extLst>
                  <a:ext uri="{0D108BD9-81ED-4DB2-BD59-A6C34878D82A}">
                    <a16:rowId xmlns:a16="http://schemas.microsoft.com/office/drawing/2014/main" val="10004"/>
                  </a:ext>
                </a:extLst>
              </a:tr>
              <a:tr h="723044">
                <a:tc>
                  <a:txBody>
                    <a:bodyPr/>
                    <a:lstStyle/>
                    <a:p>
                      <a:pPr marL="0" marR="0" lvl="0" indent="0" algn="l" rtl="0">
                        <a:lnSpc>
                          <a:spcPct val="100000"/>
                        </a:lnSpc>
                        <a:spcBef>
                          <a:spcPts val="0"/>
                        </a:spcBef>
                        <a:spcAft>
                          <a:spcPts val="0"/>
                        </a:spcAft>
                        <a:buClr>
                          <a:schemeClr val="dk1"/>
                        </a:buClr>
                        <a:buSzPts val="1400"/>
                        <a:buFont typeface="Calibri"/>
                        <a:buNone/>
                      </a:pPr>
                      <a:r>
                        <a:rPr lang="en-GB" sz="1900"/>
                        <a:t>NGI:PT</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t>NGI</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t>n/a</a:t>
                      </a:r>
                      <a:endParaRPr sz="1900"/>
                    </a:p>
                  </a:txBody>
                  <a:tcPr marL="121933" marR="121933" marT="60967" marB="60967"/>
                </a:tc>
                <a:tc>
                  <a:txBody>
                    <a:bodyPr/>
                    <a:lstStyle/>
                    <a:p>
                      <a:pPr marL="0" marR="0" lvl="0" indent="0" algn="l" rtl="0">
                        <a:spcBef>
                          <a:spcPts val="0"/>
                        </a:spcBef>
                        <a:spcAft>
                          <a:spcPts val="0"/>
                        </a:spcAft>
                        <a:buNone/>
                      </a:pPr>
                      <a:r>
                        <a:rPr lang="en-GB" sz="1500"/>
                        <a:t>This work makes use of results produced with the support of the Portuguese National Grid Initiative. More information in </a:t>
                      </a:r>
                      <a:r>
                        <a:rPr lang="en-GB" sz="1500" u="sng">
                          <a:solidFill>
                            <a:schemeClr val="hlink"/>
                          </a:solidFill>
                          <a:hlinkClick r:id="rId4"/>
                        </a:rPr>
                        <a:t>https://wiki.ncg.ingrid.pt</a:t>
                      </a:r>
                      <a:r>
                        <a:rPr lang="en-GB" sz="1500"/>
                        <a:t>	</a:t>
                      </a:r>
                      <a:endParaRPr sz="1900"/>
                    </a:p>
                  </a:txBody>
                  <a:tcPr marL="121933" marR="121933" marT="60967" marB="60967"/>
                </a:tc>
                <a:extLst>
                  <a:ext uri="{0D108BD9-81ED-4DB2-BD59-A6C34878D82A}">
                    <a16:rowId xmlns:a16="http://schemas.microsoft.com/office/drawing/2014/main" val="10005"/>
                  </a:ext>
                </a:extLst>
              </a:tr>
              <a:tr h="723044">
                <a:tc>
                  <a:txBody>
                    <a:bodyPr/>
                    <a:lstStyle/>
                    <a:p>
                      <a:pPr marL="0" marR="0" lvl="0" indent="0" algn="l" rtl="0">
                        <a:lnSpc>
                          <a:spcPct val="100000"/>
                        </a:lnSpc>
                        <a:spcBef>
                          <a:spcPts val="0"/>
                        </a:spcBef>
                        <a:spcAft>
                          <a:spcPts val="0"/>
                        </a:spcAft>
                        <a:buClr>
                          <a:schemeClr val="dk1"/>
                        </a:buClr>
                        <a:buSzPts val="1400"/>
                        <a:buFont typeface="Calibri"/>
                        <a:buNone/>
                      </a:pPr>
                      <a:r>
                        <a:rPr lang="en-GB" sz="1900"/>
                        <a:t>…</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t>…</a:t>
                      </a:r>
                      <a:endParaRPr sz="1900"/>
                    </a:p>
                  </a:txBody>
                  <a:tcPr marL="121933" marR="121933" marT="60967" marB="60967"/>
                </a:tc>
                <a:tc>
                  <a:txBody>
                    <a:bodyPr/>
                    <a:lstStyle/>
                    <a:p>
                      <a:pPr marL="0" marR="0" lvl="0" indent="0" algn="l" rtl="0">
                        <a:lnSpc>
                          <a:spcPct val="100000"/>
                        </a:lnSpc>
                        <a:spcBef>
                          <a:spcPts val="0"/>
                        </a:spcBef>
                        <a:spcAft>
                          <a:spcPts val="0"/>
                        </a:spcAft>
                        <a:buClr>
                          <a:schemeClr val="dk1"/>
                        </a:buClr>
                        <a:buSzPts val="1400"/>
                        <a:buFont typeface="Calibri"/>
                        <a:buNone/>
                      </a:pPr>
                      <a:r>
                        <a:rPr lang="en-GB" sz="1900"/>
                        <a:t>…</a:t>
                      </a:r>
                      <a:endParaRPr sz="1900"/>
                    </a:p>
                  </a:txBody>
                  <a:tcPr marL="121933" marR="121933" marT="60967" marB="60967"/>
                </a:tc>
                <a:tc>
                  <a:txBody>
                    <a:bodyPr/>
                    <a:lstStyle/>
                    <a:p>
                      <a:pPr marL="0" marR="0" lvl="0" indent="0" algn="l" rtl="0">
                        <a:spcBef>
                          <a:spcPts val="0"/>
                        </a:spcBef>
                        <a:spcAft>
                          <a:spcPts val="0"/>
                        </a:spcAft>
                        <a:buNone/>
                      </a:pPr>
                      <a:r>
                        <a:rPr lang="en-GB" sz="1500" dirty="0"/>
                        <a:t>…</a:t>
                      </a:r>
                      <a:endParaRPr sz="1900" dirty="0"/>
                    </a:p>
                  </a:txBody>
                  <a:tcPr marL="121933" marR="121933" marT="60967" marB="60967"/>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416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4"/>
          <p:cNvSpPr txBox="1">
            <a:spLocks noGrp="1"/>
          </p:cNvSpPr>
          <p:nvPr>
            <p:ph type="body" idx="1"/>
          </p:nvPr>
        </p:nvSpPr>
        <p:spPr>
          <a:xfrm>
            <a:off x="723899" y="1484025"/>
            <a:ext cx="13517700" cy="6967248"/>
          </a:xfrm>
          <a:prstGeom prst="rect">
            <a:avLst/>
          </a:prstGeom>
          <a:noFill/>
          <a:ln>
            <a:noFill/>
          </a:ln>
        </p:spPr>
        <p:txBody>
          <a:bodyPr spcFirstLastPara="1" wrap="square" lIns="121900" tIns="60933" rIns="121900" bIns="60933" anchor="t" anchorCtr="0">
            <a:normAutofit fontScale="70000" lnSpcReduction="20000"/>
          </a:bodyPr>
          <a:lstStyle/>
          <a:p>
            <a:pPr marL="457189" indent="-457189">
              <a:lnSpc>
                <a:spcPct val="90000"/>
              </a:lnSpc>
              <a:buClr>
                <a:schemeClr val="dk1"/>
              </a:buClr>
              <a:buSzPts val="2400"/>
            </a:pPr>
            <a:r>
              <a:rPr lang="en-GB" sz="5700" i="1" dirty="0"/>
              <a:t>General search terms</a:t>
            </a:r>
            <a:r>
              <a:rPr lang="en-GB" sz="5700" dirty="0"/>
              <a:t> </a:t>
            </a:r>
            <a:r>
              <a:rPr lang="en-GB" sz="5700" b="0" dirty="0"/>
              <a:t>to use in generic rules to discover publications potentially linked to EGI</a:t>
            </a:r>
            <a:endParaRPr sz="5700" dirty="0"/>
          </a:p>
          <a:p>
            <a:pPr marL="0" indent="0">
              <a:lnSpc>
                <a:spcPct val="90000"/>
              </a:lnSpc>
              <a:spcBef>
                <a:spcPts val="640"/>
              </a:spcBef>
              <a:buClr>
                <a:schemeClr val="dk1"/>
              </a:buClr>
              <a:buSzPts val="2400"/>
              <a:buNone/>
            </a:pPr>
            <a:endParaRPr dirty="0"/>
          </a:p>
          <a:p>
            <a:pPr marL="0" indent="0" algn="ctr">
              <a:lnSpc>
                <a:spcPct val="90000"/>
              </a:lnSpc>
              <a:spcBef>
                <a:spcPts val="373"/>
              </a:spcBef>
              <a:buClr>
                <a:schemeClr val="dk1"/>
              </a:buClr>
              <a:buSzPts val="1400"/>
              <a:buNone/>
            </a:pPr>
            <a:endParaRPr sz="1867" dirty="0"/>
          </a:p>
          <a:p>
            <a:pPr marL="0" indent="0" algn="ctr">
              <a:lnSpc>
                <a:spcPct val="90000"/>
              </a:lnSpc>
              <a:spcBef>
                <a:spcPts val="373"/>
              </a:spcBef>
              <a:buClr>
                <a:schemeClr val="dk1"/>
              </a:buClr>
              <a:buSzPts val="1400"/>
              <a:buNone/>
            </a:pPr>
            <a:r>
              <a:rPr lang="en-GB" sz="4600" b="0" dirty="0"/>
              <a:t>“European Grid Infrastructure”	   “European Grid Initiative”</a:t>
            </a:r>
            <a:endParaRPr sz="4600" b="0" dirty="0"/>
          </a:p>
          <a:p>
            <a:pPr marL="0" indent="0" algn="ctr">
              <a:lnSpc>
                <a:spcPct val="90000"/>
              </a:lnSpc>
              <a:spcBef>
                <a:spcPts val="373"/>
              </a:spcBef>
              <a:buClr>
                <a:schemeClr val="dk1"/>
              </a:buClr>
              <a:buSzPts val="1400"/>
              <a:buNone/>
            </a:pPr>
            <a:r>
              <a:rPr lang="en-GB" sz="4600" b="0" dirty="0"/>
              <a:t>“National Grid Infrastructure”    “National Grid Initiative”</a:t>
            </a:r>
            <a:endParaRPr sz="4600" b="0" dirty="0"/>
          </a:p>
          <a:p>
            <a:pPr marL="0" indent="0" algn="ctr">
              <a:lnSpc>
                <a:spcPct val="90000"/>
              </a:lnSpc>
              <a:spcBef>
                <a:spcPts val="373"/>
              </a:spcBef>
              <a:buClr>
                <a:schemeClr val="dk1"/>
              </a:buClr>
              <a:buSzPts val="1400"/>
              <a:buNone/>
            </a:pPr>
            <a:r>
              <a:rPr lang="en-GB" sz="4600" b="0" dirty="0"/>
              <a:t>“WLCG”</a:t>
            </a:r>
            <a:endParaRPr sz="4600" b="0" dirty="0"/>
          </a:p>
          <a:p>
            <a:pPr marL="0" indent="0" algn="ctr">
              <a:lnSpc>
                <a:spcPct val="90000"/>
              </a:lnSpc>
              <a:spcBef>
                <a:spcPts val="373"/>
              </a:spcBef>
              <a:buClr>
                <a:schemeClr val="dk1"/>
              </a:buClr>
              <a:buSzPts val="1400"/>
              <a:buNone/>
            </a:pPr>
            <a:r>
              <a:rPr lang="en-GB" sz="4600" b="0" dirty="0"/>
              <a:t>“France Grilles”</a:t>
            </a:r>
            <a:endParaRPr sz="4600" b="0" dirty="0"/>
          </a:p>
          <a:p>
            <a:pPr marL="0" indent="0" algn="ctr">
              <a:lnSpc>
                <a:spcPct val="90000"/>
              </a:lnSpc>
              <a:spcBef>
                <a:spcPts val="373"/>
              </a:spcBef>
              <a:buClr>
                <a:schemeClr val="dk1"/>
              </a:buClr>
              <a:buSzPts val="1400"/>
              <a:buNone/>
            </a:pPr>
            <a:r>
              <a:rPr lang="en-GB" sz="4600" b="0" dirty="0"/>
              <a:t>“</a:t>
            </a:r>
            <a:r>
              <a:rPr lang="en-GB" sz="4600" b="0" dirty="0" err="1"/>
              <a:t>Metacentrum</a:t>
            </a:r>
            <a:r>
              <a:rPr lang="en-GB" sz="4600" b="0" dirty="0"/>
              <a:t>”</a:t>
            </a:r>
            <a:endParaRPr sz="4600" b="0" dirty="0"/>
          </a:p>
          <a:p>
            <a:pPr marL="0" indent="0" algn="ctr">
              <a:lnSpc>
                <a:spcPct val="90000"/>
              </a:lnSpc>
              <a:spcBef>
                <a:spcPts val="373"/>
              </a:spcBef>
              <a:buClr>
                <a:schemeClr val="dk1"/>
              </a:buClr>
              <a:buSzPts val="1400"/>
              <a:buNone/>
            </a:pPr>
            <a:r>
              <a:rPr lang="en-GB" sz="4600" b="0" dirty="0"/>
              <a:t>“Swiss National Grid Association”</a:t>
            </a:r>
            <a:endParaRPr sz="4600" b="0" dirty="0"/>
          </a:p>
          <a:p>
            <a:pPr marL="0" indent="0" algn="ctr">
              <a:lnSpc>
                <a:spcPct val="90000"/>
              </a:lnSpc>
              <a:spcBef>
                <a:spcPts val="373"/>
              </a:spcBef>
              <a:buClr>
                <a:schemeClr val="dk1"/>
              </a:buClr>
              <a:buSzPts val="1400"/>
              <a:buNone/>
            </a:pPr>
            <a:r>
              <a:rPr lang="en-GB" sz="4600" b="0" dirty="0"/>
              <a:t>“</a:t>
            </a:r>
            <a:r>
              <a:rPr lang="en-GB" sz="4600" b="0" dirty="0" err="1"/>
              <a:t>Ibergrid</a:t>
            </a:r>
            <a:r>
              <a:rPr lang="en-GB" sz="4600" b="0" dirty="0"/>
              <a:t>”    “NGI-ES”</a:t>
            </a:r>
            <a:endParaRPr sz="4600" b="0" dirty="0"/>
          </a:p>
          <a:p>
            <a:pPr marL="0" indent="0" algn="ctr">
              <a:lnSpc>
                <a:spcPct val="90000"/>
              </a:lnSpc>
              <a:spcBef>
                <a:spcPts val="373"/>
              </a:spcBef>
              <a:buClr>
                <a:schemeClr val="dk1"/>
              </a:buClr>
              <a:buSzPts val="1400"/>
              <a:buNone/>
            </a:pPr>
            <a:r>
              <a:rPr lang="en-GB" sz="4600" b="0" dirty="0"/>
              <a:t>“</a:t>
            </a:r>
            <a:r>
              <a:rPr lang="en-GB" sz="4600" b="0" dirty="0" err="1"/>
              <a:t>BIGGrid</a:t>
            </a:r>
            <a:r>
              <a:rPr lang="en-GB" sz="4600" b="0" dirty="0"/>
              <a:t>”    “The Dutch e-Science Grid”</a:t>
            </a:r>
            <a:endParaRPr sz="4600" b="0" dirty="0"/>
          </a:p>
          <a:p>
            <a:pPr marL="0" indent="0" algn="ctr">
              <a:lnSpc>
                <a:spcPct val="90000"/>
              </a:lnSpc>
              <a:spcBef>
                <a:spcPts val="373"/>
              </a:spcBef>
              <a:buClr>
                <a:schemeClr val="dk1"/>
              </a:buClr>
              <a:buSzPts val="1400"/>
              <a:buNone/>
            </a:pPr>
            <a:r>
              <a:rPr lang="en-GB" sz="4600" b="0" dirty="0"/>
              <a:t>“PL-Grid”    “Polish National Grid Initiative”</a:t>
            </a:r>
            <a:endParaRPr sz="4600" b="0" dirty="0"/>
          </a:p>
          <a:p>
            <a:pPr marL="0" indent="0" algn="ctr">
              <a:lnSpc>
                <a:spcPct val="90000"/>
              </a:lnSpc>
              <a:spcBef>
                <a:spcPts val="373"/>
              </a:spcBef>
              <a:buClr>
                <a:schemeClr val="dk1"/>
              </a:buClr>
              <a:buSzPts val="1400"/>
              <a:buNone/>
            </a:pPr>
            <a:r>
              <a:rPr lang="en-GB" sz="4600" b="0" dirty="0"/>
              <a:t>“TRUBA”    “Turkish National Grid Initiative”</a:t>
            </a:r>
            <a:endParaRPr sz="4600" b="0" dirty="0"/>
          </a:p>
          <a:p>
            <a:pPr marL="0" indent="0" algn="ctr">
              <a:lnSpc>
                <a:spcPct val="90000"/>
              </a:lnSpc>
              <a:spcBef>
                <a:spcPts val="373"/>
              </a:spcBef>
              <a:buClr>
                <a:schemeClr val="dk1"/>
              </a:buClr>
              <a:buSzPts val="1400"/>
              <a:buNone/>
            </a:pPr>
            <a:r>
              <a:rPr lang="en-GB" sz="4600" b="0" dirty="0"/>
              <a:t>“ISRAGRID”    “Israel National Infrastructure for Grid and Cloud Computing”</a:t>
            </a:r>
            <a:endParaRPr sz="9400" b="0" dirty="0"/>
          </a:p>
          <a:p>
            <a:pPr marL="0" indent="0" algn="ctr">
              <a:lnSpc>
                <a:spcPct val="90000"/>
              </a:lnSpc>
              <a:spcBef>
                <a:spcPts val="373"/>
              </a:spcBef>
              <a:buClr>
                <a:schemeClr val="dk1"/>
              </a:buClr>
              <a:buSzPts val="1400"/>
              <a:buNone/>
            </a:pPr>
            <a:r>
              <a:rPr lang="en-GB" sz="3100" b="0" dirty="0"/>
              <a:t>…</a:t>
            </a:r>
            <a:endParaRPr sz="7000" b="0" dirty="0"/>
          </a:p>
          <a:p>
            <a:pPr marL="0" indent="0">
              <a:lnSpc>
                <a:spcPct val="90000"/>
              </a:lnSpc>
              <a:spcBef>
                <a:spcPts val="640"/>
              </a:spcBef>
              <a:buClr>
                <a:schemeClr val="dk1"/>
              </a:buClr>
              <a:buSzPts val="2400"/>
              <a:buNone/>
            </a:pPr>
            <a:r>
              <a:rPr lang="en-GB" dirty="0"/>
              <a:t>	</a:t>
            </a:r>
            <a:endParaRPr dirty="0"/>
          </a:p>
        </p:txBody>
      </p:sp>
      <p:sp>
        <p:nvSpPr>
          <p:cNvPr id="2" name="Text Placeholder 1">
            <a:extLst>
              <a:ext uri="{FF2B5EF4-FFF2-40B4-BE49-F238E27FC236}">
                <a16:creationId xmlns:a16="http://schemas.microsoft.com/office/drawing/2014/main" id="{D50531A0-0C39-0242-A6F6-D4D49DEEAAE1}"/>
              </a:ext>
            </a:extLst>
          </p:cNvPr>
          <p:cNvSpPr>
            <a:spLocks noGrp="1"/>
          </p:cNvSpPr>
          <p:nvPr>
            <p:ph type="body" idx="2"/>
          </p:nvPr>
        </p:nvSpPr>
        <p:spPr/>
        <p:txBody>
          <a:bodyPr/>
          <a:lstStyle/>
          <a:p>
            <a:r>
              <a:rPr lang="en-GB" dirty="0"/>
              <a:t>EGI provided…</a:t>
            </a:r>
            <a:endParaRPr lang="en-IT" dirty="0"/>
          </a:p>
        </p:txBody>
      </p:sp>
    </p:spTree>
    <p:extLst>
      <p:ext uri="{BB962C8B-B14F-4D97-AF65-F5344CB8AC3E}">
        <p14:creationId xmlns:p14="http://schemas.microsoft.com/office/powerpoint/2010/main" val="155198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5"/>
          <p:cNvSpPr txBox="1">
            <a:spLocks noGrp="1"/>
          </p:cNvSpPr>
          <p:nvPr>
            <p:ph type="body" idx="1"/>
          </p:nvPr>
        </p:nvSpPr>
        <p:spPr>
          <a:xfrm>
            <a:off x="711200" y="1931237"/>
            <a:ext cx="13517700" cy="6112800"/>
          </a:xfrm>
          <a:prstGeom prst="rect">
            <a:avLst/>
          </a:prstGeom>
          <a:noFill/>
          <a:ln>
            <a:noFill/>
          </a:ln>
        </p:spPr>
        <p:txBody>
          <a:bodyPr spcFirstLastPara="1" wrap="square" lIns="121900" tIns="60933" rIns="121900" bIns="60933" anchor="t" anchorCtr="0">
            <a:normAutofit/>
          </a:bodyPr>
          <a:lstStyle/>
          <a:p>
            <a:pPr marL="457189" indent="-457189">
              <a:lnSpc>
                <a:spcPct val="80000"/>
              </a:lnSpc>
              <a:buClr>
                <a:schemeClr val="dk1"/>
              </a:buClr>
              <a:buSzPts val="2960"/>
            </a:pPr>
            <a:r>
              <a:rPr lang="en-GB" sz="3947" dirty="0"/>
              <a:t>Extract full text from publications</a:t>
            </a:r>
            <a:endParaRPr dirty="0"/>
          </a:p>
          <a:p>
            <a:pPr marL="990575" lvl="1" indent="-380990">
              <a:lnSpc>
                <a:spcPct val="80000"/>
              </a:lnSpc>
              <a:spcBef>
                <a:spcPts val="691"/>
              </a:spcBef>
              <a:buClr>
                <a:schemeClr val="dk1"/>
              </a:buClr>
              <a:buSzPts val="2590"/>
              <a:buChar char="–"/>
            </a:pPr>
            <a:r>
              <a:rPr lang="en-GB" sz="3453" dirty="0"/>
              <a:t>If structured, use “funding” &amp; “acknowledgements” fields</a:t>
            </a:r>
            <a:endParaRPr dirty="0"/>
          </a:p>
          <a:p>
            <a:pPr marL="457189" indent="-457189">
              <a:lnSpc>
                <a:spcPct val="80000"/>
              </a:lnSpc>
              <a:spcBef>
                <a:spcPts val="789"/>
              </a:spcBef>
              <a:buClr>
                <a:schemeClr val="dk1"/>
              </a:buClr>
              <a:buSzPts val="2960"/>
            </a:pPr>
            <a:r>
              <a:rPr lang="en-GB" sz="3947" dirty="0"/>
              <a:t>Scan text for matches against any of the EGI organization names provided</a:t>
            </a:r>
            <a:endParaRPr dirty="0"/>
          </a:p>
          <a:p>
            <a:pPr marL="457189" indent="-457189">
              <a:lnSpc>
                <a:spcPct val="80000"/>
              </a:lnSpc>
              <a:spcBef>
                <a:spcPts val="789"/>
              </a:spcBef>
              <a:buClr>
                <a:schemeClr val="dk1"/>
              </a:buClr>
              <a:buSzPts val="2960"/>
            </a:pPr>
            <a:r>
              <a:rPr lang="en-GB" sz="3947" dirty="0"/>
              <a:t>For each match, search surrounding </a:t>
            </a:r>
            <a:r>
              <a:rPr lang="en-GB" sz="3947" i="1" dirty="0"/>
              <a:t>context</a:t>
            </a:r>
            <a:r>
              <a:rPr lang="en-GB" sz="3947" dirty="0"/>
              <a:t> for</a:t>
            </a:r>
            <a:endParaRPr dirty="0"/>
          </a:p>
          <a:p>
            <a:pPr marL="990575" lvl="1" indent="-380990">
              <a:lnSpc>
                <a:spcPct val="80000"/>
              </a:lnSpc>
              <a:spcBef>
                <a:spcPts val="691"/>
              </a:spcBef>
              <a:buClr>
                <a:schemeClr val="dk1"/>
              </a:buClr>
              <a:buSzPts val="2590"/>
              <a:buChar char="–"/>
            </a:pPr>
            <a:r>
              <a:rPr lang="en-GB" sz="3453" dirty="0"/>
              <a:t>General terms &amp; suggested acknowledgements (using word pairs) to add a </a:t>
            </a:r>
            <a:r>
              <a:rPr lang="en-GB" sz="3453" i="1" dirty="0"/>
              <a:t>confidence value </a:t>
            </a:r>
            <a:r>
              <a:rPr lang="en-GB" sz="3453" dirty="0"/>
              <a:t>to the match and eliminate false matches</a:t>
            </a:r>
            <a:endParaRPr dirty="0"/>
          </a:p>
          <a:p>
            <a:pPr marL="990575" lvl="1" indent="-380990">
              <a:lnSpc>
                <a:spcPct val="80000"/>
              </a:lnSpc>
              <a:spcBef>
                <a:spcPts val="691"/>
              </a:spcBef>
              <a:buClr>
                <a:schemeClr val="dk1"/>
              </a:buClr>
              <a:buSzPts val="2590"/>
              <a:buChar char="–"/>
            </a:pPr>
            <a:r>
              <a:rPr lang="en-GB" sz="3453" dirty="0"/>
              <a:t>For EC projects, we search not only for the project acronym (e.g. EGI-</a:t>
            </a:r>
            <a:r>
              <a:rPr lang="en-GB" sz="3453" dirty="0" err="1"/>
              <a:t>InSPIRE</a:t>
            </a:r>
            <a:r>
              <a:rPr lang="en-GB" sz="3453" dirty="0"/>
              <a:t>) but also for the grant ID (261323)</a:t>
            </a:r>
            <a:endParaRPr sz="3453" dirty="0"/>
          </a:p>
          <a:p>
            <a:pPr marL="457189" indent="-206582">
              <a:lnSpc>
                <a:spcPct val="80000"/>
              </a:lnSpc>
              <a:spcBef>
                <a:spcPts val="789"/>
              </a:spcBef>
              <a:buClr>
                <a:schemeClr val="dk1"/>
              </a:buClr>
              <a:buSzPts val="2960"/>
              <a:buNone/>
            </a:pPr>
            <a:endParaRPr sz="3947" dirty="0"/>
          </a:p>
          <a:p>
            <a:pPr marL="457189" indent="-206582">
              <a:lnSpc>
                <a:spcPct val="80000"/>
              </a:lnSpc>
              <a:spcBef>
                <a:spcPts val="789"/>
              </a:spcBef>
              <a:buClr>
                <a:schemeClr val="dk1"/>
              </a:buClr>
              <a:buSzPts val="2960"/>
              <a:buNone/>
            </a:pPr>
            <a:endParaRPr sz="3947" dirty="0"/>
          </a:p>
        </p:txBody>
      </p:sp>
      <p:sp>
        <p:nvSpPr>
          <p:cNvPr id="2" name="Text Placeholder 1">
            <a:extLst>
              <a:ext uri="{FF2B5EF4-FFF2-40B4-BE49-F238E27FC236}">
                <a16:creationId xmlns:a16="http://schemas.microsoft.com/office/drawing/2014/main" id="{1E6CF8A7-F964-BF4C-A449-0BE3B7DA4159}"/>
              </a:ext>
            </a:extLst>
          </p:cNvPr>
          <p:cNvSpPr>
            <a:spLocks noGrp="1"/>
          </p:cNvSpPr>
          <p:nvPr>
            <p:ph type="body" idx="2"/>
          </p:nvPr>
        </p:nvSpPr>
        <p:spPr/>
        <p:txBody>
          <a:bodyPr/>
          <a:lstStyle/>
          <a:p>
            <a:r>
              <a:rPr lang="en-GB" dirty="0"/>
              <a:t>Text Mining</a:t>
            </a:r>
            <a:endParaRPr lang="en-IT" dirty="0"/>
          </a:p>
        </p:txBody>
      </p:sp>
    </p:spTree>
    <p:extLst>
      <p:ext uri="{BB962C8B-B14F-4D97-AF65-F5344CB8AC3E}">
        <p14:creationId xmlns:p14="http://schemas.microsoft.com/office/powerpoint/2010/main" val="132375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ga68e8388ee_0_6"/>
          <p:cNvSpPr txBox="1">
            <a:spLocks noGrp="1"/>
          </p:cNvSpPr>
          <p:nvPr>
            <p:ph type="body" idx="1"/>
          </p:nvPr>
        </p:nvSpPr>
        <p:spPr>
          <a:prstGeom prst="rect">
            <a:avLst/>
          </a:prstGeom>
        </p:spPr>
        <p:txBody>
          <a:bodyPr spcFirstLastPara="1" wrap="square" lIns="121900" tIns="60933" rIns="121900" bIns="60933" anchor="t" anchorCtr="0">
            <a:noAutofit/>
          </a:bodyPr>
          <a:lstStyle/>
          <a:p>
            <a:pPr marL="186262" indent="0">
              <a:spcBef>
                <a:spcPts val="480"/>
              </a:spcBef>
              <a:buSzPts val="1400"/>
              <a:buNone/>
            </a:pPr>
            <a:r>
              <a:rPr lang="en-GB" sz="3733" dirty="0"/>
              <a:t>Fine tuning via feedback from EGI experts after each new update of the mining module to eliminate false positives, e.g.:</a:t>
            </a:r>
            <a:endParaRPr sz="3733" dirty="0"/>
          </a:p>
          <a:p>
            <a:pPr marL="1219170" lvl="1" indent="-423323">
              <a:buSzPts val="1400"/>
              <a:buChar char="–"/>
            </a:pPr>
            <a:r>
              <a:rPr lang="en-GB" dirty="0"/>
              <a:t>D</a:t>
            </a:r>
            <a:r>
              <a:rPr lang="en-GB" sz="3200" dirty="0"/>
              <a:t>isregard publications older than certain date, e.g. &lt;2007 overall, &lt;2011 for Auger VO &amp; </a:t>
            </a:r>
            <a:r>
              <a:rPr lang="en-GB" sz="3200" dirty="0" err="1"/>
              <a:t>Icecube</a:t>
            </a:r>
            <a:r>
              <a:rPr lang="en-GB" sz="3200" dirty="0"/>
              <a:t> VO, etc.</a:t>
            </a:r>
            <a:endParaRPr sz="3200" dirty="0"/>
          </a:p>
          <a:p>
            <a:pPr marL="1219170" lvl="1" indent="-423323">
              <a:buSzPts val="1400"/>
              <a:buChar char="–"/>
            </a:pPr>
            <a:r>
              <a:rPr lang="en-GB" dirty="0"/>
              <a:t>R</a:t>
            </a:r>
            <a:r>
              <a:rPr lang="en-GB" sz="3200" dirty="0"/>
              <a:t>estrict search for particular collaborations only in the </a:t>
            </a:r>
            <a:r>
              <a:rPr lang="en-GB" sz="3200" i="1" dirty="0"/>
              <a:t>Author fields</a:t>
            </a:r>
            <a:r>
              <a:rPr lang="en-GB" sz="3200" dirty="0"/>
              <a:t>, as if the collaboration is a person, for:</a:t>
            </a:r>
            <a:endParaRPr sz="3200" dirty="0"/>
          </a:p>
          <a:p>
            <a:pPr marL="1828754" lvl="2" indent="-507987">
              <a:buSzPts val="2400"/>
            </a:pPr>
            <a:r>
              <a:rPr lang="en-GB" dirty="0"/>
              <a:t>High Energy Physics VOs: ATLAS, ALICE, CALICE, </a:t>
            </a:r>
            <a:r>
              <a:rPr lang="en-GB" dirty="0" err="1"/>
              <a:t>LHCb</a:t>
            </a:r>
            <a:r>
              <a:rPr lang="en-GB" dirty="0"/>
              <a:t>, etc.</a:t>
            </a:r>
            <a:endParaRPr dirty="0"/>
          </a:p>
          <a:p>
            <a:pPr marL="1828754" lvl="2" indent="-507987">
              <a:buSzPts val="2400"/>
            </a:pPr>
            <a:r>
              <a:rPr lang="en-GB" dirty="0"/>
              <a:t>Pierre Auger collaboration</a:t>
            </a:r>
            <a:endParaRPr dirty="0"/>
          </a:p>
          <a:p>
            <a:pPr marL="1828754" lvl="2" indent="-507987">
              <a:buSzPts val="2400"/>
            </a:pPr>
            <a:r>
              <a:rPr lang="en-GB" dirty="0" err="1"/>
              <a:t>IceCube</a:t>
            </a:r>
            <a:r>
              <a:rPr lang="en-GB" dirty="0"/>
              <a:t> collaboration</a:t>
            </a:r>
            <a:endParaRPr dirty="0"/>
          </a:p>
          <a:p>
            <a:pPr marL="1828754" lvl="2" indent="-507987">
              <a:buSzPts val="2400"/>
            </a:pPr>
            <a:r>
              <a:rPr lang="en-GB" dirty="0"/>
              <a:t>MAGIC VO</a:t>
            </a:r>
            <a:endParaRPr dirty="0"/>
          </a:p>
          <a:p>
            <a:pPr marL="1828754" lvl="2" indent="-507987">
              <a:buSzPts val="2400"/>
            </a:pPr>
            <a:r>
              <a:rPr lang="en-GB" dirty="0"/>
              <a:t>HESS VO</a:t>
            </a:r>
            <a:endParaRPr dirty="0"/>
          </a:p>
          <a:p>
            <a:pPr marL="1828754" lvl="2" indent="-507987">
              <a:buSzPts val="2400"/>
            </a:pPr>
            <a:r>
              <a:rPr lang="en-GB" dirty="0"/>
              <a:t>etc.</a:t>
            </a:r>
            <a:endParaRPr dirty="0"/>
          </a:p>
        </p:txBody>
      </p:sp>
      <p:sp>
        <p:nvSpPr>
          <p:cNvPr id="2" name="Text Placeholder 1">
            <a:extLst>
              <a:ext uri="{FF2B5EF4-FFF2-40B4-BE49-F238E27FC236}">
                <a16:creationId xmlns:a16="http://schemas.microsoft.com/office/drawing/2014/main" id="{D91C3F3B-D2AC-1747-B61D-97C6DAEA6B5E}"/>
              </a:ext>
            </a:extLst>
          </p:cNvPr>
          <p:cNvSpPr>
            <a:spLocks noGrp="1"/>
          </p:cNvSpPr>
          <p:nvPr>
            <p:ph type="body" idx="2"/>
          </p:nvPr>
        </p:nvSpPr>
        <p:spPr/>
        <p:txBody>
          <a:bodyPr/>
          <a:lstStyle/>
          <a:p>
            <a:r>
              <a:rPr lang="en-GB" dirty="0"/>
              <a:t>Mining output → Curation → Tuning</a:t>
            </a:r>
            <a:endParaRPr lang="en-IT" dirty="0"/>
          </a:p>
        </p:txBody>
      </p:sp>
    </p:spTree>
    <p:extLst>
      <p:ext uri="{BB962C8B-B14F-4D97-AF65-F5344CB8AC3E}">
        <p14:creationId xmlns:p14="http://schemas.microsoft.com/office/powerpoint/2010/main" val="1898549709"/>
      </p:ext>
    </p:extLst>
  </p:cSld>
  <p:clrMapOvr>
    <a:masterClrMapping/>
  </p:clrMapOvr>
</p:sld>
</file>

<file path=ppt/theme/theme1.xml><?xml version="1.0" encoding="utf-8"?>
<a:theme xmlns:a="http://schemas.openxmlformats.org/drawingml/2006/main" name="1_Master">
  <a:themeElements>
    <a:clrScheme name="OpenAIRE">
      <a:dk1>
        <a:srgbClr val="000000"/>
      </a:dk1>
      <a:lt1>
        <a:srgbClr val="FEFFFF"/>
      </a:lt1>
      <a:dk2>
        <a:srgbClr val="424242"/>
      </a:dk2>
      <a:lt2>
        <a:srgbClr val="D5D5D5"/>
      </a:lt2>
      <a:accent1>
        <a:srgbClr val="2D3292"/>
      </a:accent1>
      <a:accent2>
        <a:srgbClr val="3889DE"/>
      </a:accent2>
      <a:accent3>
        <a:srgbClr val="69CDF3"/>
      </a:accent3>
      <a:accent4>
        <a:srgbClr val="797DD5"/>
      </a:accent4>
      <a:accent5>
        <a:srgbClr val="4248A9"/>
      </a:accent5>
      <a:accent6>
        <a:srgbClr val="D71E00"/>
      </a:accent6>
      <a:hlink>
        <a:srgbClr val="FF7C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a:themeElements>
    <a:clrScheme name="OpenAIRE">
      <a:dk1>
        <a:srgbClr val="000000"/>
      </a:dk1>
      <a:lt1>
        <a:srgbClr val="FEFFFF"/>
      </a:lt1>
      <a:dk2>
        <a:srgbClr val="424242"/>
      </a:dk2>
      <a:lt2>
        <a:srgbClr val="D5D5D5"/>
      </a:lt2>
      <a:accent1>
        <a:srgbClr val="2D3292"/>
      </a:accent1>
      <a:accent2>
        <a:srgbClr val="3889DE"/>
      </a:accent2>
      <a:accent3>
        <a:srgbClr val="69CDF3"/>
      </a:accent3>
      <a:accent4>
        <a:srgbClr val="797DD5"/>
      </a:accent4>
      <a:accent5>
        <a:srgbClr val="4248A9"/>
      </a:accent5>
      <a:accent6>
        <a:srgbClr val="D71E00"/>
      </a:accent6>
      <a:hlink>
        <a:srgbClr val="FF7C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TotalTime>
  <Words>1240</Words>
  <Application>Microsoft Macintosh PowerPoint</Application>
  <PresentationFormat>Custom</PresentationFormat>
  <Paragraphs>157</Paragraphs>
  <Slides>16</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Helvetica</vt:lpstr>
      <vt:lpstr>Arial</vt:lpstr>
      <vt:lpstr>Gill Sans</vt:lpstr>
      <vt:lpstr>Open Sans SemiBold</vt:lpstr>
      <vt:lpstr>Open Sans Light</vt:lpstr>
      <vt:lpstr>Helvetica Light</vt:lpstr>
      <vt:lpstr>Arial Black</vt:lpstr>
      <vt:lpstr>Open Sans</vt:lpstr>
      <vt:lpstr>Helvetica Neue Light</vt:lpstr>
      <vt:lpstr>Open Sans SemiBold</vt:lpstr>
      <vt:lpstr>Calibri</vt:lpstr>
      <vt:lpstr>Helvetica Neue</vt:lpstr>
      <vt:lpstr>1_Master</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Paolo Manghi</cp:lastModifiedBy>
  <cp:revision>23</cp:revision>
  <dcterms:modified xsi:type="dcterms:W3CDTF">2020-11-05T09:05:40Z</dcterms:modified>
</cp:coreProperties>
</file>