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Nunito"/>
      <p:regular r:id="rId19"/>
      <p:bold r:id="rId20"/>
      <p:italic r:id="rId21"/>
      <p:boldItalic r:id="rId22"/>
    </p:embeddedFont>
    <p:embeddedFont>
      <p:font typeface="Corbel"/>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fntdata"/><Relationship Id="rId22" Type="http://schemas.openxmlformats.org/officeDocument/2006/relationships/font" Target="fonts/Nunito-boldItalic.fntdata"/><Relationship Id="rId21" Type="http://schemas.openxmlformats.org/officeDocument/2006/relationships/font" Target="fonts/Nunito-italic.fntdata"/><Relationship Id="rId24" Type="http://schemas.openxmlformats.org/officeDocument/2006/relationships/font" Target="fonts/Corbel-bold.fntdata"/><Relationship Id="rId23" Type="http://schemas.openxmlformats.org/officeDocument/2006/relationships/font" Target="fonts/Corbel-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rbel-boldItalic.fntdata"/><Relationship Id="rId25" Type="http://schemas.openxmlformats.org/officeDocument/2006/relationships/font" Target="fonts/Corbel-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Nunit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74dcdaeb6d_0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77" name="Google Shape;77;g74dcdaeb6d_0_8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8" name="Google Shape;78;g74dcdaeb6d_0_8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a410fae611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a410fae611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a410fae611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a410fae611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a410fae611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a410fae611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a53e2f0354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a53e2f0354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74dcdaeb6d_0_9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g74dcdaeb6d_0_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a410fae61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a410fae61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a410fae611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a410fae611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a410fae611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a410fae611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a410fae611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a410fae611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a410fae611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a410fae611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a410fae611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a410fae611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a410fae611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a410fae611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bg>
      <p:bgPr>
        <a:blipFill rotWithShape="1">
          <a:blip r:embed="rId2">
            <a:alphaModFix/>
          </a:blip>
          <a:stretch>
            <a:fillRect b="0" l="0" r="0" t="0"/>
          </a:stretch>
        </a:blip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1042990" y="2411014"/>
            <a:ext cx="7815300" cy="9108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SzPts val="1400"/>
              <a:buNone/>
              <a:defRPr b="0" i="0" sz="2800" u="none" cap="none" strike="noStrike">
                <a:solidFill>
                  <a:schemeClr val="lt1"/>
                </a:solidFill>
                <a:latin typeface="Corbel"/>
                <a:ea typeface="Corbel"/>
                <a:cs typeface="Corbel"/>
                <a:sym typeface="Corbel"/>
              </a:defRPr>
            </a:lvl1pPr>
            <a:lvl2pPr indent="0" lvl="1"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2pPr>
            <a:lvl3pPr indent="0" lvl="2"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3pPr>
            <a:lvl4pPr indent="0" lvl="3"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4pPr>
            <a:lvl5pPr indent="0" lvl="4"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5pPr>
            <a:lvl6pPr indent="0" lvl="5" marL="4572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6pPr>
            <a:lvl7pPr indent="0" lvl="6" marL="9144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7pPr>
            <a:lvl8pPr indent="0" lvl="7" marL="13716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8pPr>
            <a:lvl9pPr indent="0" lvl="8" marL="18288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9pPr>
          </a:lstStyle>
          <a:p/>
        </p:txBody>
      </p:sp>
      <p:sp>
        <p:nvSpPr>
          <p:cNvPr id="12" name="Google Shape;12;p2"/>
          <p:cNvSpPr txBox="1"/>
          <p:nvPr>
            <p:ph idx="1" type="subTitle"/>
          </p:nvPr>
        </p:nvSpPr>
        <p:spPr>
          <a:xfrm>
            <a:off x="1928794" y="3321849"/>
            <a:ext cx="6929400" cy="321600"/>
          </a:xfrm>
          <a:prstGeom prst="rect">
            <a:avLst/>
          </a:prstGeom>
          <a:noFill/>
          <a:ln>
            <a:noFill/>
          </a:ln>
        </p:spPr>
        <p:txBody>
          <a:bodyPr anchorCtr="0" anchor="t" bIns="91425" lIns="91425" spcFirstLastPara="1" rIns="91425" wrap="square" tIns="91425">
            <a:noAutofit/>
          </a:bodyPr>
          <a:lstStyle>
            <a:lvl1pPr indent="0" lvl="0" marL="0" marR="0" rtl="0" algn="r">
              <a:spcBef>
                <a:spcPts val="400"/>
              </a:spcBef>
              <a:spcAft>
                <a:spcPts val="0"/>
              </a:spcAft>
              <a:buClr>
                <a:srgbClr val="FFC000"/>
              </a:buClr>
              <a:buSzPts val="3200"/>
              <a:buFont typeface="Arial"/>
              <a:buNone/>
              <a:defRPr b="1" i="0" sz="2000" u="none" cap="none" strike="noStrike">
                <a:solidFill>
                  <a:srgbClr val="FFC000"/>
                </a:solidFill>
                <a:latin typeface="Corbel"/>
                <a:ea typeface="Corbel"/>
                <a:cs typeface="Corbel"/>
                <a:sym typeface="Corbel"/>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orbel"/>
                <a:ea typeface="Corbel"/>
                <a:cs typeface="Corbel"/>
                <a:sym typeface="Corbel"/>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orbel"/>
                <a:ea typeface="Corbel"/>
                <a:cs typeface="Corbel"/>
                <a:sym typeface="Corbel"/>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orbel"/>
                <a:ea typeface="Corbel"/>
                <a:cs typeface="Corbel"/>
                <a:sym typeface="Corbel"/>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orbel"/>
                <a:ea typeface="Corbel"/>
                <a:cs typeface="Corbel"/>
                <a:sym typeface="Corbel"/>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orbel"/>
                <a:ea typeface="Corbel"/>
                <a:cs typeface="Corbel"/>
                <a:sym typeface="Corbel"/>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orbel"/>
                <a:ea typeface="Corbel"/>
                <a:cs typeface="Corbel"/>
                <a:sym typeface="Corbel"/>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orbel"/>
                <a:ea typeface="Corbel"/>
                <a:cs typeface="Corbel"/>
                <a:sym typeface="Corbel"/>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orbel"/>
                <a:ea typeface="Corbel"/>
                <a:cs typeface="Corbel"/>
                <a:sym typeface="Corbe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p:cSld name="Título y texto vertical">
    <p:spTree>
      <p:nvGrpSpPr>
        <p:cNvPr id="60" name="Shape 60"/>
        <p:cNvGrpSpPr/>
        <p:nvPr/>
      </p:nvGrpSpPr>
      <p:grpSpPr>
        <a:xfrm>
          <a:off x="0" y="0"/>
          <a:ext cx="0" cy="0"/>
          <a:chOff x="0" y="0"/>
          <a:chExt cx="0" cy="0"/>
        </a:xfrm>
      </p:grpSpPr>
      <p:sp>
        <p:nvSpPr>
          <p:cNvPr id="61" name="Google Shape;61;p11"/>
          <p:cNvSpPr txBox="1"/>
          <p:nvPr>
            <p:ph type="title"/>
          </p:nvPr>
        </p:nvSpPr>
        <p:spPr>
          <a:xfrm>
            <a:off x="214313" y="0"/>
            <a:ext cx="6258000" cy="642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1pPr>
            <a:lvl2pPr indent="0" lvl="1"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2pPr>
            <a:lvl3pPr indent="0" lvl="2"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3pPr>
            <a:lvl4pPr indent="0" lvl="3"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4pPr>
            <a:lvl5pPr indent="0" lvl="4"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5pPr>
            <a:lvl6pPr indent="0" lvl="5" marL="4572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6pPr>
            <a:lvl7pPr indent="0" lvl="6" marL="9144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7pPr>
            <a:lvl8pPr indent="0" lvl="7" marL="13716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8pPr>
            <a:lvl9pPr indent="0" lvl="8" marL="18288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9pPr>
          </a:lstStyle>
          <a:p/>
        </p:txBody>
      </p:sp>
      <p:sp>
        <p:nvSpPr>
          <p:cNvPr id="62" name="Google Shape;62;p11"/>
          <p:cNvSpPr txBox="1"/>
          <p:nvPr>
            <p:ph idx="1" type="body"/>
          </p:nvPr>
        </p:nvSpPr>
        <p:spPr>
          <a:xfrm rot="5400000">
            <a:off x="2839718" y="-1268034"/>
            <a:ext cx="3536100" cy="86439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rgbClr val="00509F"/>
              </a:buClr>
              <a:buSzPts val="3200"/>
              <a:buFont typeface="Arial"/>
              <a:buChar char="•"/>
              <a:defRPr b="0" i="0" sz="3200" u="none" cap="none" strike="noStrike">
                <a:solidFill>
                  <a:srgbClr val="00509F"/>
                </a:solidFill>
                <a:latin typeface="Corbel"/>
                <a:ea typeface="Corbel"/>
                <a:cs typeface="Corbel"/>
                <a:sym typeface="Corbel"/>
              </a:defRPr>
            </a:lvl1pPr>
            <a:lvl2pPr indent="-406400" lvl="1" marL="914400" marR="0" rtl="0" algn="l">
              <a:spcBef>
                <a:spcPts val="560"/>
              </a:spcBef>
              <a:spcAft>
                <a:spcPts val="0"/>
              </a:spcAft>
              <a:buClr>
                <a:srgbClr val="00509F"/>
              </a:buClr>
              <a:buSzPts val="2800"/>
              <a:buFont typeface="Arial"/>
              <a:buChar char="–"/>
              <a:defRPr b="0" i="0" sz="2800" u="none" cap="none" strike="noStrike">
                <a:solidFill>
                  <a:srgbClr val="00509F"/>
                </a:solidFill>
                <a:latin typeface="Corbel"/>
                <a:ea typeface="Corbel"/>
                <a:cs typeface="Corbel"/>
                <a:sym typeface="Corbel"/>
              </a:defRPr>
            </a:lvl2pPr>
            <a:lvl3pPr indent="-381000" lvl="2" marL="1371600" marR="0" rtl="0" algn="l">
              <a:spcBef>
                <a:spcPts val="480"/>
              </a:spcBef>
              <a:spcAft>
                <a:spcPts val="0"/>
              </a:spcAft>
              <a:buClr>
                <a:srgbClr val="00509F"/>
              </a:buClr>
              <a:buSzPts val="2400"/>
              <a:buFont typeface="Arial"/>
              <a:buChar char="•"/>
              <a:defRPr b="0" i="0" sz="2400" u="none" cap="none" strike="noStrike">
                <a:solidFill>
                  <a:srgbClr val="00509F"/>
                </a:solidFill>
                <a:latin typeface="Corbel"/>
                <a:ea typeface="Corbel"/>
                <a:cs typeface="Corbel"/>
                <a:sym typeface="Corbel"/>
              </a:defRPr>
            </a:lvl3pPr>
            <a:lvl4pPr indent="-355600" lvl="3" marL="1828800" marR="0" rtl="0" algn="l">
              <a:spcBef>
                <a:spcPts val="400"/>
              </a:spcBef>
              <a:spcAft>
                <a:spcPts val="0"/>
              </a:spcAft>
              <a:buClr>
                <a:srgbClr val="00509F"/>
              </a:buClr>
              <a:buSzPts val="2000"/>
              <a:buFont typeface="Arial"/>
              <a:buChar char="–"/>
              <a:defRPr b="0" i="0" sz="2000" u="none" cap="none" strike="noStrike">
                <a:solidFill>
                  <a:srgbClr val="00509F"/>
                </a:solidFill>
                <a:latin typeface="Corbel"/>
                <a:ea typeface="Corbel"/>
                <a:cs typeface="Corbel"/>
                <a:sym typeface="Corbel"/>
              </a:defRPr>
            </a:lvl4pPr>
            <a:lvl5pPr indent="-355600" lvl="4" marL="2286000" marR="0" rtl="0" algn="l">
              <a:spcBef>
                <a:spcPts val="400"/>
              </a:spcBef>
              <a:spcAft>
                <a:spcPts val="0"/>
              </a:spcAft>
              <a:buClr>
                <a:srgbClr val="00509F"/>
              </a:buClr>
              <a:buSzPts val="2000"/>
              <a:buFont typeface="Arial"/>
              <a:buChar char="»"/>
              <a:defRPr b="0" i="0" sz="2000" u="none" cap="none" strike="noStrike">
                <a:solidFill>
                  <a:srgbClr val="00509F"/>
                </a:solidFill>
                <a:latin typeface="Corbel"/>
                <a:ea typeface="Corbel"/>
                <a:cs typeface="Corbel"/>
                <a:sym typeface="Corbe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9pPr>
          </a:lstStyle>
          <a:p/>
        </p:txBody>
      </p:sp>
      <p:sp>
        <p:nvSpPr>
          <p:cNvPr id="63" name="Google Shape;63;p11"/>
          <p:cNvSpPr txBox="1"/>
          <p:nvPr>
            <p:ph idx="2" type="body"/>
          </p:nvPr>
        </p:nvSpPr>
        <p:spPr>
          <a:xfrm>
            <a:off x="214282" y="589345"/>
            <a:ext cx="5000700" cy="2145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20"/>
              </a:spcBef>
              <a:spcAft>
                <a:spcPts val="0"/>
              </a:spcAft>
              <a:buClr>
                <a:srgbClr val="FFA200"/>
              </a:buClr>
              <a:buSzPts val="3200"/>
              <a:buFont typeface="Arial"/>
              <a:buNone/>
              <a:defRPr b="0" i="0" sz="1600" u="none" cap="none" strike="noStrike">
                <a:solidFill>
                  <a:srgbClr val="FFA200"/>
                </a:solidFill>
                <a:latin typeface="Arial"/>
                <a:ea typeface="Arial"/>
                <a:cs typeface="Arial"/>
                <a:sym typeface="Arial"/>
              </a:defRPr>
            </a:lvl1pPr>
            <a:lvl2pPr indent="-406400" lvl="1" marL="914400" marR="0" rtl="0" algn="l">
              <a:spcBef>
                <a:spcPts val="560"/>
              </a:spcBef>
              <a:spcAft>
                <a:spcPts val="0"/>
              </a:spcAft>
              <a:buClr>
                <a:srgbClr val="00509F"/>
              </a:buClr>
              <a:buSzPts val="2800"/>
              <a:buFont typeface="Arial"/>
              <a:buChar char="–"/>
              <a:defRPr b="0" i="0" sz="2800" u="none" cap="none" strike="noStrike">
                <a:solidFill>
                  <a:srgbClr val="00509F"/>
                </a:solidFill>
                <a:latin typeface="Corbel"/>
                <a:ea typeface="Corbel"/>
                <a:cs typeface="Corbel"/>
                <a:sym typeface="Corbel"/>
              </a:defRPr>
            </a:lvl2pPr>
            <a:lvl3pPr indent="-381000" lvl="2" marL="1371600" marR="0" rtl="0" algn="l">
              <a:spcBef>
                <a:spcPts val="480"/>
              </a:spcBef>
              <a:spcAft>
                <a:spcPts val="0"/>
              </a:spcAft>
              <a:buClr>
                <a:srgbClr val="00509F"/>
              </a:buClr>
              <a:buSzPts val="2400"/>
              <a:buFont typeface="Arial"/>
              <a:buChar char="•"/>
              <a:defRPr b="0" i="0" sz="2400" u="none" cap="none" strike="noStrike">
                <a:solidFill>
                  <a:srgbClr val="00509F"/>
                </a:solidFill>
                <a:latin typeface="Corbel"/>
                <a:ea typeface="Corbel"/>
                <a:cs typeface="Corbel"/>
                <a:sym typeface="Corbel"/>
              </a:defRPr>
            </a:lvl3pPr>
            <a:lvl4pPr indent="-355600" lvl="3" marL="1828800" marR="0" rtl="0" algn="l">
              <a:spcBef>
                <a:spcPts val="400"/>
              </a:spcBef>
              <a:spcAft>
                <a:spcPts val="0"/>
              </a:spcAft>
              <a:buClr>
                <a:srgbClr val="00509F"/>
              </a:buClr>
              <a:buSzPts val="2000"/>
              <a:buFont typeface="Arial"/>
              <a:buChar char="–"/>
              <a:defRPr b="0" i="0" sz="2000" u="none" cap="none" strike="noStrike">
                <a:solidFill>
                  <a:srgbClr val="00509F"/>
                </a:solidFill>
                <a:latin typeface="Corbel"/>
                <a:ea typeface="Corbel"/>
                <a:cs typeface="Corbel"/>
                <a:sym typeface="Corbel"/>
              </a:defRPr>
            </a:lvl4pPr>
            <a:lvl5pPr indent="-355600" lvl="4" marL="2286000" marR="0" rtl="0" algn="l">
              <a:spcBef>
                <a:spcPts val="400"/>
              </a:spcBef>
              <a:spcAft>
                <a:spcPts val="0"/>
              </a:spcAft>
              <a:buClr>
                <a:srgbClr val="00509F"/>
              </a:buClr>
              <a:buSzPts val="2000"/>
              <a:buFont typeface="Arial"/>
              <a:buChar char="»"/>
              <a:defRPr b="0" i="0" sz="2000" u="none" cap="none" strike="noStrike">
                <a:solidFill>
                  <a:srgbClr val="00509F"/>
                </a:solidFill>
                <a:latin typeface="Corbel"/>
                <a:ea typeface="Corbel"/>
                <a:cs typeface="Corbel"/>
                <a:sym typeface="Corbe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9pPr>
          </a:lstStyle>
          <a:p/>
        </p:txBody>
      </p:sp>
      <p:sp>
        <p:nvSpPr>
          <p:cNvPr id="64" name="Google Shape;64;p11"/>
          <p:cNvSpPr txBox="1"/>
          <p:nvPr>
            <p:ph idx="11" type="ftr"/>
          </p:nvPr>
        </p:nvSpPr>
        <p:spPr>
          <a:xfrm>
            <a:off x="285750" y="5036344"/>
            <a:ext cx="4467300" cy="107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99BCDB"/>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11"/>
          <p:cNvSpPr txBox="1"/>
          <p:nvPr>
            <p:ph idx="12" type="sldNum"/>
          </p:nvPr>
        </p:nvSpPr>
        <p:spPr>
          <a:xfrm>
            <a:off x="6786563" y="5030391"/>
            <a:ext cx="2133600" cy="113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99BCDB"/>
                </a:solidFill>
                <a:latin typeface="Corbel"/>
                <a:ea typeface="Corbel"/>
                <a:cs typeface="Corbel"/>
                <a:sym typeface="Corbel"/>
              </a:defRPr>
            </a:lvl1pPr>
            <a:lvl2pPr indent="0" lvl="1" marL="0" marR="0" rtl="0" algn="r">
              <a:spcBef>
                <a:spcPts val="0"/>
              </a:spcBef>
              <a:spcAft>
                <a:spcPts val="0"/>
              </a:spcAft>
              <a:buNone/>
              <a:defRPr b="0" i="0" sz="1200" u="none" cap="none" strike="noStrike">
                <a:solidFill>
                  <a:srgbClr val="99BCDB"/>
                </a:solidFill>
                <a:latin typeface="Corbel"/>
                <a:ea typeface="Corbel"/>
                <a:cs typeface="Corbel"/>
                <a:sym typeface="Corbel"/>
              </a:defRPr>
            </a:lvl2pPr>
            <a:lvl3pPr indent="0" lvl="2" marL="0" marR="0" rtl="0" algn="r">
              <a:spcBef>
                <a:spcPts val="0"/>
              </a:spcBef>
              <a:spcAft>
                <a:spcPts val="0"/>
              </a:spcAft>
              <a:buNone/>
              <a:defRPr b="0" i="0" sz="1200" u="none" cap="none" strike="noStrike">
                <a:solidFill>
                  <a:srgbClr val="99BCDB"/>
                </a:solidFill>
                <a:latin typeface="Corbel"/>
                <a:ea typeface="Corbel"/>
                <a:cs typeface="Corbel"/>
                <a:sym typeface="Corbel"/>
              </a:defRPr>
            </a:lvl3pPr>
            <a:lvl4pPr indent="0" lvl="3" marL="0" marR="0" rtl="0" algn="r">
              <a:spcBef>
                <a:spcPts val="0"/>
              </a:spcBef>
              <a:spcAft>
                <a:spcPts val="0"/>
              </a:spcAft>
              <a:buNone/>
              <a:defRPr b="0" i="0" sz="1200" u="none" cap="none" strike="noStrike">
                <a:solidFill>
                  <a:srgbClr val="99BCDB"/>
                </a:solidFill>
                <a:latin typeface="Corbel"/>
                <a:ea typeface="Corbel"/>
                <a:cs typeface="Corbel"/>
                <a:sym typeface="Corbel"/>
              </a:defRPr>
            </a:lvl4pPr>
            <a:lvl5pPr indent="0" lvl="4" marL="0" marR="0" rtl="0" algn="r">
              <a:spcBef>
                <a:spcPts val="0"/>
              </a:spcBef>
              <a:spcAft>
                <a:spcPts val="0"/>
              </a:spcAft>
              <a:buNone/>
              <a:defRPr b="0" i="0" sz="1200" u="none" cap="none" strike="noStrike">
                <a:solidFill>
                  <a:srgbClr val="99BCDB"/>
                </a:solidFill>
                <a:latin typeface="Corbel"/>
                <a:ea typeface="Corbel"/>
                <a:cs typeface="Corbel"/>
                <a:sym typeface="Corbel"/>
              </a:defRPr>
            </a:lvl5pPr>
            <a:lvl6pPr indent="0" lvl="5" marL="0" marR="0" rtl="0" algn="r">
              <a:spcBef>
                <a:spcPts val="0"/>
              </a:spcBef>
              <a:spcAft>
                <a:spcPts val="0"/>
              </a:spcAft>
              <a:buNone/>
              <a:defRPr b="0" i="0" sz="1200" u="none" cap="none" strike="noStrike">
                <a:solidFill>
                  <a:srgbClr val="99BCDB"/>
                </a:solidFill>
                <a:latin typeface="Corbel"/>
                <a:ea typeface="Corbel"/>
                <a:cs typeface="Corbel"/>
                <a:sym typeface="Corbel"/>
              </a:defRPr>
            </a:lvl6pPr>
            <a:lvl7pPr indent="0" lvl="6" marL="0" marR="0" rtl="0" algn="r">
              <a:spcBef>
                <a:spcPts val="0"/>
              </a:spcBef>
              <a:spcAft>
                <a:spcPts val="0"/>
              </a:spcAft>
              <a:buNone/>
              <a:defRPr b="0" i="0" sz="1200" u="none" cap="none" strike="noStrike">
                <a:solidFill>
                  <a:srgbClr val="99BCDB"/>
                </a:solidFill>
                <a:latin typeface="Corbel"/>
                <a:ea typeface="Corbel"/>
                <a:cs typeface="Corbel"/>
                <a:sym typeface="Corbel"/>
              </a:defRPr>
            </a:lvl7pPr>
            <a:lvl8pPr indent="0" lvl="7" marL="0" marR="0" rtl="0" algn="r">
              <a:spcBef>
                <a:spcPts val="0"/>
              </a:spcBef>
              <a:spcAft>
                <a:spcPts val="0"/>
              </a:spcAft>
              <a:buNone/>
              <a:defRPr b="0" i="0" sz="1200" u="none" cap="none" strike="noStrike">
                <a:solidFill>
                  <a:srgbClr val="99BCDB"/>
                </a:solidFill>
                <a:latin typeface="Corbel"/>
                <a:ea typeface="Corbel"/>
                <a:cs typeface="Corbel"/>
                <a:sym typeface="Corbel"/>
              </a:defRPr>
            </a:lvl8pPr>
            <a:lvl9pPr indent="0" lvl="8" marL="0" marR="0" rtl="0" algn="r">
              <a:spcBef>
                <a:spcPts val="0"/>
              </a:spcBef>
              <a:spcAft>
                <a:spcPts val="0"/>
              </a:spcAft>
              <a:buNone/>
              <a:defRPr b="0" i="0" sz="1200" u="none" cap="none" strike="noStrike">
                <a:solidFill>
                  <a:srgbClr val="99BCDB"/>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66" name="Shape 66"/>
        <p:cNvGrpSpPr/>
        <p:nvPr/>
      </p:nvGrpSpPr>
      <p:grpSpPr>
        <a:xfrm>
          <a:off x="0" y="0"/>
          <a:ext cx="0" cy="0"/>
          <a:chOff x="0" y="0"/>
          <a:chExt cx="0" cy="0"/>
        </a:xfrm>
      </p:grpSpPr>
      <p:sp>
        <p:nvSpPr>
          <p:cNvPr id="67" name="Google Shape;67;p12"/>
          <p:cNvSpPr txBox="1"/>
          <p:nvPr>
            <p:ph type="title"/>
          </p:nvPr>
        </p:nvSpPr>
        <p:spPr>
          <a:xfrm rot="5400000">
            <a:off x="6139418" y="2031877"/>
            <a:ext cx="3523200" cy="20574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1pPr>
            <a:lvl2pPr indent="0" lvl="1"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2pPr>
            <a:lvl3pPr indent="0" lvl="2"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3pPr>
            <a:lvl4pPr indent="0" lvl="3"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4pPr>
            <a:lvl5pPr indent="0" lvl="4"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5pPr>
            <a:lvl6pPr indent="0" lvl="5" marL="4572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6pPr>
            <a:lvl7pPr indent="0" lvl="6" marL="9144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7pPr>
            <a:lvl8pPr indent="0" lvl="7" marL="13716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8pPr>
            <a:lvl9pPr indent="0" lvl="8" marL="18288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9pPr>
          </a:lstStyle>
          <a:p/>
        </p:txBody>
      </p:sp>
      <p:sp>
        <p:nvSpPr>
          <p:cNvPr id="68" name="Google Shape;68;p12"/>
          <p:cNvSpPr txBox="1"/>
          <p:nvPr>
            <p:ph idx="1" type="body"/>
          </p:nvPr>
        </p:nvSpPr>
        <p:spPr>
          <a:xfrm rot="5400000">
            <a:off x="1613250" y="-41783"/>
            <a:ext cx="3536100" cy="61914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rgbClr val="00509F"/>
              </a:buClr>
              <a:buSzPts val="3200"/>
              <a:buFont typeface="Arial"/>
              <a:buChar char="•"/>
              <a:defRPr b="0" i="0" sz="3200" u="none" cap="none" strike="noStrike">
                <a:solidFill>
                  <a:srgbClr val="00509F"/>
                </a:solidFill>
                <a:latin typeface="Corbel"/>
                <a:ea typeface="Corbel"/>
                <a:cs typeface="Corbel"/>
                <a:sym typeface="Corbel"/>
              </a:defRPr>
            </a:lvl1pPr>
            <a:lvl2pPr indent="-406400" lvl="1" marL="914400" marR="0" rtl="0" algn="l">
              <a:spcBef>
                <a:spcPts val="560"/>
              </a:spcBef>
              <a:spcAft>
                <a:spcPts val="0"/>
              </a:spcAft>
              <a:buClr>
                <a:srgbClr val="00509F"/>
              </a:buClr>
              <a:buSzPts val="2800"/>
              <a:buFont typeface="Arial"/>
              <a:buChar char="–"/>
              <a:defRPr b="0" i="0" sz="2800" u="none" cap="none" strike="noStrike">
                <a:solidFill>
                  <a:srgbClr val="00509F"/>
                </a:solidFill>
                <a:latin typeface="Corbel"/>
                <a:ea typeface="Corbel"/>
                <a:cs typeface="Corbel"/>
                <a:sym typeface="Corbel"/>
              </a:defRPr>
            </a:lvl2pPr>
            <a:lvl3pPr indent="-381000" lvl="2" marL="1371600" marR="0" rtl="0" algn="l">
              <a:spcBef>
                <a:spcPts val="480"/>
              </a:spcBef>
              <a:spcAft>
                <a:spcPts val="0"/>
              </a:spcAft>
              <a:buClr>
                <a:srgbClr val="00509F"/>
              </a:buClr>
              <a:buSzPts val="2400"/>
              <a:buFont typeface="Arial"/>
              <a:buChar char="•"/>
              <a:defRPr b="0" i="0" sz="2400" u="none" cap="none" strike="noStrike">
                <a:solidFill>
                  <a:srgbClr val="00509F"/>
                </a:solidFill>
                <a:latin typeface="Corbel"/>
                <a:ea typeface="Corbel"/>
                <a:cs typeface="Corbel"/>
                <a:sym typeface="Corbel"/>
              </a:defRPr>
            </a:lvl3pPr>
            <a:lvl4pPr indent="-355600" lvl="3" marL="1828800" marR="0" rtl="0" algn="l">
              <a:spcBef>
                <a:spcPts val="400"/>
              </a:spcBef>
              <a:spcAft>
                <a:spcPts val="0"/>
              </a:spcAft>
              <a:buClr>
                <a:srgbClr val="00509F"/>
              </a:buClr>
              <a:buSzPts val="2000"/>
              <a:buFont typeface="Arial"/>
              <a:buChar char="–"/>
              <a:defRPr b="0" i="0" sz="2000" u="none" cap="none" strike="noStrike">
                <a:solidFill>
                  <a:srgbClr val="00509F"/>
                </a:solidFill>
                <a:latin typeface="Corbel"/>
                <a:ea typeface="Corbel"/>
                <a:cs typeface="Corbel"/>
                <a:sym typeface="Corbel"/>
              </a:defRPr>
            </a:lvl4pPr>
            <a:lvl5pPr indent="-355600" lvl="4" marL="2286000" marR="0" rtl="0" algn="l">
              <a:spcBef>
                <a:spcPts val="400"/>
              </a:spcBef>
              <a:spcAft>
                <a:spcPts val="0"/>
              </a:spcAft>
              <a:buClr>
                <a:srgbClr val="00509F"/>
              </a:buClr>
              <a:buSzPts val="2000"/>
              <a:buFont typeface="Arial"/>
              <a:buChar char="»"/>
              <a:defRPr b="0" i="0" sz="2000" u="none" cap="none" strike="noStrike">
                <a:solidFill>
                  <a:srgbClr val="00509F"/>
                </a:solidFill>
                <a:latin typeface="Corbel"/>
                <a:ea typeface="Corbel"/>
                <a:cs typeface="Corbel"/>
                <a:sym typeface="Corbe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9pPr>
          </a:lstStyle>
          <a:p/>
        </p:txBody>
      </p:sp>
      <p:sp>
        <p:nvSpPr>
          <p:cNvPr id="69" name="Google Shape;69;p12"/>
          <p:cNvSpPr txBox="1"/>
          <p:nvPr>
            <p:ph idx="11" type="ftr"/>
          </p:nvPr>
        </p:nvSpPr>
        <p:spPr>
          <a:xfrm>
            <a:off x="285750" y="5036344"/>
            <a:ext cx="4467300" cy="107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99BCDB"/>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0" name="Google Shape;70;p12"/>
          <p:cNvSpPr txBox="1"/>
          <p:nvPr>
            <p:ph idx="12" type="sldNum"/>
          </p:nvPr>
        </p:nvSpPr>
        <p:spPr>
          <a:xfrm>
            <a:off x="6786563" y="5030391"/>
            <a:ext cx="2133600" cy="113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99BCDB"/>
                </a:solidFill>
                <a:latin typeface="Corbel"/>
                <a:ea typeface="Corbel"/>
                <a:cs typeface="Corbel"/>
                <a:sym typeface="Corbel"/>
              </a:defRPr>
            </a:lvl1pPr>
            <a:lvl2pPr indent="0" lvl="1" marL="0" marR="0" rtl="0" algn="r">
              <a:spcBef>
                <a:spcPts val="0"/>
              </a:spcBef>
              <a:spcAft>
                <a:spcPts val="0"/>
              </a:spcAft>
              <a:buNone/>
              <a:defRPr b="0" i="0" sz="1200" u="none" cap="none" strike="noStrike">
                <a:solidFill>
                  <a:srgbClr val="99BCDB"/>
                </a:solidFill>
                <a:latin typeface="Corbel"/>
                <a:ea typeface="Corbel"/>
                <a:cs typeface="Corbel"/>
                <a:sym typeface="Corbel"/>
              </a:defRPr>
            </a:lvl2pPr>
            <a:lvl3pPr indent="0" lvl="2" marL="0" marR="0" rtl="0" algn="r">
              <a:spcBef>
                <a:spcPts val="0"/>
              </a:spcBef>
              <a:spcAft>
                <a:spcPts val="0"/>
              </a:spcAft>
              <a:buNone/>
              <a:defRPr b="0" i="0" sz="1200" u="none" cap="none" strike="noStrike">
                <a:solidFill>
                  <a:srgbClr val="99BCDB"/>
                </a:solidFill>
                <a:latin typeface="Corbel"/>
                <a:ea typeface="Corbel"/>
                <a:cs typeface="Corbel"/>
                <a:sym typeface="Corbel"/>
              </a:defRPr>
            </a:lvl3pPr>
            <a:lvl4pPr indent="0" lvl="3" marL="0" marR="0" rtl="0" algn="r">
              <a:spcBef>
                <a:spcPts val="0"/>
              </a:spcBef>
              <a:spcAft>
                <a:spcPts val="0"/>
              </a:spcAft>
              <a:buNone/>
              <a:defRPr b="0" i="0" sz="1200" u="none" cap="none" strike="noStrike">
                <a:solidFill>
                  <a:srgbClr val="99BCDB"/>
                </a:solidFill>
                <a:latin typeface="Corbel"/>
                <a:ea typeface="Corbel"/>
                <a:cs typeface="Corbel"/>
                <a:sym typeface="Corbel"/>
              </a:defRPr>
            </a:lvl4pPr>
            <a:lvl5pPr indent="0" lvl="4" marL="0" marR="0" rtl="0" algn="r">
              <a:spcBef>
                <a:spcPts val="0"/>
              </a:spcBef>
              <a:spcAft>
                <a:spcPts val="0"/>
              </a:spcAft>
              <a:buNone/>
              <a:defRPr b="0" i="0" sz="1200" u="none" cap="none" strike="noStrike">
                <a:solidFill>
                  <a:srgbClr val="99BCDB"/>
                </a:solidFill>
                <a:latin typeface="Corbel"/>
                <a:ea typeface="Corbel"/>
                <a:cs typeface="Corbel"/>
                <a:sym typeface="Corbel"/>
              </a:defRPr>
            </a:lvl5pPr>
            <a:lvl6pPr indent="0" lvl="5" marL="0" marR="0" rtl="0" algn="r">
              <a:spcBef>
                <a:spcPts val="0"/>
              </a:spcBef>
              <a:spcAft>
                <a:spcPts val="0"/>
              </a:spcAft>
              <a:buNone/>
              <a:defRPr b="0" i="0" sz="1200" u="none" cap="none" strike="noStrike">
                <a:solidFill>
                  <a:srgbClr val="99BCDB"/>
                </a:solidFill>
                <a:latin typeface="Corbel"/>
                <a:ea typeface="Corbel"/>
                <a:cs typeface="Corbel"/>
                <a:sym typeface="Corbel"/>
              </a:defRPr>
            </a:lvl6pPr>
            <a:lvl7pPr indent="0" lvl="6" marL="0" marR="0" rtl="0" algn="r">
              <a:spcBef>
                <a:spcPts val="0"/>
              </a:spcBef>
              <a:spcAft>
                <a:spcPts val="0"/>
              </a:spcAft>
              <a:buNone/>
              <a:defRPr b="0" i="0" sz="1200" u="none" cap="none" strike="noStrike">
                <a:solidFill>
                  <a:srgbClr val="99BCDB"/>
                </a:solidFill>
                <a:latin typeface="Corbel"/>
                <a:ea typeface="Corbel"/>
                <a:cs typeface="Corbel"/>
                <a:sym typeface="Corbel"/>
              </a:defRPr>
            </a:lvl7pPr>
            <a:lvl8pPr indent="0" lvl="7" marL="0" marR="0" rtl="0" algn="r">
              <a:spcBef>
                <a:spcPts val="0"/>
              </a:spcBef>
              <a:spcAft>
                <a:spcPts val="0"/>
              </a:spcAft>
              <a:buNone/>
              <a:defRPr b="0" i="0" sz="1200" u="none" cap="none" strike="noStrike">
                <a:solidFill>
                  <a:srgbClr val="99BCDB"/>
                </a:solidFill>
                <a:latin typeface="Corbel"/>
                <a:ea typeface="Corbel"/>
                <a:cs typeface="Corbel"/>
                <a:sym typeface="Corbel"/>
              </a:defRPr>
            </a:lvl8pPr>
            <a:lvl9pPr indent="0" lvl="8" marL="0" marR="0" rtl="0" algn="r">
              <a:spcBef>
                <a:spcPts val="0"/>
              </a:spcBef>
              <a:spcAft>
                <a:spcPts val="0"/>
              </a:spcAft>
              <a:buNone/>
              <a:defRPr b="0" i="0" sz="1200" u="none" cap="none" strike="noStrike">
                <a:solidFill>
                  <a:srgbClr val="99BCDB"/>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1" type="obj">
  <p:cSld name="OBJECT">
    <p:spTree>
      <p:nvGrpSpPr>
        <p:cNvPr id="71" name="Shape 71"/>
        <p:cNvGrpSpPr/>
        <p:nvPr/>
      </p:nvGrpSpPr>
      <p:grpSpPr>
        <a:xfrm>
          <a:off x="0" y="0"/>
          <a:ext cx="0" cy="0"/>
          <a:chOff x="0" y="0"/>
          <a:chExt cx="0" cy="0"/>
        </a:xfrm>
      </p:grpSpPr>
      <p:sp>
        <p:nvSpPr>
          <p:cNvPr id="72" name="Google Shape;72;p13"/>
          <p:cNvSpPr txBox="1"/>
          <p:nvPr>
            <p:ph type="title"/>
          </p:nvPr>
        </p:nvSpPr>
        <p:spPr>
          <a:xfrm>
            <a:off x="628650" y="273844"/>
            <a:ext cx="69513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accent1"/>
              </a:buClr>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3" name="Google Shape;73;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4" name="Google Shape;74;p13"/>
          <p:cNvSpPr txBox="1"/>
          <p:nvPr>
            <p:ph idx="12" type="sldNum"/>
          </p:nvPr>
        </p:nvSpPr>
        <p:spPr>
          <a:xfrm>
            <a:off x="7877676" y="4767263"/>
            <a:ext cx="6378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p:cSld name="Título y objetos">
    <p:spTree>
      <p:nvGrpSpPr>
        <p:cNvPr id="13" name="Shape 13"/>
        <p:cNvGrpSpPr/>
        <p:nvPr/>
      </p:nvGrpSpPr>
      <p:grpSpPr>
        <a:xfrm>
          <a:off x="0" y="0"/>
          <a:ext cx="0" cy="0"/>
          <a:chOff x="0" y="0"/>
          <a:chExt cx="0" cy="0"/>
        </a:xfrm>
      </p:grpSpPr>
      <p:sp>
        <p:nvSpPr>
          <p:cNvPr id="14" name="Google Shape;14;p3"/>
          <p:cNvSpPr txBox="1"/>
          <p:nvPr>
            <p:ph type="title"/>
          </p:nvPr>
        </p:nvSpPr>
        <p:spPr>
          <a:xfrm>
            <a:off x="214313" y="0"/>
            <a:ext cx="6258000" cy="642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1pPr>
            <a:lvl2pPr indent="0" lvl="1"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2pPr>
            <a:lvl3pPr indent="0" lvl="2"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3pPr>
            <a:lvl4pPr indent="0" lvl="3"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4pPr>
            <a:lvl5pPr indent="0" lvl="4"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5pPr>
            <a:lvl6pPr indent="0" lvl="5" marL="4572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6pPr>
            <a:lvl7pPr indent="0" lvl="6" marL="9144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7pPr>
            <a:lvl8pPr indent="0" lvl="7" marL="13716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8pPr>
            <a:lvl9pPr indent="0" lvl="8" marL="18288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9pPr>
          </a:lstStyle>
          <a:p/>
        </p:txBody>
      </p:sp>
      <p:sp>
        <p:nvSpPr>
          <p:cNvPr id="15" name="Google Shape;15;p3"/>
          <p:cNvSpPr txBox="1"/>
          <p:nvPr>
            <p:ph idx="1" type="body"/>
          </p:nvPr>
        </p:nvSpPr>
        <p:spPr>
          <a:xfrm>
            <a:off x="214282" y="1178709"/>
            <a:ext cx="8715300" cy="36219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rgbClr val="00509F"/>
              </a:buClr>
              <a:buSzPts val="3200"/>
              <a:buFont typeface="Arial"/>
              <a:buChar char="•"/>
              <a:defRPr b="0" i="0" sz="3200" u="none" cap="none" strike="noStrike">
                <a:solidFill>
                  <a:srgbClr val="00509F"/>
                </a:solidFill>
                <a:latin typeface="Corbel"/>
                <a:ea typeface="Corbel"/>
                <a:cs typeface="Corbel"/>
                <a:sym typeface="Corbel"/>
              </a:defRPr>
            </a:lvl1pPr>
            <a:lvl2pPr indent="-406400" lvl="1" marL="914400" marR="0" rtl="0" algn="l">
              <a:spcBef>
                <a:spcPts val="560"/>
              </a:spcBef>
              <a:spcAft>
                <a:spcPts val="0"/>
              </a:spcAft>
              <a:buClr>
                <a:srgbClr val="00509F"/>
              </a:buClr>
              <a:buSzPts val="2800"/>
              <a:buFont typeface="Arial"/>
              <a:buChar char="•"/>
              <a:defRPr b="0" i="0" sz="2800" u="none" cap="none" strike="noStrike">
                <a:solidFill>
                  <a:srgbClr val="00509F"/>
                </a:solidFill>
                <a:latin typeface="Corbel"/>
                <a:ea typeface="Corbel"/>
                <a:cs typeface="Corbel"/>
                <a:sym typeface="Corbel"/>
              </a:defRPr>
            </a:lvl2pPr>
            <a:lvl3pPr indent="-381000" lvl="2" marL="1371600" marR="0" rtl="0" algn="l">
              <a:spcBef>
                <a:spcPts val="480"/>
              </a:spcBef>
              <a:spcAft>
                <a:spcPts val="0"/>
              </a:spcAft>
              <a:buClr>
                <a:srgbClr val="00509F"/>
              </a:buClr>
              <a:buSzPts val="2400"/>
              <a:buFont typeface="Arial"/>
              <a:buChar char="•"/>
              <a:defRPr b="0" i="0" sz="2400" u="none" cap="none" strike="noStrike">
                <a:solidFill>
                  <a:srgbClr val="00509F"/>
                </a:solidFill>
                <a:latin typeface="Corbel"/>
                <a:ea typeface="Corbel"/>
                <a:cs typeface="Corbel"/>
                <a:sym typeface="Corbel"/>
              </a:defRPr>
            </a:lvl3pPr>
            <a:lvl4pPr indent="-355600" lvl="3" marL="1828800" marR="0" rtl="0" algn="l">
              <a:spcBef>
                <a:spcPts val="400"/>
              </a:spcBef>
              <a:spcAft>
                <a:spcPts val="0"/>
              </a:spcAft>
              <a:buClr>
                <a:srgbClr val="00509F"/>
              </a:buClr>
              <a:buSzPts val="2000"/>
              <a:buFont typeface="Arial"/>
              <a:buChar char="•"/>
              <a:defRPr b="0" i="0" sz="2000" u="none" cap="none" strike="noStrike">
                <a:solidFill>
                  <a:srgbClr val="00509F"/>
                </a:solidFill>
                <a:latin typeface="Corbel"/>
                <a:ea typeface="Corbel"/>
                <a:cs typeface="Corbel"/>
                <a:sym typeface="Corbel"/>
              </a:defRPr>
            </a:lvl4pPr>
            <a:lvl5pPr indent="-355600" lvl="4" marL="2286000" marR="0" rtl="0" algn="l">
              <a:spcBef>
                <a:spcPts val="400"/>
              </a:spcBef>
              <a:spcAft>
                <a:spcPts val="0"/>
              </a:spcAft>
              <a:buClr>
                <a:srgbClr val="00509F"/>
              </a:buClr>
              <a:buSzPts val="2000"/>
              <a:buFont typeface="Arial"/>
              <a:buChar char="•"/>
              <a:defRPr b="0" i="0" sz="2000" u="none" cap="none" strike="noStrike">
                <a:solidFill>
                  <a:srgbClr val="00509F"/>
                </a:solidFill>
                <a:latin typeface="Corbel"/>
                <a:ea typeface="Corbel"/>
                <a:cs typeface="Corbel"/>
                <a:sym typeface="Corbe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9pPr>
          </a:lstStyle>
          <a:p/>
        </p:txBody>
      </p:sp>
      <p:sp>
        <p:nvSpPr>
          <p:cNvPr id="16" name="Google Shape;16;p3"/>
          <p:cNvSpPr txBox="1"/>
          <p:nvPr>
            <p:ph idx="2" type="body"/>
          </p:nvPr>
        </p:nvSpPr>
        <p:spPr>
          <a:xfrm>
            <a:off x="214282" y="589345"/>
            <a:ext cx="5000700" cy="2145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20"/>
              </a:spcBef>
              <a:spcAft>
                <a:spcPts val="0"/>
              </a:spcAft>
              <a:buClr>
                <a:srgbClr val="FFA200"/>
              </a:buClr>
              <a:buSzPts val="3200"/>
              <a:buFont typeface="Arial"/>
              <a:buNone/>
              <a:defRPr b="0" i="0" sz="1600" u="none" cap="none" strike="noStrike">
                <a:solidFill>
                  <a:srgbClr val="FFA200"/>
                </a:solidFill>
                <a:latin typeface="Arial"/>
                <a:ea typeface="Arial"/>
                <a:cs typeface="Arial"/>
                <a:sym typeface="Arial"/>
              </a:defRPr>
            </a:lvl1pPr>
            <a:lvl2pPr indent="-406400" lvl="1" marL="914400" marR="0" rtl="0" algn="l">
              <a:spcBef>
                <a:spcPts val="560"/>
              </a:spcBef>
              <a:spcAft>
                <a:spcPts val="0"/>
              </a:spcAft>
              <a:buClr>
                <a:srgbClr val="00509F"/>
              </a:buClr>
              <a:buSzPts val="2800"/>
              <a:buFont typeface="Arial"/>
              <a:buChar char="–"/>
              <a:defRPr b="0" i="0" sz="2800" u="none" cap="none" strike="noStrike">
                <a:solidFill>
                  <a:srgbClr val="00509F"/>
                </a:solidFill>
                <a:latin typeface="Corbel"/>
                <a:ea typeface="Corbel"/>
                <a:cs typeface="Corbel"/>
                <a:sym typeface="Corbel"/>
              </a:defRPr>
            </a:lvl2pPr>
            <a:lvl3pPr indent="-381000" lvl="2" marL="1371600" marR="0" rtl="0" algn="l">
              <a:spcBef>
                <a:spcPts val="480"/>
              </a:spcBef>
              <a:spcAft>
                <a:spcPts val="0"/>
              </a:spcAft>
              <a:buClr>
                <a:srgbClr val="00509F"/>
              </a:buClr>
              <a:buSzPts val="2400"/>
              <a:buFont typeface="Arial"/>
              <a:buChar char="•"/>
              <a:defRPr b="0" i="0" sz="2400" u="none" cap="none" strike="noStrike">
                <a:solidFill>
                  <a:srgbClr val="00509F"/>
                </a:solidFill>
                <a:latin typeface="Corbel"/>
                <a:ea typeface="Corbel"/>
                <a:cs typeface="Corbel"/>
                <a:sym typeface="Corbel"/>
              </a:defRPr>
            </a:lvl3pPr>
            <a:lvl4pPr indent="-355600" lvl="3" marL="1828800" marR="0" rtl="0" algn="l">
              <a:spcBef>
                <a:spcPts val="400"/>
              </a:spcBef>
              <a:spcAft>
                <a:spcPts val="0"/>
              </a:spcAft>
              <a:buClr>
                <a:srgbClr val="00509F"/>
              </a:buClr>
              <a:buSzPts val="2000"/>
              <a:buFont typeface="Arial"/>
              <a:buChar char="–"/>
              <a:defRPr b="0" i="0" sz="2000" u="none" cap="none" strike="noStrike">
                <a:solidFill>
                  <a:srgbClr val="00509F"/>
                </a:solidFill>
                <a:latin typeface="Corbel"/>
                <a:ea typeface="Corbel"/>
                <a:cs typeface="Corbel"/>
                <a:sym typeface="Corbel"/>
              </a:defRPr>
            </a:lvl4pPr>
            <a:lvl5pPr indent="-355600" lvl="4" marL="2286000" marR="0" rtl="0" algn="l">
              <a:spcBef>
                <a:spcPts val="400"/>
              </a:spcBef>
              <a:spcAft>
                <a:spcPts val="0"/>
              </a:spcAft>
              <a:buClr>
                <a:srgbClr val="00509F"/>
              </a:buClr>
              <a:buSzPts val="2000"/>
              <a:buFont typeface="Arial"/>
              <a:buChar char="»"/>
              <a:defRPr b="0" i="0" sz="2000" u="none" cap="none" strike="noStrike">
                <a:solidFill>
                  <a:srgbClr val="00509F"/>
                </a:solidFill>
                <a:latin typeface="Corbel"/>
                <a:ea typeface="Corbel"/>
                <a:cs typeface="Corbel"/>
                <a:sym typeface="Corbe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9pPr>
          </a:lstStyle>
          <a:p/>
        </p:txBody>
      </p:sp>
      <p:sp>
        <p:nvSpPr>
          <p:cNvPr id="17" name="Google Shape;17;p3"/>
          <p:cNvSpPr txBox="1"/>
          <p:nvPr>
            <p:ph idx="11" type="ftr"/>
          </p:nvPr>
        </p:nvSpPr>
        <p:spPr>
          <a:xfrm>
            <a:off x="285750" y="5036344"/>
            <a:ext cx="4467300" cy="107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99BCDB"/>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8" name="Google Shape;18;p3"/>
          <p:cNvSpPr txBox="1"/>
          <p:nvPr>
            <p:ph idx="12" type="sldNum"/>
          </p:nvPr>
        </p:nvSpPr>
        <p:spPr>
          <a:xfrm>
            <a:off x="6786563" y="5030391"/>
            <a:ext cx="2133600" cy="113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99BCDB"/>
                </a:solidFill>
                <a:latin typeface="Corbel"/>
                <a:ea typeface="Corbel"/>
                <a:cs typeface="Corbel"/>
                <a:sym typeface="Corbel"/>
              </a:defRPr>
            </a:lvl1pPr>
            <a:lvl2pPr indent="0" lvl="1" marL="0" marR="0" rtl="0" algn="r">
              <a:spcBef>
                <a:spcPts val="0"/>
              </a:spcBef>
              <a:spcAft>
                <a:spcPts val="0"/>
              </a:spcAft>
              <a:buNone/>
              <a:defRPr b="0" i="0" sz="1200" u="none" cap="none" strike="noStrike">
                <a:solidFill>
                  <a:srgbClr val="99BCDB"/>
                </a:solidFill>
                <a:latin typeface="Corbel"/>
                <a:ea typeface="Corbel"/>
                <a:cs typeface="Corbel"/>
                <a:sym typeface="Corbel"/>
              </a:defRPr>
            </a:lvl2pPr>
            <a:lvl3pPr indent="0" lvl="2" marL="0" marR="0" rtl="0" algn="r">
              <a:spcBef>
                <a:spcPts val="0"/>
              </a:spcBef>
              <a:spcAft>
                <a:spcPts val="0"/>
              </a:spcAft>
              <a:buNone/>
              <a:defRPr b="0" i="0" sz="1200" u="none" cap="none" strike="noStrike">
                <a:solidFill>
                  <a:srgbClr val="99BCDB"/>
                </a:solidFill>
                <a:latin typeface="Corbel"/>
                <a:ea typeface="Corbel"/>
                <a:cs typeface="Corbel"/>
                <a:sym typeface="Corbel"/>
              </a:defRPr>
            </a:lvl3pPr>
            <a:lvl4pPr indent="0" lvl="3" marL="0" marR="0" rtl="0" algn="r">
              <a:spcBef>
                <a:spcPts val="0"/>
              </a:spcBef>
              <a:spcAft>
                <a:spcPts val="0"/>
              </a:spcAft>
              <a:buNone/>
              <a:defRPr b="0" i="0" sz="1200" u="none" cap="none" strike="noStrike">
                <a:solidFill>
                  <a:srgbClr val="99BCDB"/>
                </a:solidFill>
                <a:latin typeface="Corbel"/>
                <a:ea typeface="Corbel"/>
                <a:cs typeface="Corbel"/>
                <a:sym typeface="Corbel"/>
              </a:defRPr>
            </a:lvl4pPr>
            <a:lvl5pPr indent="0" lvl="4" marL="0" marR="0" rtl="0" algn="r">
              <a:spcBef>
                <a:spcPts val="0"/>
              </a:spcBef>
              <a:spcAft>
                <a:spcPts val="0"/>
              </a:spcAft>
              <a:buNone/>
              <a:defRPr b="0" i="0" sz="1200" u="none" cap="none" strike="noStrike">
                <a:solidFill>
                  <a:srgbClr val="99BCDB"/>
                </a:solidFill>
                <a:latin typeface="Corbel"/>
                <a:ea typeface="Corbel"/>
                <a:cs typeface="Corbel"/>
                <a:sym typeface="Corbel"/>
              </a:defRPr>
            </a:lvl5pPr>
            <a:lvl6pPr indent="0" lvl="5" marL="0" marR="0" rtl="0" algn="r">
              <a:spcBef>
                <a:spcPts val="0"/>
              </a:spcBef>
              <a:spcAft>
                <a:spcPts val="0"/>
              </a:spcAft>
              <a:buNone/>
              <a:defRPr b="0" i="0" sz="1200" u="none" cap="none" strike="noStrike">
                <a:solidFill>
                  <a:srgbClr val="99BCDB"/>
                </a:solidFill>
                <a:latin typeface="Corbel"/>
                <a:ea typeface="Corbel"/>
                <a:cs typeface="Corbel"/>
                <a:sym typeface="Corbel"/>
              </a:defRPr>
            </a:lvl6pPr>
            <a:lvl7pPr indent="0" lvl="6" marL="0" marR="0" rtl="0" algn="r">
              <a:spcBef>
                <a:spcPts val="0"/>
              </a:spcBef>
              <a:spcAft>
                <a:spcPts val="0"/>
              </a:spcAft>
              <a:buNone/>
              <a:defRPr b="0" i="0" sz="1200" u="none" cap="none" strike="noStrike">
                <a:solidFill>
                  <a:srgbClr val="99BCDB"/>
                </a:solidFill>
                <a:latin typeface="Corbel"/>
                <a:ea typeface="Corbel"/>
                <a:cs typeface="Corbel"/>
                <a:sym typeface="Corbel"/>
              </a:defRPr>
            </a:lvl7pPr>
            <a:lvl8pPr indent="0" lvl="7" marL="0" marR="0" rtl="0" algn="r">
              <a:spcBef>
                <a:spcPts val="0"/>
              </a:spcBef>
              <a:spcAft>
                <a:spcPts val="0"/>
              </a:spcAft>
              <a:buNone/>
              <a:defRPr b="0" i="0" sz="1200" u="none" cap="none" strike="noStrike">
                <a:solidFill>
                  <a:srgbClr val="99BCDB"/>
                </a:solidFill>
                <a:latin typeface="Corbel"/>
                <a:ea typeface="Corbel"/>
                <a:cs typeface="Corbel"/>
                <a:sym typeface="Corbel"/>
              </a:defRPr>
            </a:lvl8pPr>
            <a:lvl9pPr indent="0" lvl="8" marL="0" marR="0" rtl="0" algn="r">
              <a:spcBef>
                <a:spcPts val="0"/>
              </a:spcBef>
              <a:spcAft>
                <a:spcPts val="0"/>
              </a:spcAft>
              <a:buNone/>
              <a:defRPr b="0" i="0" sz="1200" u="none" cap="none" strike="noStrike">
                <a:solidFill>
                  <a:srgbClr val="99BCDB"/>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9" name="Shape 19"/>
        <p:cNvGrpSpPr/>
        <p:nvPr/>
      </p:nvGrpSpPr>
      <p:grpSpPr>
        <a:xfrm>
          <a:off x="0" y="0"/>
          <a:ext cx="0" cy="0"/>
          <a:chOff x="0" y="0"/>
          <a:chExt cx="0" cy="0"/>
        </a:xfrm>
      </p:grpSpPr>
      <p:sp>
        <p:nvSpPr>
          <p:cNvPr id="20" name="Google Shape;20;p4"/>
          <p:cNvSpPr txBox="1"/>
          <p:nvPr>
            <p:ph type="title"/>
          </p:nvPr>
        </p:nvSpPr>
        <p:spPr>
          <a:xfrm>
            <a:off x="722313" y="3305175"/>
            <a:ext cx="7772400" cy="10215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rgbClr val="00549F"/>
                </a:solidFill>
                <a:latin typeface="Corbel"/>
                <a:ea typeface="Corbel"/>
                <a:cs typeface="Corbel"/>
                <a:sym typeface="Corbel"/>
              </a:defRPr>
            </a:lvl1pPr>
            <a:lvl2pPr indent="0" lvl="1"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2pPr>
            <a:lvl3pPr indent="0" lvl="2"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3pPr>
            <a:lvl4pPr indent="0" lvl="3"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4pPr>
            <a:lvl5pPr indent="0" lvl="4"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5pPr>
            <a:lvl6pPr indent="0" lvl="5" marL="4572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6pPr>
            <a:lvl7pPr indent="0" lvl="6" marL="9144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7pPr>
            <a:lvl8pPr indent="0" lvl="7" marL="13716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8pPr>
            <a:lvl9pPr indent="0" lvl="8" marL="18288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9pPr>
          </a:lstStyle>
          <a:p/>
        </p:txBody>
      </p:sp>
      <p:sp>
        <p:nvSpPr>
          <p:cNvPr id="21" name="Google Shape;21;p4"/>
          <p:cNvSpPr txBox="1"/>
          <p:nvPr>
            <p:ph idx="1" type="body"/>
          </p:nvPr>
        </p:nvSpPr>
        <p:spPr>
          <a:xfrm>
            <a:off x="722313" y="2180035"/>
            <a:ext cx="7772400" cy="11253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3200"/>
              <a:buFont typeface="Arial"/>
              <a:buNone/>
              <a:defRPr b="0" i="0" sz="2000" u="none" cap="none" strike="noStrike">
                <a:solidFill>
                  <a:srgbClr val="888888"/>
                </a:solidFill>
                <a:latin typeface="Corbel"/>
                <a:ea typeface="Corbel"/>
                <a:cs typeface="Corbel"/>
                <a:sym typeface="Corbel"/>
              </a:defRPr>
            </a:lvl1pPr>
            <a:lvl2pPr indent="-228600" lvl="1" marL="914400" marR="0" rtl="0" algn="l">
              <a:spcBef>
                <a:spcPts val="360"/>
              </a:spcBef>
              <a:spcAft>
                <a:spcPts val="0"/>
              </a:spcAft>
              <a:buClr>
                <a:srgbClr val="888888"/>
              </a:buClr>
              <a:buSzPts val="2800"/>
              <a:buFont typeface="Arial"/>
              <a:buNone/>
              <a:defRPr b="0" i="0" sz="1800" u="none" cap="none" strike="noStrike">
                <a:solidFill>
                  <a:srgbClr val="888888"/>
                </a:solidFill>
                <a:latin typeface="Corbel"/>
                <a:ea typeface="Corbel"/>
                <a:cs typeface="Corbel"/>
                <a:sym typeface="Corbel"/>
              </a:defRPr>
            </a:lvl2pPr>
            <a:lvl3pPr indent="-228600" lvl="2" marL="1371600" marR="0" rtl="0" algn="l">
              <a:spcBef>
                <a:spcPts val="320"/>
              </a:spcBef>
              <a:spcAft>
                <a:spcPts val="0"/>
              </a:spcAft>
              <a:buClr>
                <a:srgbClr val="888888"/>
              </a:buClr>
              <a:buSzPts val="2400"/>
              <a:buFont typeface="Arial"/>
              <a:buNone/>
              <a:defRPr b="0" i="0" sz="1600" u="none" cap="none" strike="noStrike">
                <a:solidFill>
                  <a:srgbClr val="888888"/>
                </a:solidFill>
                <a:latin typeface="Corbel"/>
                <a:ea typeface="Corbel"/>
                <a:cs typeface="Corbel"/>
                <a:sym typeface="Corbel"/>
              </a:defRPr>
            </a:lvl3pPr>
            <a:lvl4pPr indent="-228600" lvl="3" marL="1828800" marR="0" rtl="0" algn="l">
              <a:spcBef>
                <a:spcPts val="280"/>
              </a:spcBef>
              <a:spcAft>
                <a:spcPts val="0"/>
              </a:spcAft>
              <a:buClr>
                <a:srgbClr val="888888"/>
              </a:buClr>
              <a:buSzPts val="2000"/>
              <a:buFont typeface="Arial"/>
              <a:buNone/>
              <a:defRPr b="0" i="0" sz="1400" u="none" cap="none" strike="noStrike">
                <a:solidFill>
                  <a:srgbClr val="888888"/>
                </a:solidFill>
                <a:latin typeface="Corbel"/>
                <a:ea typeface="Corbel"/>
                <a:cs typeface="Corbel"/>
                <a:sym typeface="Corbel"/>
              </a:defRPr>
            </a:lvl4pPr>
            <a:lvl5pPr indent="-228600" lvl="4" marL="2286000" marR="0" rtl="0" algn="l">
              <a:spcBef>
                <a:spcPts val="280"/>
              </a:spcBef>
              <a:spcAft>
                <a:spcPts val="0"/>
              </a:spcAft>
              <a:buClr>
                <a:srgbClr val="888888"/>
              </a:buClr>
              <a:buSzPts val="2000"/>
              <a:buFont typeface="Arial"/>
              <a:buNone/>
              <a:defRPr b="0" i="0" sz="1400" u="none" cap="none" strike="noStrike">
                <a:solidFill>
                  <a:srgbClr val="888888"/>
                </a:solidFill>
                <a:latin typeface="Corbel"/>
                <a:ea typeface="Corbel"/>
                <a:cs typeface="Corbel"/>
                <a:sym typeface="Corbel"/>
              </a:defRPr>
            </a:lvl5pPr>
            <a:lvl6pPr indent="-228600" lvl="5" marL="2743200" marR="0" rtl="0" algn="l">
              <a:spcBef>
                <a:spcPts val="280"/>
              </a:spcBef>
              <a:spcAft>
                <a:spcPts val="0"/>
              </a:spcAft>
              <a:buClr>
                <a:srgbClr val="888888"/>
              </a:buClr>
              <a:buSzPts val="2000"/>
              <a:buFont typeface="Arial"/>
              <a:buNone/>
              <a:defRPr b="0" i="0" sz="1400" u="none" cap="none" strike="noStrike">
                <a:solidFill>
                  <a:srgbClr val="888888"/>
                </a:solidFill>
                <a:latin typeface="Corbel"/>
                <a:ea typeface="Corbel"/>
                <a:cs typeface="Corbel"/>
                <a:sym typeface="Corbel"/>
              </a:defRPr>
            </a:lvl6pPr>
            <a:lvl7pPr indent="-228600" lvl="6" marL="3200400" marR="0" rtl="0" algn="l">
              <a:spcBef>
                <a:spcPts val="280"/>
              </a:spcBef>
              <a:spcAft>
                <a:spcPts val="0"/>
              </a:spcAft>
              <a:buClr>
                <a:srgbClr val="888888"/>
              </a:buClr>
              <a:buSzPts val="2000"/>
              <a:buFont typeface="Arial"/>
              <a:buNone/>
              <a:defRPr b="0" i="0" sz="1400" u="none" cap="none" strike="noStrike">
                <a:solidFill>
                  <a:srgbClr val="888888"/>
                </a:solidFill>
                <a:latin typeface="Corbel"/>
                <a:ea typeface="Corbel"/>
                <a:cs typeface="Corbel"/>
                <a:sym typeface="Corbel"/>
              </a:defRPr>
            </a:lvl7pPr>
            <a:lvl8pPr indent="-228600" lvl="7" marL="3657600" marR="0" rtl="0" algn="l">
              <a:spcBef>
                <a:spcPts val="280"/>
              </a:spcBef>
              <a:spcAft>
                <a:spcPts val="0"/>
              </a:spcAft>
              <a:buClr>
                <a:srgbClr val="888888"/>
              </a:buClr>
              <a:buSzPts val="2000"/>
              <a:buFont typeface="Arial"/>
              <a:buNone/>
              <a:defRPr b="0" i="0" sz="1400" u="none" cap="none" strike="noStrike">
                <a:solidFill>
                  <a:srgbClr val="888888"/>
                </a:solidFill>
                <a:latin typeface="Corbel"/>
                <a:ea typeface="Corbel"/>
                <a:cs typeface="Corbel"/>
                <a:sym typeface="Corbel"/>
              </a:defRPr>
            </a:lvl8pPr>
            <a:lvl9pPr indent="-228600" lvl="8" marL="4114800" marR="0" rtl="0" algn="l">
              <a:spcBef>
                <a:spcPts val="280"/>
              </a:spcBef>
              <a:spcAft>
                <a:spcPts val="0"/>
              </a:spcAft>
              <a:buClr>
                <a:srgbClr val="888888"/>
              </a:buClr>
              <a:buSzPts val="2000"/>
              <a:buFont typeface="Arial"/>
              <a:buNone/>
              <a:defRPr b="0" i="0" sz="1400" u="none" cap="none" strike="noStrike">
                <a:solidFill>
                  <a:srgbClr val="888888"/>
                </a:solidFill>
                <a:latin typeface="Corbel"/>
                <a:ea typeface="Corbel"/>
                <a:cs typeface="Corbel"/>
                <a:sym typeface="Corbel"/>
              </a:defRPr>
            </a:lvl9pPr>
          </a:lstStyle>
          <a:p/>
        </p:txBody>
      </p:sp>
      <p:sp>
        <p:nvSpPr>
          <p:cNvPr id="22" name="Google Shape;22;p4"/>
          <p:cNvSpPr txBox="1"/>
          <p:nvPr>
            <p:ph idx="11" type="ftr"/>
          </p:nvPr>
        </p:nvSpPr>
        <p:spPr>
          <a:xfrm>
            <a:off x="285750" y="5036344"/>
            <a:ext cx="4467300" cy="107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99BCDB"/>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 name="Google Shape;23;p4"/>
          <p:cNvSpPr txBox="1"/>
          <p:nvPr>
            <p:ph idx="12" type="sldNum"/>
          </p:nvPr>
        </p:nvSpPr>
        <p:spPr>
          <a:xfrm>
            <a:off x="6786563" y="5030391"/>
            <a:ext cx="2133600" cy="113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99BCDB"/>
                </a:solidFill>
                <a:latin typeface="Corbel"/>
                <a:ea typeface="Corbel"/>
                <a:cs typeface="Corbel"/>
                <a:sym typeface="Corbel"/>
              </a:defRPr>
            </a:lvl1pPr>
            <a:lvl2pPr indent="0" lvl="1" marL="0" marR="0" rtl="0" algn="r">
              <a:spcBef>
                <a:spcPts val="0"/>
              </a:spcBef>
              <a:spcAft>
                <a:spcPts val="0"/>
              </a:spcAft>
              <a:buNone/>
              <a:defRPr b="0" i="0" sz="1200" u="none" cap="none" strike="noStrike">
                <a:solidFill>
                  <a:srgbClr val="99BCDB"/>
                </a:solidFill>
                <a:latin typeface="Corbel"/>
                <a:ea typeface="Corbel"/>
                <a:cs typeface="Corbel"/>
                <a:sym typeface="Corbel"/>
              </a:defRPr>
            </a:lvl2pPr>
            <a:lvl3pPr indent="0" lvl="2" marL="0" marR="0" rtl="0" algn="r">
              <a:spcBef>
                <a:spcPts val="0"/>
              </a:spcBef>
              <a:spcAft>
                <a:spcPts val="0"/>
              </a:spcAft>
              <a:buNone/>
              <a:defRPr b="0" i="0" sz="1200" u="none" cap="none" strike="noStrike">
                <a:solidFill>
                  <a:srgbClr val="99BCDB"/>
                </a:solidFill>
                <a:latin typeface="Corbel"/>
                <a:ea typeface="Corbel"/>
                <a:cs typeface="Corbel"/>
                <a:sym typeface="Corbel"/>
              </a:defRPr>
            </a:lvl3pPr>
            <a:lvl4pPr indent="0" lvl="3" marL="0" marR="0" rtl="0" algn="r">
              <a:spcBef>
                <a:spcPts val="0"/>
              </a:spcBef>
              <a:spcAft>
                <a:spcPts val="0"/>
              </a:spcAft>
              <a:buNone/>
              <a:defRPr b="0" i="0" sz="1200" u="none" cap="none" strike="noStrike">
                <a:solidFill>
                  <a:srgbClr val="99BCDB"/>
                </a:solidFill>
                <a:latin typeface="Corbel"/>
                <a:ea typeface="Corbel"/>
                <a:cs typeface="Corbel"/>
                <a:sym typeface="Corbel"/>
              </a:defRPr>
            </a:lvl4pPr>
            <a:lvl5pPr indent="0" lvl="4" marL="0" marR="0" rtl="0" algn="r">
              <a:spcBef>
                <a:spcPts val="0"/>
              </a:spcBef>
              <a:spcAft>
                <a:spcPts val="0"/>
              </a:spcAft>
              <a:buNone/>
              <a:defRPr b="0" i="0" sz="1200" u="none" cap="none" strike="noStrike">
                <a:solidFill>
                  <a:srgbClr val="99BCDB"/>
                </a:solidFill>
                <a:latin typeface="Corbel"/>
                <a:ea typeface="Corbel"/>
                <a:cs typeface="Corbel"/>
                <a:sym typeface="Corbel"/>
              </a:defRPr>
            </a:lvl5pPr>
            <a:lvl6pPr indent="0" lvl="5" marL="0" marR="0" rtl="0" algn="r">
              <a:spcBef>
                <a:spcPts val="0"/>
              </a:spcBef>
              <a:spcAft>
                <a:spcPts val="0"/>
              </a:spcAft>
              <a:buNone/>
              <a:defRPr b="0" i="0" sz="1200" u="none" cap="none" strike="noStrike">
                <a:solidFill>
                  <a:srgbClr val="99BCDB"/>
                </a:solidFill>
                <a:latin typeface="Corbel"/>
                <a:ea typeface="Corbel"/>
                <a:cs typeface="Corbel"/>
                <a:sym typeface="Corbel"/>
              </a:defRPr>
            </a:lvl6pPr>
            <a:lvl7pPr indent="0" lvl="6" marL="0" marR="0" rtl="0" algn="r">
              <a:spcBef>
                <a:spcPts val="0"/>
              </a:spcBef>
              <a:spcAft>
                <a:spcPts val="0"/>
              </a:spcAft>
              <a:buNone/>
              <a:defRPr b="0" i="0" sz="1200" u="none" cap="none" strike="noStrike">
                <a:solidFill>
                  <a:srgbClr val="99BCDB"/>
                </a:solidFill>
                <a:latin typeface="Corbel"/>
                <a:ea typeface="Corbel"/>
                <a:cs typeface="Corbel"/>
                <a:sym typeface="Corbel"/>
              </a:defRPr>
            </a:lvl7pPr>
            <a:lvl8pPr indent="0" lvl="7" marL="0" marR="0" rtl="0" algn="r">
              <a:spcBef>
                <a:spcPts val="0"/>
              </a:spcBef>
              <a:spcAft>
                <a:spcPts val="0"/>
              </a:spcAft>
              <a:buNone/>
              <a:defRPr b="0" i="0" sz="1200" u="none" cap="none" strike="noStrike">
                <a:solidFill>
                  <a:srgbClr val="99BCDB"/>
                </a:solidFill>
                <a:latin typeface="Corbel"/>
                <a:ea typeface="Corbel"/>
                <a:cs typeface="Corbel"/>
                <a:sym typeface="Corbel"/>
              </a:defRPr>
            </a:lvl8pPr>
            <a:lvl9pPr indent="0" lvl="8" marL="0" marR="0" rtl="0" algn="r">
              <a:spcBef>
                <a:spcPts val="0"/>
              </a:spcBef>
              <a:spcAft>
                <a:spcPts val="0"/>
              </a:spcAft>
              <a:buNone/>
              <a:defRPr b="0" i="0" sz="1200" u="none" cap="none" strike="noStrike">
                <a:solidFill>
                  <a:srgbClr val="99BCDB"/>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p:cSld name="Dos objetos">
    <p:spTree>
      <p:nvGrpSpPr>
        <p:cNvPr id="24" name="Shape 24"/>
        <p:cNvGrpSpPr/>
        <p:nvPr/>
      </p:nvGrpSpPr>
      <p:grpSpPr>
        <a:xfrm>
          <a:off x="0" y="0"/>
          <a:ext cx="0" cy="0"/>
          <a:chOff x="0" y="0"/>
          <a:chExt cx="0" cy="0"/>
        </a:xfrm>
      </p:grpSpPr>
      <p:sp>
        <p:nvSpPr>
          <p:cNvPr id="25" name="Google Shape;25;p5"/>
          <p:cNvSpPr txBox="1"/>
          <p:nvPr>
            <p:ph type="title"/>
          </p:nvPr>
        </p:nvSpPr>
        <p:spPr>
          <a:xfrm>
            <a:off x="214313" y="0"/>
            <a:ext cx="6258000" cy="642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1pPr>
            <a:lvl2pPr indent="0" lvl="1"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2pPr>
            <a:lvl3pPr indent="0" lvl="2"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3pPr>
            <a:lvl4pPr indent="0" lvl="3"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4pPr>
            <a:lvl5pPr indent="0" lvl="4"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5pPr>
            <a:lvl6pPr indent="0" lvl="5" marL="4572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6pPr>
            <a:lvl7pPr indent="0" lvl="6" marL="9144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7pPr>
            <a:lvl8pPr indent="0" lvl="7" marL="13716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8pPr>
            <a:lvl9pPr indent="0" lvl="8" marL="18288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9pPr>
          </a:lstStyle>
          <a:p/>
        </p:txBody>
      </p:sp>
      <p:sp>
        <p:nvSpPr>
          <p:cNvPr id="26" name="Google Shape;26;p5"/>
          <p:cNvSpPr txBox="1"/>
          <p:nvPr>
            <p:ph idx="1" type="body"/>
          </p:nvPr>
        </p:nvSpPr>
        <p:spPr>
          <a:xfrm>
            <a:off x="285720" y="1200150"/>
            <a:ext cx="4143300" cy="36219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rgbClr val="00509F"/>
              </a:buClr>
              <a:buSzPts val="2800"/>
              <a:buFont typeface="Arial"/>
              <a:buChar char="•"/>
              <a:defRPr b="0" i="0" sz="2800" u="none" cap="none" strike="noStrike">
                <a:solidFill>
                  <a:srgbClr val="00509F"/>
                </a:solidFill>
                <a:latin typeface="Corbel"/>
                <a:ea typeface="Corbel"/>
                <a:cs typeface="Corbel"/>
                <a:sym typeface="Corbel"/>
              </a:defRPr>
            </a:lvl1pPr>
            <a:lvl2pPr indent="-381000" lvl="1" marL="914400" marR="0" rtl="0" algn="l">
              <a:spcBef>
                <a:spcPts val="480"/>
              </a:spcBef>
              <a:spcAft>
                <a:spcPts val="0"/>
              </a:spcAft>
              <a:buClr>
                <a:srgbClr val="00509F"/>
              </a:buClr>
              <a:buSzPts val="2400"/>
              <a:buFont typeface="Arial"/>
              <a:buChar char="–"/>
              <a:defRPr b="0" i="0" sz="2400" u="none" cap="none" strike="noStrike">
                <a:solidFill>
                  <a:srgbClr val="00509F"/>
                </a:solidFill>
                <a:latin typeface="Corbel"/>
                <a:ea typeface="Corbel"/>
                <a:cs typeface="Corbel"/>
                <a:sym typeface="Corbel"/>
              </a:defRPr>
            </a:lvl2pPr>
            <a:lvl3pPr indent="-355600" lvl="2" marL="1371600" marR="0" rtl="0" algn="l">
              <a:spcBef>
                <a:spcPts val="400"/>
              </a:spcBef>
              <a:spcAft>
                <a:spcPts val="0"/>
              </a:spcAft>
              <a:buClr>
                <a:srgbClr val="00509F"/>
              </a:buClr>
              <a:buSzPts val="2000"/>
              <a:buFont typeface="Arial"/>
              <a:buChar char="•"/>
              <a:defRPr b="0" i="0" sz="2000" u="none" cap="none" strike="noStrike">
                <a:solidFill>
                  <a:srgbClr val="00509F"/>
                </a:solidFill>
                <a:latin typeface="Corbel"/>
                <a:ea typeface="Corbel"/>
                <a:cs typeface="Corbel"/>
                <a:sym typeface="Corbel"/>
              </a:defRPr>
            </a:lvl3pPr>
            <a:lvl4pPr indent="-342900" lvl="3" marL="1828800" marR="0" rtl="0" algn="l">
              <a:spcBef>
                <a:spcPts val="360"/>
              </a:spcBef>
              <a:spcAft>
                <a:spcPts val="0"/>
              </a:spcAft>
              <a:buClr>
                <a:srgbClr val="00509F"/>
              </a:buClr>
              <a:buSzPts val="1800"/>
              <a:buFont typeface="Arial"/>
              <a:buChar char="–"/>
              <a:defRPr b="0" i="0" sz="1800" u="none" cap="none" strike="noStrike">
                <a:solidFill>
                  <a:srgbClr val="00509F"/>
                </a:solidFill>
                <a:latin typeface="Corbel"/>
                <a:ea typeface="Corbel"/>
                <a:cs typeface="Corbel"/>
                <a:sym typeface="Corbel"/>
              </a:defRPr>
            </a:lvl4pPr>
            <a:lvl5pPr indent="-342900" lvl="4" marL="2286000" marR="0" rtl="0" algn="l">
              <a:spcBef>
                <a:spcPts val="360"/>
              </a:spcBef>
              <a:spcAft>
                <a:spcPts val="0"/>
              </a:spcAft>
              <a:buClr>
                <a:srgbClr val="00509F"/>
              </a:buClr>
              <a:buSzPts val="1800"/>
              <a:buFont typeface="Arial"/>
              <a:buChar char="»"/>
              <a:defRPr b="0" i="0" sz="1800" u="none" cap="none" strike="noStrike">
                <a:solidFill>
                  <a:srgbClr val="00509F"/>
                </a:solidFill>
                <a:latin typeface="Corbel"/>
                <a:ea typeface="Corbel"/>
                <a:cs typeface="Corbel"/>
                <a:sym typeface="Corbe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27" name="Google Shape;27;p5"/>
          <p:cNvSpPr txBox="1"/>
          <p:nvPr>
            <p:ph idx="2" type="body"/>
          </p:nvPr>
        </p:nvSpPr>
        <p:spPr>
          <a:xfrm>
            <a:off x="4786314" y="1200150"/>
            <a:ext cx="4143300" cy="36219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rgbClr val="00509F"/>
              </a:buClr>
              <a:buSzPts val="2800"/>
              <a:buFont typeface="Arial"/>
              <a:buChar char="•"/>
              <a:defRPr b="0" i="0" sz="2800" u="none" cap="none" strike="noStrike">
                <a:solidFill>
                  <a:srgbClr val="00509F"/>
                </a:solidFill>
                <a:latin typeface="Corbel"/>
                <a:ea typeface="Corbel"/>
                <a:cs typeface="Corbel"/>
                <a:sym typeface="Corbel"/>
              </a:defRPr>
            </a:lvl1pPr>
            <a:lvl2pPr indent="-381000" lvl="1" marL="914400" marR="0" rtl="0" algn="l">
              <a:spcBef>
                <a:spcPts val="480"/>
              </a:spcBef>
              <a:spcAft>
                <a:spcPts val="0"/>
              </a:spcAft>
              <a:buClr>
                <a:srgbClr val="00509F"/>
              </a:buClr>
              <a:buSzPts val="2400"/>
              <a:buFont typeface="Arial"/>
              <a:buChar char="–"/>
              <a:defRPr b="0" i="0" sz="2400" u="none" cap="none" strike="noStrike">
                <a:solidFill>
                  <a:srgbClr val="00509F"/>
                </a:solidFill>
                <a:latin typeface="Corbel"/>
                <a:ea typeface="Corbel"/>
                <a:cs typeface="Corbel"/>
                <a:sym typeface="Corbel"/>
              </a:defRPr>
            </a:lvl2pPr>
            <a:lvl3pPr indent="-355600" lvl="2" marL="1371600" marR="0" rtl="0" algn="l">
              <a:spcBef>
                <a:spcPts val="400"/>
              </a:spcBef>
              <a:spcAft>
                <a:spcPts val="0"/>
              </a:spcAft>
              <a:buClr>
                <a:srgbClr val="00509F"/>
              </a:buClr>
              <a:buSzPts val="2000"/>
              <a:buFont typeface="Arial"/>
              <a:buChar char="•"/>
              <a:defRPr b="0" i="0" sz="2000" u="none" cap="none" strike="noStrike">
                <a:solidFill>
                  <a:srgbClr val="00509F"/>
                </a:solidFill>
                <a:latin typeface="Corbel"/>
                <a:ea typeface="Corbel"/>
                <a:cs typeface="Corbel"/>
                <a:sym typeface="Corbel"/>
              </a:defRPr>
            </a:lvl3pPr>
            <a:lvl4pPr indent="-342900" lvl="3" marL="1828800" marR="0" rtl="0" algn="l">
              <a:spcBef>
                <a:spcPts val="360"/>
              </a:spcBef>
              <a:spcAft>
                <a:spcPts val="0"/>
              </a:spcAft>
              <a:buClr>
                <a:srgbClr val="00509F"/>
              </a:buClr>
              <a:buSzPts val="1800"/>
              <a:buFont typeface="Arial"/>
              <a:buChar char="–"/>
              <a:defRPr b="0" i="0" sz="1800" u="none" cap="none" strike="noStrike">
                <a:solidFill>
                  <a:srgbClr val="00509F"/>
                </a:solidFill>
                <a:latin typeface="Corbel"/>
                <a:ea typeface="Corbel"/>
                <a:cs typeface="Corbel"/>
                <a:sym typeface="Corbel"/>
              </a:defRPr>
            </a:lvl4pPr>
            <a:lvl5pPr indent="-342900" lvl="4" marL="2286000" marR="0" rtl="0" algn="l">
              <a:spcBef>
                <a:spcPts val="360"/>
              </a:spcBef>
              <a:spcAft>
                <a:spcPts val="0"/>
              </a:spcAft>
              <a:buClr>
                <a:srgbClr val="00509F"/>
              </a:buClr>
              <a:buSzPts val="1800"/>
              <a:buFont typeface="Arial"/>
              <a:buChar char="»"/>
              <a:defRPr b="0" i="0" sz="1800" u="none" cap="none" strike="noStrike">
                <a:solidFill>
                  <a:srgbClr val="00509F"/>
                </a:solidFill>
                <a:latin typeface="Corbel"/>
                <a:ea typeface="Corbel"/>
                <a:cs typeface="Corbel"/>
                <a:sym typeface="Corbe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28" name="Google Shape;28;p5"/>
          <p:cNvSpPr txBox="1"/>
          <p:nvPr>
            <p:ph idx="3" type="body"/>
          </p:nvPr>
        </p:nvSpPr>
        <p:spPr>
          <a:xfrm>
            <a:off x="214282" y="589345"/>
            <a:ext cx="5000700" cy="2145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20"/>
              </a:spcBef>
              <a:spcAft>
                <a:spcPts val="0"/>
              </a:spcAft>
              <a:buClr>
                <a:srgbClr val="FFA200"/>
              </a:buClr>
              <a:buSzPts val="3200"/>
              <a:buFont typeface="Arial"/>
              <a:buNone/>
              <a:defRPr b="0" i="0" sz="1600" u="none" cap="none" strike="noStrike">
                <a:solidFill>
                  <a:srgbClr val="FFA200"/>
                </a:solidFill>
                <a:latin typeface="Arial"/>
                <a:ea typeface="Arial"/>
                <a:cs typeface="Arial"/>
                <a:sym typeface="Arial"/>
              </a:defRPr>
            </a:lvl1pPr>
            <a:lvl2pPr indent="-406400" lvl="1" marL="914400" marR="0" rtl="0" algn="l">
              <a:spcBef>
                <a:spcPts val="560"/>
              </a:spcBef>
              <a:spcAft>
                <a:spcPts val="0"/>
              </a:spcAft>
              <a:buClr>
                <a:srgbClr val="00509F"/>
              </a:buClr>
              <a:buSzPts val="2800"/>
              <a:buFont typeface="Arial"/>
              <a:buChar char="–"/>
              <a:defRPr b="0" i="0" sz="2800" u="none" cap="none" strike="noStrike">
                <a:solidFill>
                  <a:srgbClr val="00509F"/>
                </a:solidFill>
                <a:latin typeface="Corbel"/>
                <a:ea typeface="Corbel"/>
                <a:cs typeface="Corbel"/>
                <a:sym typeface="Corbel"/>
              </a:defRPr>
            </a:lvl2pPr>
            <a:lvl3pPr indent="-381000" lvl="2" marL="1371600" marR="0" rtl="0" algn="l">
              <a:spcBef>
                <a:spcPts val="480"/>
              </a:spcBef>
              <a:spcAft>
                <a:spcPts val="0"/>
              </a:spcAft>
              <a:buClr>
                <a:srgbClr val="00509F"/>
              </a:buClr>
              <a:buSzPts val="2400"/>
              <a:buFont typeface="Arial"/>
              <a:buChar char="•"/>
              <a:defRPr b="0" i="0" sz="2400" u="none" cap="none" strike="noStrike">
                <a:solidFill>
                  <a:srgbClr val="00509F"/>
                </a:solidFill>
                <a:latin typeface="Corbel"/>
                <a:ea typeface="Corbel"/>
                <a:cs typeface="Corbel"/>
                <a:sym typeface="Corbel"/>
              </a:defRPr>
            </a:lvl3pPr>
            <a:lvl4pPr indent="-355600" lvl="3" marL="1828800" marR="0" rtl="0" algn="l">
              <a:spcBef>
                <a:spcPts val="400"/>
              </a:spcBef>
              <a:spcAft>
                <a:spcPts val="0"/>
              </a:spcAft>
              <a:buClr>
                <a:srgbClr val="00509F"/>
              </a:buClr>
              <a:buSzPts val="2000"/>
              <a:buFont typeface="Arial"/>
              <a:buChar char="–"/>
              <a:defRPr b="0" i="0" sz="2000" u="none" cap="none" strike="noStrike">
                <a:solidFill>
                  <a:srgbClr val="00509F"/>
                </a:solidFill>
                <a:latin typeface="Corbel"/>
                <a:ea typeface="Corbel"/>
                <a:cs typeface="Corbel"/>
                <a:sym typeface="Corbel"/>
              </a:defRPr>
            </a:lvl4pPr>
            <a:lvl5pPr indent="-355600" lvl="4" marL="2286000" marR="0" rtl="0" algn="l">
              <a:spcBef>
                <a:spcPts val="400"/>
              </a:spcBef>
              <a:spcAft>
                <a:spcPts val="0"/>
              </a:spcAft>
              <a:buClr>
                <a:srgbClr val="00509F"/>
              </a:buClr>
              <a:buSzPts val="2000"/>
              <a:buFont typeface="Arial"/>
              <a:buChar char="»"/>
              <a:defRPr b="0" i="0" sz="2000" u="none" cap="none" strike="noStrike">
                <a:solidFill>
                  <a:srgbClr val="00509F"/>
                </a:solidFill>
                <a:latin typeface="Corbel"/>
                <a:ea typeface="Corbel"/>
                <a:cs typeface="Corbel"/>
                <a:sym typeface="Corbe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9pPr>
          </a:lstStyle>
          <a:p/>
        </p:txBody>
      </p:sp>
      <p:sp>
        <p:nvSpPr>
          <p:cNvPr id="29" name="Google Shape;29;p5"/>
          <p:cNvSpPr txBox="1"/>
          <p:nvPr>
            <p:ph idx="11" type="ftr"/>
          </p:nvPr>
        </p:nvSpPr>
        <p:spPr>
          <a:xfrm>
            <a:off x="285750" y="5036344"/>
            <a:ext cx="4467300" cy="107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99BCDB"/>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0" name="Google Shape;30;p5"/>
          <p:cNvSpPr txBox="1"/>
          <p:nvPr>
            <p:ph idx="12" type="sldNum"/>
          </p:nvPr>
        </p:nvSpPr>
        <p:spPr>
          <a:xfrm>
            <a:off x="6786563" y="5030391"/>
            <a:ext cx="2133600" cy="113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99BCDB"/>
                </a:solidFill>
                <a:latin typeface="Corbel"/>
                <a:ea typeface="Corbel"/>
                <a:cs typeface="Corbel"/>
                <a:sym typeface="Corbel"/>
              </a:defRPr>
            </a:lvl1pPr>
            <a:lvl2pPr indent="0" lvl="1" marL="0" marR="0" rtl="0" algn="r">
              <a:spcBef>
                <a:spcPts val="0"/>
              </a:spcBef>
              <a:spcAft>
                <a:spcPts val="0"/>
              </a:spcAft>
              <a:buNone/>
              <a:defRPr b="0" i="0" sz="1200" u="none" cap="none" strike="noStrike">
                <a:solidFill>
                  <a:srgbClr val="99BCDB"/>
                </a:solidFill>
                <a:latin typeface="Corbel"/>
                <a:ea typeface="Corbel"/>
                <a:cs typeface="Corbel"/>
                <a:sym typeface="Corbel"/>
              </a:defRPr>
            </a:lvl2pPr>
            <a:lvl3pPr indent="0" lvl="2" marL="0" marR="0" rtl="0" algn="r">
              <a:spcBef>
                <a:spcPts val="0"/>
              </a:spcBef>
              <a:spcAft>
                <a:spcPts val="0"/>
              </a:spcAft>
              <a:buNone/>
              <a:defRPr b="0" i="0" sz="1200" u="none" cap="none" strike="noStrike">
                <a:solidFill>
                  <a:srgbClr val="99BCDB"/>
                </a:solidFill>
                <a:latin typeface="Corbel"/>
                <a:ea typeface="Corbel"/>
                <a:cs typeface="Corbel"/>
                <a:sym typeface="Corbel"/>
              </a:defRPr>
            </a:lvl3pPr>
            <a:lvl4pPr indent="0" lvl="3" marL="0" marR="0" rtl="0" algn="r">
              <a:spcBef>
                <a:spcPts val="0"/>
              </a:spcBef>
              <a:spcAft>
                <a:spcPts val="0"/>
              </a:spcAft>
              <a:buNone/>
              <a:defRPr b="0" i="0" sz="1200" u="none" cap="none" strike="noStrike">
                <a:solidFill>
                  <a:srgbClr val="99BCDB"/>
                </a:solidFill>
                <a:latin typeface="Corbel"/>
                <a:ea typeface="Corbel"/>
                <a:cs typeface="Corbel"/>
                <a:sym typeface="Corbel"/>
              </a:defRPr>
            </a:lvl4pPr>
            <a:lvl5pPr indent="0" lvl="4" marL="0" marR="0" rtl="0" algn="r">
              <a:spcBef>
                <a:spcPts val="0"/>
              </a:spcBef>
              <a:spcAft>
                <a:spcPts val="0"/>
              </a:spcAft>
              <a:buNone/>
              <a:defRPr b="0" i="0" sz="1200" u="none" cap="none" strike="noStrike">
                <a:solidFill>
                  <a:srgbClr val="99BCDB"/>
                </a:solidFill>
                <a:latin typeface="Corbel"/>
                <a:ea typeface="Corbel"/>
                <a:cs typeface="Corbel"/>
                <a:sym typeface="Corbel"/>
              </a:defRPr>
            </a:lvl5pPr>
            <a:lvl6pPr indent="0" lvl="5" marL="0" marR="0" rtl="0" algn="r">
              <a:spcBef>
                <a:spcPts val="0"/>
              </a:spcBef>
              <a:spcAft>
                <a:spcPts val="0"/>
              </a:spcAft>
              <a:buNone/>
              <a:defRPr b="0" i="0" sz="1200" u="none" cap="none" strike="noStrike">
                <a:solidFill>
                  <a:srgbClr val="99BCDB"/>
                </a:solidFill>
                <a:latin typeface="Corbel"/>
                <a:ea typeface="Corbel"/>
                <a:cs typeface="Corbel"/>
                <a:sym typeface="Corbel"/>
              </a:defRPr>
            </a:lvl6pPr>
            <a:lvl7pPr indent="0" lvl="6" marL="0" marR="0" rtl="0" algn="r">
              <a:spcBef>
                <a:spcPts val="0"/>
              </a:spcBef>
              <a:spcAft>
                <a:spcPts val="0"/>
              </a:spcAft>
              <a:buNone/>
              <a:defRPr b="0" i="0" sz="1200" u="none" cap="none" strike="noStrike">
                <a:solidFill>
                  <a:srgbClr val="99BCDB"/>
                </a:solidFill>
                <a:latin typeface="Corbel"/>
                <a:ea typeface="Corbel"/>
                <a:cs typeface="Corbel"/>
                <a:sym typeface="Corbel"/>
              </a:defRPr>
            </a:lvl7pPr>
            <a:lvl8pPr indent="0" lvl="7" marL="0" marR="0" rtl="0" algn="r">
              <a:spcBef>
                <a:spcPts val="0"/>
              </a:spcBef>
              <a:spcAft>
                <a:spcPts val="0"/>
              </a:spcAft>
              <a:buNone/>
              <a:defRPr b="0" i="0" sz="1200" u="none" cap="none" strike="noStrike">
                <a:solidFill>
                  <a:srgbClr val="99BCDB"/>
                </a:solidFill>
                <a:latin typeface="Corbel"/>
                <a:ea typeface="Corbel"/>
                <a:cs typeface="Corbel"/>
                <a:sym typeface="Corbel"/>
              </a:defRPr>
            </a:lvl8pPr>
            <a:lvl9pPr indent="0" lvl="8" marL="0" marR="0" rtl="0" algn="r">
              <a:spcBef>
                <a:spcPts val="0"/>
              </a:spcBef>
              <a:spcAft>
                <a:spcPts val="0"/>
              </a:spcAft>
              <a:buNone/>
              <a:defRPr b="0" i="0" sz="1200" u="none" cap="none" strike="noStrike">
                <a:solidFill>
                  <a:srgbClr val="99BCDB"/>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p:cSld name="Comparación">
    <p:spTree>
      <p:nvGrpSpPr>
        <p:cNvPr id="31" name="Shape 31"/>
        <p:cNvGrpSpPr/>
        <p:nvPr/>
      </p:nvGrpSpPr>
      <p:grpSpPr>
        <a:xfrm>
          <a:off x="0" y="0"/>
          <a:ext cx="0" cy="0"/>
          <a:chOff x="0" y="0"/>
          <a:chExt cx="0" cy="0"/>
        </a:xfrm>
      </p:grpSpPr>
      <p:sp>
        <p:nvSpPr>
          <p:cNvPr id="32" name="Google Shape;32;p6"/>
          <p:cNvSpPr txBox="1"/>
          <p:nvPr>
            <p:ph type="title"/>
          </p:nvPr>
        </p:nvSpPr>
        <p:spPr>
          <a:xfrm>
            <a:off x="214313" y="0"/>
            <a:ext cx="6258000" cy="642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1pPr>
            <a:lvl2pPr indent="0" lvl="1"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2pPr>
            <a:lvl3pPr indent="0" lvl="2"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3pPr>
            <a:lvl4pPr indent="0" lvl="3"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4pPr>
            <a:lvl5pPr indent="0" lvl="4"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5pPr>
            <a:lvl6pPr indent="0" lvl="5" marL="4572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6pPr>
            <a:lvl7pPr indent="0" lvl="6" marL="9144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7pPr>
            <a:lvl8pPr indent="0" lvl="7" marL="13716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8pPr>
            <a:lvl9pPr indent="0" lvl="8" marL="18288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9pPr>
          </a:lstStyle>
          <a:p/>
        </p:txBody>
      </p:sp>
      <p:sp>
        <p:nvSpPr>
          <p:cNvPr id="33" name="Google Shape;33;p6"/>
          <p:cNvSpPr txBox="1"/>
          <p:nvPr>
            <p:ph idx="1" type="body"/>
          </p:nvPr>
        </p:nvSpPr>
        <p:spPr>
          <a:xfrm>
            <a:off x="285720" y="1271602"/>
            <a:ext cx="4143300" cy="4800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rgbClr val="00509F"/>
              </a:buClr>
              <a:buSzPts val="3200"/>
              <a:buFont typeface="Arial"/>
              <a:buNone/>
              <a:defRPr b="1" i="0" sz="2400" u="none" cap="none" strike="noStrike">
                <a:solidFill>
                  <a:srgbClr val="00509F"/>
                </a:solidFill>
                <a:latin typeface="Corbel"/>
                <a:ea typeface="Corbel"/>
                <a:cs typeface="Corbel"/>
                <a:sym typeface="Corbel"/>
              </a:defRPr>
            </a:lvl1pPr>
            <a:lvl2pPr indent="-228600" lvl="1" marL="914400" marR="0" rtl="0" algn="l">
              <a:spcBef>
                <a:spcPts val="400"/>
              </a:spcBef>
              <a:spcAft>
                <a:spcPts val="0"/>
              </a:spcAft>
              <a:buClr>
                <a:srgbClr val="00509F"/>
              </a:buClr>
              <a:buSzPts val="2800"/>
              <a:buFont typeface="Arial"/>
              <a:buNone/>
              <a:defRPr b="1" i="0" sz="2000" u="none" cap="none" strike="noStrike">
                <a:solidFill>
                  <a:srgbClr val="00509F"/>
                </a:solidFill>
                <a:latin typeface="Corbel"/>
                <a:ea typeface="Corbel"/>
                <a:cs typeface="Corbel"/>
                <a:sym typeface="Corbel"/>
              </a:defRPr>
            </a:lvl2pPr>
            <a:lvl3pPr indent="-228600" lvl="2" marL="1371600" marR="0" rtl="0" algn="l">
              <a:spcBef>
                <a:spcPts val="360"/>
              </a:spcBef>
              <a:spcAft>
                <a:spcPts val="0"/>
              </a:spcAft>
              <a:buClr>
                <a:srgbClr val="00509F"/>
              </a:buClr>
              <a:buSzPts val="2400"/>
              <a:buFont typeface="Arial"/>
              <a:buNone/>
              <a:defRPr b="1" i="0" sz="1800" u="none" cap="none" strike="noStrike">
                <a:solidFill>
                  <a:srgbClr val="00509F"/>
                </a:solidFill>
                <a:latin typeface="Corbel"/>
                <a:ea typeface="Corbel"/>
                <a:cs typeface="Corbel"/>
                <a:sym typeface="Corbel"/>
              </a:defRPr>
            </a:lvl3pPr>
            <a:lvl4pPr indent="-228600" lvl="3" marL="1828800" marR="0" rtl="0" algn="l">
              <a:spcBef>
                <a:spcPts val="320"/>
              </a:spcBef>
              <a:spcAft>
                <a:spcPts val="0"/>
              </a:spcAft>
              <a:buClr>
                <a:srgbClr val="00509F"/>
              </a:buClr>
              <a:buSzPts val="2000"/>
              <a:buFont typeface="Arial"/>
              <a:buNone/>
              <a:defRPr b="1" i="0" sz="1600" u="none" cap="none" strike="noStrike">
                <a:solidFill>
                  <a:srgbClr val="00509F"/>
                </a:solidFill>
                <a:latin typeface="Corbel"/>
                <a:ea typeface="Corbel"/>
                <a:cs typeface="Corbel"/>
                <a:sym typeface="Corbel"/>
              </a:defRPr>
            </a:lvl4pPr>
            <a:lvl5pPr indent="-228600" lvl="4" marL="2286000" marR="0" rtl="0" algn="l">
              <a:spcBef>
                <a:spcPts val="320"/>
              </a:spcBef>
              <a:spcAft>
                <a:spcPts val="0"/>
              </a:spcAft>
              <a:buClr>
                <a:srgbClr val="00509F"/>
              </a:buClr>
              <a:buSzPts val="2000"/>
              <a:buFont typeface="Arial"/>
              <a:buNone/>
              <a:defRPr b="1" i="0" sz="1600" u="none" cap="none" strike="noStrike">
                <a:solidFill>
                  <a:srgbClr val="00509F"/>
                </a:solidFill>
                <a:latin typeface="Corbel"/>
                <a:ea typeface="Corbel"/>
                <a:cs typeface="Corbel"/>
                <a:sym typeface="Corbel"/>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orbel"/>
                <a:ea typeface="Corbel"/>
                <a:cs typeface="Corbel"/>
                <a:sym typeface="Corbel"/>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orbel"/>
                <a:ea typeface="Corbel"/>
                <a:cs typeface="Corbel"/>
                <a:sym typeface="Corbel"/>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orbel"/>
                <a:ea typeface="Corbel"/>
                <a:cs typeface="Corbel"/>
                <a:sym typeface="Corbel"/>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orbel"/>
                <a:ea typeface="Corbel"/>
                <a:cs typeface="Corbel"/>
                <a:sym typeface="Corbel"/>
              </a:defRPr>
            </a:lvl9pPr>
          </a:lstStyle>
          <a:p/>
        </p:txBody>
      </p:sp>
      <p:sp>
        <p:nvSpPr>
          <p:cNvPr id="34" name="Google Shape;34;p6"/>
          <p:cNvSpPr txBox="1"/>
          <p:nvPr>
            <p:ph idx="2" type="body"/>
          </p:nvPr>
        </p:nvSpPr>
        <p:spPr>
          <a:xfrm>
            <a:off x="285720" y="1751424"/>
            <a:ext cx="4143300" cy="30705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rgbClr val="00509F"/>
              </a:buClr>
              <a:buSzPts val="2400"/>
              <a:buFont typeface="Arial"/>
              <a:buChar char="•"/>
              <a:defRPr b="0" i="0" sz="2400" u="none" cap="none" strike="noStrike">
                <a:solidFill>
                  <a:srgbClr val="00509F"/>
                </a:solidFill>
                <a:latin typeface="Corbel"/>
                <a:ea typeface="Corbel"/>
                <a:cs typeface="Corbel"/>
                <a:sym typeface="Corbel"/>
              </a:defRPr>
            </a:lvl1pPr>
            <a:lvl2pPr indent="-355600" lvl="1" marL="914400" marR="0" rtl="0" algn="l">
              <a:spcBef>
                <a:spcPts val="400"/>
              </a:spcBef>
              <a:spcAft>
                <a:spcPts val="0"/>
              </a:spcAft>
              <a:buClr>
                <a:srgbClr val="00509F"/>
              </a:buClr>
              <a:buSzPts val="2000"/>
              <a:buFont typeface="Arial"/>
              <a:buChar char="–"/>
              <a:defRPr b="0" i="0" sz="2000" u="none" cap="none" strike="noStrike">
                <a:solidFill>
                  <a:srgbClr val="00509F"/>
                </a:solidFill>
                <a:latin typeface="Corbel"/>
                <a:ea typeface="Corbel"/>
                <a:cs typeface="Corbel"/>
                <a:sym typeface="Corbel"/>
              </a:defRPr>
            </a:lvl2pPr>
            <a:lvl3pPr indent="-342900" lvl="2" marL="1371600" marR="0" rtl="0" algn="l">
              <a:spcBef>
                <a:spcPts val="360"/>
              </a:spcBef>
              <a:spcAft>
                <a:spcPts val="0"/>
              </a:spcAft>
              <a:buClr>
                <a:srgbClr val="00509F"/>
              </a:buClr>
              <a:buSzPts val="1800"/>
              <a:buFont typeface="Arial"/>
              <a:buChar char="•"/>
              <a:defRPr b="0" i="0" sz="1800" u="none" cap="none" strike="noStrike">
                <a:solidFill>
                  <a:srgbClr val="00509F"/>
                </a:solidFill>
                <a:latin typeface="Corbel"/>
                <a:ea typeface="Corbel"/>
                <a:cs typeface="Corbel"/>
                <a:sym typeface="Corbel"/>
              </a:defRPr>
            </a:lvl3pPr>
            <a:lvl4pPr indent="-330200" lvl="3" marL="1828800" marR="0" rtl="0" algn="l">
              <a:spcBef>
                <a:spcPts val="320"/>
              </a:spcBef>
              <a:spcAft>
                <a:spcPts val="0"/>
              </a:spcAft>
              <a:buClr>
                <a:srgbClr val="00509F"/>
              </a:buClr>
              <a:buSzPts val="1600"/>
              <a:buFont typeface="Arial"/>
              <a:buChar char="–"/>
              <a:defRPr b="0" i="0" sz="1600" u="none" cap="none" strike="noStrike">
                <a:solidFill>
                  <a:srgbClr val="00509F"/>
                </a:solidFill>
                <a:latin typeface="Corbel"/>
                <a:ea typeface="Corbel"/>
                <a:cs typeface="Corbel"/>
                <a:sym typeface="Corbel"/>
              </a:defRPr>
            </a:lvl4pPr>
            <a:lvl5pPr indent="-330200" lvl="4" marL="2286000" marR="0" rtl="0" algn="l">
              <a:spcBef>
                <a:spcPts val="320"/>
              </a:spcBef>
              <a:spcAft>
                <a:spcPts val="0"/>
              </a:spcAft>
              <a:buClr>
                <a:srgbClr val="00509F"/>
              </a:buClr>
              <a:buSzPts val="1600"/>
              <a:buFont typeface="Arial"/>
              <a:buChar char="»"/>
              <a:defRPr b="0" i="0" sz="1600" u="none" cap="none" strike="noStrike">
                <a:solidFill>
                  <a:srgbClr val="00509F"/>
                </a:solidFill>
                <a:latin typeface="Corbel"/>
                <a:ea typeface="Corbel"/>
                <a:cs typeface="Corbel"/>
                <a:sym typeface="Corbe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orbel"/>
                <a:ea typeface="Corbel"/>
                <a:cs typeface="Corbel"/>
                <a:sym typeface="Corbe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orbel"/>
                <a:ea typeface="Corbel"/>
                <a:cs typeface="Corbel"/>
                <a:sym typeface="Corbe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orbel"/>
                <a:ea typeface="Corbel"/>
                <a:cs typeface="Corbel"/>
                <a:sym typeface="Corbe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orbel"/>
                <a:ea typeface="Corbel"/>
                <a:cs typeface="Corbel"/>
                <a:sym typeface="Corbel"/>
              </a:defRPr>
            </a:lvl9pPr>
          </a:lstStyle>
          <a:p/>
        </p:txBody>
      </p:sp>
      <p:sp>
        <p:nvSpPr>
          <p:cNvPr id="35" name="Google Shape;35;p6"/>
          <p:cNvSpPr txBox="1"/>
          <p:nvPr>
            <p:ph idx="3" type="body"/>
          </p:nvPr>
        </p:nvSpPr>
        <p:spPr>
          <a:xfrm>
            <a:off x="4786315" y="1271602"/>
            <a:ext cx="4143300" cy="4800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rgbClr val="00509F"/>
              </a:buClr>
              <a:buSzPts val="3200"/>
              <a:buFont typeface="Arial"/>
              <a:buNone/>
              <a:defRPr b="1" i="0" sz="2400" u="none" cap="none" strike="noStrike">
                <a:solidFill>
                  <a:srgbClr val="00509F"/>
                </a:solidFill>
                <a:latin typeface="Corbel"/>
                <a:ea typeface="Corbel"/>
                <a:cs typeface="Corbel"/>
                <a:sym typeface="Corbel"/>
              </a:defRPr>
            </a:lvl1pPr>
            <a:lvl2pPr indent="-228600" lvl="1" marL="914400" marR="0" rtl="0" algn="l">
              <a:spcBef>
                <a:spcPts val="400"/>
              </a:spcBef>
              <a:spcAft>
                <a:spcPts val="0"/>
              </a:spcAft>
              <a:buClr>
                <a:srgbClr val="00509F"/>
              </a:buClr>
              <a:buSzPts val="2800"/>
              <a:buFont typeface="Arial"/>
              <a:buNone/>
              <a:defRPr b="1" i="0" sz="2000" u="none" cap="none" strike="noStrike">
                <a:solidFill>
                  <a:srgbClr val="00509F"/>
                </a:solidFill>
                <a:latin typeface="Corbel"/>
                <a:ea typeface="Corbel"/>
                <a:cs typeface="Corbel"/>
                <a:sym typeface="Corbel"/>
              </a:defRPr>
            </a:lvl2pPr>
            <a:lvl3pPr indent="-228600" lvl="2" marL="1371600" marR="0" rtl="0" algn="l">
              <a:spcBef>
                <a:spcPts val="360"/>
              </a:spcBef>
              <a:spcAft>
                <a:spcPts val="0"/>
              </a:spcAft>
              <a:buClr>
                <a:srgbClr val="00509F"/>
              </a:buClr>
              <a:buSzPts val="2400"/>
              <a:buFont typeface="Arial"/>
              <a:buNone/>
              <a:defRPr b="1" i="0" sz="1800" u="none" cap="none" strike="noStrike">
                <a:solidFill>
                  <a:srgbClr val="00509F"/>
                </a:solidFill>
                <a:latin typeface="Corbel"/>
                <a:ea typeface="Corbel"/>
                <a:cs typeface="Corbel"/>
                <a:sym typeface="Corbel"/>
              </a:defRPr>
            </a:lvl3pPr>
            <a:lvl4pPr indent="-228600" lvl="3" marL="1828800" marR="0" rtl="0" algn="l">
              <a:spcBef>
                <a:spcPts val="320"/>
              </a:spcBef>
              <a:spcAft>
                <a:spcPts val="0"/>
              </a:spcAft>
              <a:buClr>
                <a:srgbClr val="00509F"/>
              </a:buClr>
              <a:buSzPts val="2000"/>
              <a:buFont typeface="Arial"/>
              <a:buNone/>
              <a:defRPr b="1" i="0" sz="1600" u="none" cap="none" strike="noStrike">
                <a:solidFill>
                  <a:srgbClr val="00509F"/>
                </a:solidFill>
                <a:latin typeface="Corbel"/>
                <a:ea typeface="Corbel"/>
                <a:cs typeface="Corbel"/>
                <a:sym typeface="Corbel"/>
              </a:defRPr>
            </a:lvl4pPr>
            <a:lvl5pPr indent="-228600" lvl="4" marL="2286000" marR="0" rtl="0" algn="l">
              <a:spcBef>
                <a:spcPts val="320"/>
              </a:spcBef>
              <a:spcAft>
                <a:spcPts val="0"/>
              </a:spcAft>
              <a:buClr>
                <a:srgbClr val="00509F"/>
              </a:buClr>
              <a:buSzPts val="2000"/>
              <a:buFont typeface="Arial"/>
              <a:buNone/>
              <a:defRPr b="1" i="0" sz="1600" u="none" cap="none" strike="noStrike">
                <a:solidFill>
                  <a:srgbClr val="00509F"/>
                </a:solidFill>
                <a:latin typeface="Corbel"/>
                <a:ea typeface="Corbel"/>
                <a:cs typeface="Corbel"/>
                <a:sym typeface="Corbel"/>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orbel"/>
                <a:ea typeface="Corbel"/>
                <a:cs typeface="Corbel"/>
                <a:sym typeface="Corbel"/>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orbel"/>
                <a:ea typeface="Corbel"/>
                <a:cs typeface="Corbel"/>
                <a:sym typeface="Corbel"/>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orbel"/>
                <a:ea typeface="Corbel"/>
                <a:cs typeface="Corbel"/>
                <a:sym typeface="Corbel"/>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orbel"/>
                <a:ea typeface="Corbel"/>
                <a:cs typeface="Corbel"/>
                <a:sym typeface="Corbel"/>
              </a:defRPr>
            </a:lvl9pPr>
          </a:lstStyle>
          <a:p/>
        </p:txBody>
      </p:sp>
      <p:sp>
        <p:nvSpPr>
          <p:cNvPr id="36" name="Google Shape;36;p6"/>
          <p:cNvSpPr txBox="1"/>
          <p:nvPr>
            <p:ph idx="4" type="body"/>
          </p:nvPr>
        </p:nvSpPr>
        <p:spPr>
          <a:xfrm>
            <a:off x="4786315" y="1751424"/>
            <a:ext cx="4143300" cy="30705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rgbClr val="00509F"/>
              </a:buClr>
              <a:buSzPts val="2400"/>
              <a:buFont typeface="Arial"/>
              <a:buChar char="•"/>
              <a:defRPr b="0" i="0" sz="2400" u="none" cap="none" strike="noStrike">
                <a:solidFill>
                  <a:srgbClr val="00509F"/>
                </a:solidFill>
                <a:latin typeface="Corbel"/>
                <a:ea typeface="Corbel"/>
                <a:cs typeface="Corbel"/>
                <a:sym typeface="Corbel"/>
              </a:defRPr>
            </a:lvl1pPr>
            <a:lvl2pPr indent="-355600" lvl="1" marL="914400" marR="0" rtl="0" algn="l">
              <a:spcBef>
                <a:spcPts val="400"/>
              </a:spcBef>
              <a:spcAft>
                <a:spcPts val="0"/>
              </a:spcAft>
              <a:buClr>
                <a:srgbClr val="00509F"/>
              </a:buClr>
              <a:buSzPts val="2000"/>
              <a:buFont typeface="Arial"/>
              <a:buChar char="–"/>
              <a:defRPr b="0" i="0" sz="2000" u="none" cap="none" strike="noStrike">
                <a:solidFill>
                  <a:srgbClr val="00509F"/>
                </a:solidFill>
                <a:latin typeface="Corbel"/>
                <a:ea typeface="Corbel"/>
                <a:cs typeface="Corbel"/>
                <a:sym typeface="Corbel"/>
              </a:defRPr>
            </a:lvl2pPr>
            <a:lvl3pPr indent="-342900" lvl="2" marL="1371600" marR="0" rtl="0" algn="l">
              <a:spcBef>
                <a:spcPts val="360"/>
              </a:spcBef>
              <a:spcAft>
                <a:spcPts val="0"/>
              </a:spcAft>
              <a:buClr>
                <a:srgbClr val="00509F"/>
              </a:buClr>
              <a:buSzPts val="1800"/>
              <a:buFont typeface="Arial"/>
              <a:buChar char="•"/>
              <a:defRPr b="0" i="0" sz="1800" u="none" cap="none" strike="noStrike">
                <a:solidFill>
                  <a:srgbClr val="00509F"/>
                </a:solidFill>
                <a:latin typeface="Corbel"/>
                <a:ea typeface="Corbel"/>
                <a:cs typeface="Corbel"/>
                <a:sym typeface="Corbel"/>
              </a:defRPr>
            </a:lvl3pPr>
            <a:lvl4pPr indent="-330200" lvl="3" marL="1828800" marR="0" rtl="0" algn="l">
              <a:spcBef>
                <a:spcPts val="320"/>
              </a:spcBef>
              <a:spcAft>
                <a:spcPts val="0"/>
              </a:spcAft>
              <a:buClr>
                <a:srgbClr val="00509F"/>
              </a:buClr>
              <a:buSzPts val="1600"/>
              <a:buFont typeface="Arial"/>
              <a:buChar char="–"/>
              <a:defRPr b="0" i="0" sz="1600" u="none" cap="none" strike="noStrike">
                <a:solidFill>
                  <a:srgbClr val="00509F"/>
                </a:solidFill>
                <a:latin typeface="Corbel"/>
                <a:ea typeface="Corbel"/>
                <a:cs typeface="Corbel"/>
                <a:sym typeface="Corbel"/>
              </a:defRPr>
            </a:lvl4pPr>
            <a:lvl5pPr indent="-330200" lvl="4" marL="2286000" marR="0" rtl="0" algn="l">
              <a:spcBef>
                <a:spcPts val="320"/>
              </a:spcBef>
              <a:spcAft>
                <a:spcPts val="0"/>
              </a:spcAft>
              <a:buClr>
                <a:srgbClr val="00509F"/>
              </a:buClr>
              <a:buSzPts val="1600"/>
              <a:buFont typeface="Arial"/>
              <a:buChar char="»"/>
              <a:defRPr b="0" i="0" sz="1600" u="none" cap="none" strike="noStrike">
                <a:solidFill>
                  <a:srgbClr val="00509F"/>
                </a:solidFill>
                <a:latin typeface="Corbel"/>
                <a:ea typeface="Corbel"/>
                <a:cs typeface="Corbel"/>
                <a:sym typeface="Corbe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orbel"/>
                <a:ea typeface="Corbel"/>
                <a:cs typeface="Corbel"/>
                <a:sym typeface="Corbe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orbel"/>
                <a:ea typeface="Corbel"/>
                <a:cs typeface="Corbel"/>
                <a:sym typeface="Corbe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orbel"/>
                <a:ea typeface="Corbel"/>
                <a:cs typeface="Corbel"/>
                <a:sym typeface="Corbe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orbel"/>
                <a:ea typeface="Corbel"/>
                <a:cs typeface="Corbel"/>
                <a:sym typeface="Corbel"/>
              </a:defRPr>
            </a:lvl9pPr>
          </a:lstStyle>
          <a:p/>
        </p:txBody>
      </p:sp>
      <p:sp>
        <p:nvSpPr>
          <p:cNvPr id="37" name="Google Shape;37;p6"/>
          <p:cNvSpPr txBox="1"/>
          <p:nvPr>
            <p:ph idx="5" type="body"/>
          </p:nvPr>
        </p:nvSpPr>
        <p:spPr>
          <a:xfrm>
            <a:off x="214282" y="589345"/>
            <a:ext cx="5000700" cy="2145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20"/>
              </a:spcBef>
              <a:spcAft>
                <a:spcPts val="0"/>
              </a:spcAft>
              <a:buClr>
                <a:srgbClr val="FFA200"/>
              </a:buClr>
              <a:buSzPts val="3200"/>
              <a:buFont typeface="Arial"/>
              <a:buNone/>
              <a:defRPr b="0" i="0" sz="1600" u="none" cap="none" strike="noStrike">
                <a:solidFill>
                  <a:srgbClr val="FFA200"/>
                </a:solidFill>
                <a:latin typeface="Arial"/>
                <a:ea typeface="Arial"/>
                <a:cs typeface="Arial"/>
                <a:sym typeface="Arial"/>
              </a:defRPr>
            </a:lvl1pPr>
            <a:lvl2pPr indent="-406400" lvl="1" marL="914400" marR="0" rtl="0" algn="l">
              <a:spcBef>
                <a:spcPts val="560"/>
              </a:spcBef>
              <a:spcAft>
                <a:spcPts val="0"/>
              </a:spcAft>
              <a:buClr>
                <a:srgbClr val="00509F"/>
              </a:buClr>
              <a:buSzPts val="2800"/>
              <a:buFont typeface="Arial"/>
              <a:buChar char="–"/>
              <a:defRPr b="0" i="0" sz="2800" u="none" cap="none" strike="noStrike">
                <a:solidFill>
                  <a:srgbClr val="00509F"/>
                </a:solidFill>
                <a:latin typeface="Corbel"/>
                <a:ea typeface="Corbel"/>
                <a:cs typeface="Corbel"/>
                <a:sym typeface="Corbel"/>
              </a:defRPr>
            </a:lvl2pPr>
            <a:lvl3pPr indent="-381000" lvl="2" marL="1371600" marR="0" rtl="0" algn="l">
              <a:spcBef>
                <a:spcPts val="480"/>
              </a:spcBef>
              <a:spcAft>
                <a:spcPts val="0"/>
              </a:spcAft>
              <a:buClr>
                <a:srgbClr val="00509F"/>
              </a:buClr>
              <a:buSzPts val="2400"/>
              <a:buFont typeface="Arial"/>
              <a:buChar char="•"/>
              <a:defRPr b="0" i="0" sz="2400" u="none" cap="none" strike="noStrike">
                <a:solidFill>
                  <a:srgbClr val="00509F"/>
                </a:solidFill>
                <a:latin typeface="Corbel"/>
                <a:ea typeface="Corbel"/>
                <a:cs typeface="Corbel"/>
                <a:sym typeface="Corbel"/>
              </a:defRPr>
            </a:lvl3pPr>
            <a:lvl4pPr indent="-355600" lvl="3" marL="1828800" marR="0" rtl="0" algn="l">
              <a:spcBef>
                <a:spcPts val="400"/>
              </a:spcBef>
              <a:spcAft>
                <a:spcPts val="0"/>
              </a:spcAft>
              <a:buClr>
                <a:srgbClr val="00509F"/>
              </a:buClr>
              <a:buSzPts val="2000"/>
              <a:buFont typeface="Arial"/>
              <a:buChar char="–"/>
              <a:defRPr b="0" i="0" sz="2000" u="none" cap="none" strike="noStrike">
                <a:solidFill>
                  <a:srgbClr val="00509F"/>
                </a:solidFill>
                <a:latin typeface="Corbel"/>
                <a:ea typeface="Corbel"/>
                <a:cs typeface="Corbel"/>
                <a:sym typeface="Corbel"/>
              </a:defRPr>
            </a:lvl4pPr>
            <a:lvl5pPr indent="-355600" lvl="4" marL="2286000" marR="0" rtl="0" algn="l">
              <a:spcBef>
                <a:spcPts val="400"/>
              </a:spcBef>
              <a:spcAft>
                <a:spcPts val="0"/>
              </a:spcAft>
              <a:buClr>
                <a:srgbClr val="00509F"/>
              </a:buClr>
              <a:buSzPts val="2000"/>
              <a:buFont typeface="Arial"/>
              <a:buChar char="»"/>
              <a:defRPr b="0" i="0" sz="2000" u="none" cap="none" strike="noStrike">
                <a:solidFill>
                  <a:srgbClr val="00509F"/>
                </a:solidFill>
                <a:latin typeface="Corbel"/>
                <a:ea typeface="Corbel"/>
                <a:cs typeface="Corbel"/>
                <a:sym typeface="Corbe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9pPr>
          </a:lstStyle>
          <a:p/>
        </p:txBody>
      </p:sp>
      <p:sp>
        <p:nvSpPr>
          <p:cNvPr id="38" name="Google Shape;38;p6"/>
          <p:cNvSpPr txBox="1"/>
          <p:nvPr>
            <p:ph idx="11" type="ftr"/>
          </p:nvPr>
        </p:nvSpPr>
        <p:spPr>
          <a:xfrm>
            <a:off x="285750" y="5036344"/>
            <a:ext cx="4467300" cy="107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99BCDB"/>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9" name="Google Shape;39;p6"/>
          <p:cNvSpPr txBox="1"/>
          <p:nvPr>
            <p:ph idx="12" type="sldNum"/>
          </p:nvPr>
        </p:nvSpPr>
        <p:spPr>
          <a:xfrm>
            <a:off x="6786563" y="5030391"/>
            <a:ext cx="2133600" cy="113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99BCDB"/>
                </a:solidFill>
                <a:latin typeface="Corbel"/>
                <a:ea typeface="Corbel"/>
                <a:cs typeface="Corbel"/>
                <a:sym typeface="Corbel"/>
              </a:defRPr>
            </a:lvl1pPr>
            <a:lvl2pPr indent="0" lvl="1" marL="0" marR="0" rtl="0" algn="r">
              <a:spcBef>
                <a:spcPts val="0"/>
              </a:spcBef>
              <a:spcAft>
                <a:spcPts val="0"/>
              </a:spcAft>
              <a:buNone/>
              <a:defRPr b="0" i="0" sz="1200" u="none" cap="none" strike="noStrike">
                <a:solidFill>
                  <a:srgbClr val="99BCDB"/>
                </a:solidFill>
                <a:latin typeface="Corbel"/>
                <a:ea typeface="Corbel"/>
                <a:cs typeface="Corbel"/>
                <a:sym typeface="Corbel"/>
              </a:defRPr>
            </a:lvl2pPr>
            <a:lvl3pPr indent="0" lvl="2" marL="0" marR="0" rtl="0" algn="r">
              <a:spcBef>
                <a:spcPts val="0"/>
              </a:spcBef>
              <a:spcAft>
                <a:spcPts val="0"/>
              </a:spcAft>
              <a:buNone/>
              <a:defRPr b="0" i="0" sz="1200" u="none" cap="none" strike="noStrike">
                <a:solidFill>
                  <a:srgbClr val="99BCDB"/>
                </a:solidFill>
                <a:latin typeface="Corbel"/>
                <a:ea typeface="Corbel"/>
                <a:cs typeface="Corbel"/>
                <a:sym typeface="Corbel"/>
              </a:defRPr>
            </a:lvl3pPr>
            <a:lvl4pPr indent="0" lvl="3" marL="0" marR="0" rtl="0" algn="r">
              <a:spcBef>
                <a:spcPts val="0"/>
              </a:spcBef>
              <a:spcAft>
                <a:spcPts val="0"/>
              </a:spcAft>
              <a:buNone/>
              <a:defRPr b="0" i="0" sz="1200" u="none" cap="none" strike="noStrike">
                <a:solidFill>
                  <a:srgbClr val="99BCDB"/>
                </a:solidFill>
                <a:latin typeface="Corbel"/>
                <a:ea typeface="Corbel"/>
                <a:cs typeface="Corbel"/>
                <a:sym typeface="Corbel"/>
              </a:defRPr>
            </a:lvl4pPr>
            <a:lvl5pPr indent="0" lvl="4" marL="0" marR="0" rtl="0" algn="r">
              <a:spcBef>
                <a:spcPts val="0"/>
              </a:spcBef>
              <a:spcAft>
                <a:spcPts val="0"/>
              </a:spcAft>
              <a:buNone/>
              <a:defRPr b="0" i="0" sz="1200" u="none" cap="none" strike="noStrike">
                <a:solidFill>
                  <a:srgbClr val="99BCDB"/>
                </a:solidFill>
                <a:latin typeface="Corbel"/>
                <a:ea typeface="Corbel"/>
                <a:cs typeface="Corbel"/>
                <a:sym typeface="Corbel"/>
              </a:defRPr>
            </a:lvl5pPr>
            <a:lvl6pPr indent="0" lvl="5" marL="0" marR="0" rtl="0" algn="r">
              <a:spcBef>
                <a:spcPts val="0"/>
              </a:spcBef>
              <a:spcAft>
                <a:spcPts val="0"/>
              </a:spcAft>
              <a:buNone/>
              <a:defRPr b="0" i="0" sz="1200" u="none" cap="none" strike="noStrike">
                <a:solidFill>
                  <a:srgbClr val="99BCDB"/>
                </a:solidFill>
                <a:latin typeface="Corbel"/>
                <a:ea typeface="Corbel"/>
                <a:cs typeface="Corbel"/>
                <a:sym typeface="Corbel"/>
              </a:defRPr>
            </a:lvl6pPr>
            <a:lvl7pPr indent="0" lvl="6" marL="0" marR="0" rtl="0" algn="r">
              <a:spcBef>
                <a:spcPts val="0"/>
              </a:spcBef>
              <a:spcAft>
                <a:spcPts val="0"/>
              </a:spcAft>
              <a:buNone/>
              <a:defRPr b="0" i="0" sz="1200" u="none" cap="none" strike="noStrike">
                <a:solidFill>
                  <a:srgbClr val="99BCDB"/>
                </a:solidFill>
                <a:latin typeface="Corbel"/>
                <a:ea typeface="Corbel"/>
                <a:cs typeface="Corbel"/>
                <a:sym typeface="Corbel"/>
              </a:defRPr>
            </a:lvl7pPr>
            <a:lvl8pPr indent="0" lvl="7" marL="0" marR="0" rtl="0" algn="r">
              <a:spcBef>
                <a:spcPts val="0"/>
              </a:spcBef>
              <a:spcAft>
                <a:spcPts val="0"/>
              </a:spcAft>
              <a:buNone/>
              <a:defRPr b="0" i="0" sz="1200" u="none" cap="none" strike="noStrike">
                <a:solidFill>
                  <a:srgbClr val="99BCDB"/>
                </a:solidFill>
                <a:latin typeface="Corbel"/>
                <a:ea typeface="Corbel"/>
                <a:cs typeface="Corbel"/>
                <a:sym typeface="Corbel"/>
              </a:defRPr>
            </a:lvl8pPr>
            <a:lvl9pPr indent="0" lvl="8" marL="0" marR="0" rtl="0" algn="r">
              <a:spcBef>
                <a:spcPts val="0"/>
              </a:spcBef>
              <a:spcAft>
                <a:spcPts val="0"/>
              </a:spcAft>
              <a:buNone/>
              <a:defRPr b="0" i="0" sz="1200" u="none" cap="none" strike="noStrike">
                <a:solidFill>
                  <a:srgbClr val="99BCDB"/>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p:cSld name="Sólo el título">
    <p:spTree>
      <p:nvGrpSpPr>
        <p:cNvPr id="40" name="Shape 40"/>
        <p:cNvGrpSpPr/>
        <p:nvPr/>
      </p:nvGrpSpPr>
      <p:grpSpPr>
        <a:xfrm>
          <a:off x="0" y="0"/>
          <a:ext cx="0" cy="0"/>
          <a:chOff x="0" y="0"/>
          <a:chExt cx="0" cy="0"/>
        </a:xfrm>
      </p:grpSpPr>
      <p:sp>
        <p:nvSpPr>
          <p:cNvPr id="41" name="Google Shape;41;p7"/>
          <p:cNvSpPr txBox="1"/>
          <p:nvPr>
            <p:ph type="title"/>
          </p:nvPr>
        </p:nvSpPr>
        <p:spPr>
          <a:xfrm>
            <a:off x="214313" y="0"/>
            <a:ext cx="6258000" cy="642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1pPr>
            <a:lvl2pPr indent="0" lvl="1"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2pPr>
            <a:lvl3pPr indent="0" lvl="2"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3pPr>
            <a:lvl4pPr indent="0" lvl="3"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4pPr>
            <a:lvl5pPr indent="0" lvl="4"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5pPr>
            <a:lvl6pPr indent="0" lvl="5" marL="4572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6pPr>
            <a:lvl7pPr indent="0" lvl="6" marL="9144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7pPr>
            <a:lvl8pPr indent="0" lvl="7" marL="13716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8pPr>
            <a:lvl9pPr indent="0" lvl="8" marL="18288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9pPr>
          </a:lstStyle>
          <a:p/>
        </p:txBody>
      </p:sp>
      <p:sp>
        <p:nvSpPr>
          <p:cNvPr id="42" name="Google Shape;42;p7"/>
          <p:cNvSpPr txBox="1"/>
          <p:nvPr>
            <p:ph idx="1" type="body"/>
          </p:nvPr>
        </p:nvSpPr>
        <p:spPr>
          <a:xfrm>
            <a:off x="214282" y="589345"/>
            <a:ext cx="5000700" cy="2145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20"/>
              </a:spcBef>
              <a:spcAft>
                <a:spcPts val="0"/>
              </a:spcAft>
              <a:buClr>
                <a:srgbClr val="FFA200"/>
              </a:buClr>
              <a:buSzPts val="3200"/>
              <a:buFont typeface="Arial"/>
              <a:buNone/>
              <a:defRPr b="0" i="0" sz="1600" u="none" cap="none" strike="noStrike">
                <a:solidFill>
                  <a:srgbClr val="FFA200"/>
                </a:solidFill>
                <a:latin typeface="Arial"/>
                <a:ea typeface="Arial"/>
                <a:cs typeface="Arial"/>
                <a:sym typeface="Arial"/>
              </a:defRPr>
            </a:lvl1pPr>
            <a:lvl2pPr indent="-406400" lvl="1" marL="914400" marR="0" rtl="0" algn="l">
              <a:spcBef>
                <a:spcPts val="560"/>
              </a:spcBef>
              <a:spcAft>
                <a:spcPts val="0"/>
              </a:spcAft>
              <a:buClr>
                <a:srgbClr val="00509F"/>
              </a:buClr>
              <a:buSzPts val="2800"/>
              <a:buFont typeface="Arial"/>
              <a:buChar char="–"/>
              <a:defRPr b="0" i="0" sz="2800" u="none" cap="none" strike="noStrike">
                <a:solidFill>
                  <a:srgbClr val="00509F"/>
                </a:solidFill>
                <a:latin typeface="Corbel"/>
                <a:ea typeface="Corbel"/>
                <a:cs typeface="Corbel"/>
                <a:sym typeface="Corbel"/>
              </a:defRPr>
            </a:lvl2pPr>
            <a:lvl3pPr indent="-381000" lvl="2" marL="1371600" marR="0" rtl="0" algn="l">
              <a:spcBef>
                <a:spcPts val="480"/>
              </a:spcBef>
              <a:spcAft>
                <a:spcPts val="0"/>
              </a:spcAft>
              <a:buClr>
                <a:srgbClr val="00509F"/>
              </a:buClr>
              <a:buSzPts val="2400"/>
              <a:buFont typeface="Arial"/>
              <a:buChar char="•"/>
              <a:defRPr b="0" i="0" sz="2400" u="none" cap="none" strike="noStrike">
                <a:solidFill>
                  <a:srgbClr val="00509F"/>
                </a:solidFill>
                <a:latin typeface="Corbel"/>
                <a:ea typeface="Corbel"/>
                <a:cs typeface="Corbel"/>
                <a:sym typeface="Corbel"/>
              </a:defRPr>
            </a:lvl3pPr>
            <a:lvl4pPr indent="-355600" lvl="3" marL="1828800" marR="0" rtl="0" algn="l">
              <a:spcBef>
                <a:spcPts val="400"/>
              </a:spcBef>
              <a:spcAft>
                <a:spcPts val="0"/>
              </a:spcAft>
              <a:buClr>
                <a:srgbClr val="00509F"/>
              </a:buClr>
              <a:buSzPts val="2000"/>
              <a:buFont typeface="Arial"/>
              <a:buChar char="–"/>
              <a:defRPr b="0" i="0" sz="2000" u="none" cap="none" strike="noStrike">
                <a:solidFill>
                  <a:srgbClr val="00509F"/>
                </a:solidFill>
                <a:latin typeface="Corbel"/>
                <a:ea typeface="Corbel"/>
                <a:cs typeface="Corbel"/>
                <a:sym typeface="Corbel"/>
              </a:defRPr>
            </a:lvl4pPr>
            <a:lvl5pPr indent="-355600" lvl="4" marL="2286000" marR="0" rtl="0" algn="l">
              <a:spcBef>
                <a:spcPts val="400"/>
              </a:spcBef>
              <a:spcAft>
                <a:spcPts val="0"/>
              </a:spcAft>
              <a:buClr>
                <a:srgbClr val="00509F"/>
              </a:buClr>
              <a:buSzPts val="2000"/>
              <a:buFont typeface="Arial"/>
              <a:buChar char="»"/>
              <a:defRPr b="0" i="0" sz="2000" u="none" cap="none" strike="noStrike">
                <a:solidFill>
                  <a:srgbClr val="00509F"/>
                </a:solidFill>
                <a:latin typeface="Corbel"/>
                <a:ea typeface="Corbel"/>
                <a:cs typeface="Corbel"/>
                <a:sym typeface="Corbe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9pPr>
          </a:lstStyle>
          <a:p/>
        </p:txBody>
      </p:sp>
      <p:sp>
        <p:nvSpPr>
          <p:cNvPr id="43" name="Google Shape;43;p7"/>
          <p:cNvSpPr txBox="1"/>
          <p:nvPr>
            <p:ph idx="11" type="ftr"/>
          </p:nvPr>
        </p:nvSpPr>
        <p:spPr>
          <a:xfrm>
            <a:off x="285750" y="5036344"/>
            <a:ext cx="4467300" cy="107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99BCDB"/>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4" name="Google Shape;44;p7"/>
          <p:cNvSpPr txBox="1"/>
          <p:nvPr>
            <p:ph idx="12" type="sldNum"/>
          </p:nvPr>
        </p:nvSpPr>
        <p:spPr>
          <a:xfrm>
            <a:off x="6786563" y="5030391"/>
            <a:ext cx="2133600" cy="113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99BCDB"/>
                </a:solidFill>
                <a:latin typeface="Corbel"/>
                <a:ea typeface="Corbel"/>
                <a:cs typeface="Corbel"/>
                <a:sym typeface="Corbel"/>
              </a:defRPr>
            </a:lvl1pPr>
            <a:lvl2pPr indent="0" lvl="1" marL="0" marR="0" rtl="0" algn="r">
              <a:spcBef>
                <a:spcPts val="0"/>
              </a:spcBef>
              <a:spcAft>
                <a:spcPts val="0"/>
              </a:spcAft>
              <a:buNone/>
              <a:defRPr b="0" i="0" sz="1200" u="none" cap="none" strike="noStrike">
                <a:solidFill>
                  <a:srgbClr val="99BCDB"/>
                </a:solidFill>
                <a:latin typeface="Corbel"/>
                <a:ea typeface="Corbel"/>
                <a:cs typeface="Corbel"/>
                <a:sym typeface="Corbel"/>
              </a:defRPr>
            </a:lvl2pPr>
            <a:lvl3pPr indent="0" lvl="2" marL="0" marR="0" rtl="0" algn="r">
              <a:spcBef>
                <a:spcPts val="0"/>
              </a:spcBef>
              <a:spcAft>
                <a:spcPts val="0"/>
              </a:spcAft>
              <a:buNone/>
              <a:defRPr b="0" i="0" sz="1200" u="none" cap="none" strike="noStrike">
                <a:solidFill>
                  <a:srgbClr val="99BCDB"/>
                </a:solidFill>
                <a:latin typeface="Corbel"/>
                <a:ea typeface="Corbel"/>
                <a:cs typeface="Corbel"/>
                <a:sym typeface="Corbel"/>
              </a:defRPr>
            </a:lvl3pPr>
            <a:lvl4pPr indent="0" lvl="3" marL="0" marR="0" rtl="0" algn="r">
              <a:spcBef>
                <a:spcPts val="0"/>
              </a:spcBef>
              <a:spcAft>
                <a:spcPts val="0"/>
              </a:spcAft>
              <a:buNone/>
              <a:defRPr b="0" i="0" sz="1200" u="none" cap="none" strike="noStrike">
                <a:solidFill>
                  <a:srgbClr val="99BCDB"/>
                </a:solidFill>
                <a:latin typeface="Corbel"/>
                <a:ea typeface="Corbel"/>
                <a:cs typeface="Corbel"/>
                <a:sym typeface="Corbel"/>
              </a:defRPr>
            </a:lvl4pPr>
            <a:lvl5pPr indent="0" lvl="4" marL="0" marR="0" rtl="0" algn="r">
              <a:spcBef>
                <a:spcPts val="0"/>
              </a:spcBef>
              <a:spcAft>
                <a:spcPts val="0"/>
              </a:spcAft>
              <a:buNone/>
              <a:defRPr b="0" i="0" sz="1200" u="none" cap="none" strike="noStrike">
                <a:solidFill>
                  <a:srgbClr val="99BCDB"/>
                </a:solidFill>
                <a:latin typeface="Corbel"/>
                <a:ea typeface="Corbel"/>
                <a:cs typeface="Corbel"/>
                <a:sym typeface="Corbel"/>
              </a:defRPr>
            </a:lvl5pPr>
            <a:lvl6pPr indent="0" lvl="5" marL="0" marR="0" rtl="0" algn="r">
              <a:spcBef>
                <a:spcPts val="0"/>
              </a:spcBef>
              <a:spcAft>
                <a:spcPts val="0"/>
              </a:spcAft>
              <a:buNone/>
              <a:defRPr b="0" i="0" sz="1200" u="none" cap="none" strike="noStrike">
                <a:solidFill>
                  <a:srgbClr val="99BCDB"/>
                </a:solidFill>
                <a:latin typeface="Corbel"/>
                <a:ea typeface="Corbel"/>
                <a:cs typeface="Corbel"/>
                <a:sym typeface="Corbel"/>
              </a:defRPr>
            </a:lvl6pPr>
            <a:lvl7pPr indent="0" lvl="6" marL="0" marR="0" rtl="0" algn="r">
              <a:spcBef>
                <a:spcPts val="0"/>
              </a:spcBef>
              <a:spcAft>
                <a:spcPts val="0"/>
              </a:spcAft>
              <a:buNone/>
              <a:defRPr b="0" i="0" sz="1200" u="none" cap="none" strike="noStrike">
                <a:solidFill>
                  <a:srgbClr val="99BCDB"/>
                </a:solidFill>
                <a:latin typeface="Corbel"/>
                <a:ea typeface="Corbel"/>
                <a:cs typeface="Corbel"/>
                <a:sym typeface="Corbel"/>
              </a:defRPr>
            </a:lvl7pPr>
            <a:lvl8pPr indent="0" lvl="7" marL="0" marR="0" rtl="0" algn="r">
              <a:spcBef>
                <a:spcPts val="0"/>
              </a:spcBef>
              <a:spcAft>
                <a:spcPts val="0"/>
              </a:spcAft>
              <a:buNone/>
              <a:defRPr b="0" i="0" sz="1200" u="none" cap="none" strike="noStrike">
                <a:solidFill>
                  <a:srgbClr val="99BCDB"/>
                </a:solidFill>
                <a:latin typeface="Corbel"/>
                <a:ea typeface="Corbel"/>
                <a:cs typeface="Corbel"/>
                <a:sym typeface="Corbel"/>
              </a:defRPr>
            </a:lvl8pPr>
            <a:lvl9pPr indent="0" lvl="8" marL="0" marR="0" rtl="0" algn="r">
              <a:spcBef>
                <a:spcPts val="0"/>
              </a:spcBef>
              <a:spcAft>
                <a:spcPts val="0"/>
              </a:spcAft>
              <a:buNone/>
              <a:defRPr b="0" i="0" sz="1200" u="none" cap="none" strike="noStrike">
                <a:solidFill>
                  <a:srgbClr val="99BCDB"/>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45" name="Shape 45"/>
        <p:cNvGrpSpPr/>
        <p:nvPr/>
      </p:nvGrpSpPr>
      <p:grpSpPr>
        <a:xfrm>
          <a:off x="0" y="0"/>
          <a:ext cx="0" cy="0"/>
          <a:chOff x="0" y="0"/>
          <a:chExt cx="0" cy="0"/>
        </a:xfrm>
      </p:grpSpPr>
      <p:sp>
        <p:nvSpPr>
          <p:cNvPr id="46" name="Google Shape;46;p8"/>
          <p:cNvSpPr txBox="1"/>
          <p:nvPr>
            <p:ph idx="11" type="ftr"/>
          </p:nvPr>
        </p:nvSpPr>
        <p:spPr>
          <a:xfrm>
            <a:off x="285750" y="5036344"/>
            <a:ext cx="4467300" cy="107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99BCDB"/>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7" name="Google Shape;47;p8"/>
          <p:cNvSpPr txBox="1"/>
          <p:nvPr>
            <p:ph idx="12" type="sldNum"/>
          </p:nvPr>
        </p:nvSpPr>
        <p:spPr>
          <a:xfrm>
            <a:off x="6786563" y="5030391"/>
            <a:ext cx="2133600" cy="113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99BCDB"/>
                </a:solidFill>
                <a:latin typeface="Corbel"/>
                <a:ea typeface="Corbel"/>
                <a:cs typeface="Corbel"/>
                <a:sym typeface="Corbel"/>
              </a:defRPr>
            </a:lvl1pPr>
            <a:lvl2pPr indent="0" lvl="1" marL="0" marR="0" rtl="0" algn="r">
              <a:spcBef>
                <a:spcPts val="0"/>
              </a:spcBef>
              <a:spcAft>
                <a:spcPts val="0"/>
              </a:spcAft>
              <a:buNone/>
              <a:defRPr b="0" i="0" sz="1200" u="none" cap="none" strike="noStrike">
                <a:solidFill>
                  <a:srgbClr val="99BCDB"/>
                </a:solidFill>
                <a:latin typeface="Corbel"/>
                <a:ea typeface="Corbel"/>
                <a:cs typeface="Corbel"/>
                <a:sym typeface="Corbel"/>
              </a:defRPr>
            </a:lvl2pPr>
            <a:lvl3pPr indent="0" lvl="2" marL="0" marR="0" rtl="0" algn="r">
              <a:spcBef>
                <a:spcPts val="0"/>
              </a:spcBef>
              <a:spcAft>
                <a:spcPts val="0"/>
              </a:spcAft>
              <a:buNone/>
              <a:defRPr b="0" i="0" sz="1200" u="none" cap="none" strike="noStrike">
                <a:solidFill>
                  <a:srgbClr val="99BCDB"/>
                </a:solidFill>
                <a:latin typeface="Corbel"/>
                <a:ea typeface="Corbel"/>
                <a:cs typeface="Corbel"/>
                <a:sym typeface="Corbel"/>
              </a:defRPr>
            </a:lvl3pPr>
            <a:lvl4pPr indent="0" lvl="3" marL="0" marR="0" rtl="0" algn="r">
              <a:spcBef>
                <a:spcPts val="0"/>
              </a:spcBef>
              <a:spcAft>
                <a:spcPts val="0"/>
              </a:spcAft>
              <a:buNone/>
              <a:defRPr b="0" i="0" sz="1200" u="none" cap="none" strike="noStrike">
                <a:solidFill>
                  <a:srgbClr val="99BCDB"/>
                </a:solidFill>
                <a:latin typeface="Corbel"/>
                <a:ea typeface="Corbel"/>
                <a:cs typeface="Corbel"/>
                <a:sym typeface="Corbel"/>
              </a:defRPr>
            </a:lvl4pPr>
            <a:lvl5pPr indent="0" lvl="4" marL="0" marR="0" rtl="0" algn="r">
              <a:spcBef>
                <a:spcPts val="0"/>
              </a:spcBef>
              <a:spcAft>
                <a:spcPts val="0"/>
              </a:spcAft>
              <a:buNone/>
              <a:defRPr b="0" i="0" sz="1200" u="none" cap="none" strike="noStrike">
                <a:solidFill>
                  <a:srgbClr val="99BCDB"/>
                </a:solidFill>
                <a:latin typeface="Corbel"/>
                <a:ea typeface="Corbel"/>
                <a:cs typeface="Corbel"/>
                <a:sym typeface="Corbel"/>
              </a:defRPr>
            </a:lvl5pPr>
            <a:lvl6pPr indent="0" lvl="5" marL="0" marR="0" rtl="0" algn="r">
              <a:spcBef>
                <a:spcPts val="0"/>
              </a:spcBef>
              <a:spcAft>
                <a:spcPts val="0"/>
              </a:spcAft>
              <a:buNone/>
              <a:defRPr b="0" i="0" sz="1200" u="none" cap="none" strike="noStrike">
                <a:solidFill>
                  <a:srgbClr val="99BCDB"/>
                </a:solidFill>
                <a:latin typeface="Corbel"/>
                <a:ea typeface="Corbel"/>
                <a:cs typeface="Corbel"/>
                <a:sym typeface="Corbel"/>
              </a:defRPr>
            </a:lvl6pPr>
            <a:lvl7pPr indent="0" lvl="6" marL="0" marR="0" rtl="0" algn="r">
              <a:spcBef>
                <a:spcPts val="0"/>
              </a:spcBef>
              <a:spcAft>
                <a:spcPts val="0"/>
              </a:spcAft>
              <a:buNone/>
              <a:defRPr b="0" i="0" sz="1200" u="none" cap="none" strike="noStrike">
                <a:solidFill>
                  <a:srgbClr val="99BCDB"/>
                </a:solidFill>
                <a:latin typeface="Corbel"/>
                <a:ea typeface="Corbel"/>
                <a:cs typeface="Corbel"/>
                <a:sym typeface="Corbel"/>
              </a:defRPr>
            </a:lvl7pPr>
            <a:lvl8pPr indent="0" lvl="7" marL="0" marR="0" rtl="0" algn="r">
              <a:spcBef>
                <a:spcPts val="0"/>
              </a:spcBef>
              <a:spcAft>
                <a:spcPts val="0"/>
              </a:spcAft>
              <a:buNone/>
              <a:defRPr b="0" i="0" sz="1200" u="none" cap="none" strike="noStrike">
                <a:solidFill>
                  <a:srgbClr val="99BCDB"/>
                </a:solidFill>
                <a:latin typeface="Corbel"/>
                <a:ea typeface="Corbel"/>
                <a:cs typeface="Corbel"/>
                <a:sym typeface="Corbel"/>
              </a:defRPr>
            </a:lvl8pPr>
            <a:lvl9pPr indent="0" lvl="8" marL="0" marR="0" rtl="0" algn="r">
              <a:spcBef>
                <a:spcPts val="0"/>
              </a:spcBef>
              <a:spcAft>
                <a:spcPts val="0"/>
              </a:spcAft>
              <a:buNone/>
              <a:defRPr b="0" i="0" sz="1200" u="none" cap="none" strike="noStrike">
                <a:solidFill>
                  <a:srgbClr val="99BCDB"/>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48" name="Shape 48"/>
        <p:cNvGrpSpPr/>
        <p:nvPr/>
      </p:nvGrpSpPr>
      <p:grpSpPr>
        <a:xfrm>
          <a:off x="0" y="0"/>
          <a:ext cx="0" cy="0"/>
          <a:chOff x="0" y="0"/>
          <a:chExt cx="0" cy="0"/>
        </a:xfrm>
      </p:grpSpPr>
      <p:sp>
        <p:nvSpPr>
          <p:cNvPr id="49" name="Google Shape;49;p9"/>
          <p:cNvSpPr txBox="1"/>
          <p:nvPr>
            <p:ph type="title"/>
          </p:nvPr>
        </p:nvSpPr>
        <p:spPr>
          <a:xfrm>
            <a:off x="285720" y="1178708"/>
            <a:ext cx="3008400" cy="7680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rgbClr val="00549F"/>
                </a:solidFill>
                <a:latin typeface="Corbel"/>
                <a:ea typeface="Corbel"/>
                <a:cs typeface="Corbel"/>
                <a:sym typeface="Corbel"/>
              </a:defRPr>
            </a:lvl1pPr>
            <a:lvl2pPr indent="0" lvl="1"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2pPr>
            <a:lvl3pPr indent="0" lvl="2"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3pPr>
            <a:lvl4pPr indent="0" lvl="3"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4pPr>
            <a:lvl5pPr indent="0" lvl="4"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5pPr>
            <a:lvl6pPr indent="0" lvl="5" marL="4572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6pPr>
            <a:lvl7pPr indent="0" lvl="6" marL="9144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7pPr>
            <a:lvl8pPr indent="0" lvl="7" marL="13716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8pPr>
            <a:lvl9pPr indent="0" lvl="8" marL="18288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9pPr>
          </a:lstStyle>
          <a:p/>
        </p:txBody>
      </p:sp>
      <p:sp>
        <p:nvSpPr>
          <p:cNvPr id="50" name="Google Shape;50;p9"/>
          <p:cNvSpPr txBox="1"/>
          <p:nvPr>
            <p:ph idx="1" type="body"/>
          </p:nvPr>
        </p:nvSpPr>
        <p:spPr>
          <a:xfrm>
            <a:off x="3575050" y="1178709"/>
            <a:ext cx="5354700" cy="36969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rgbClr val="00509F"/>
              </a:buClr>
              <a:buSzPts val="3200"/>
              <a:buFont typeface="Arial"/>
              <a:buChar char="•"/>
              <a:defRPr b="0" i="0" sz="3200" u="none" cap="none" strike="noStrike">
                <a:solidFill>
                  <a:srgbClr val="00509F"/>
                </a:solidFill>
                <a:latin typeface="Corbel"/>
                <a:ea typeface="Corbel"/>
                <a:cs typeface="Corbel"/>
                <a:sym typeface="Corbel"/>
              </a:defRPr>
            </a:lvl1pPr>
            <a:lvl2pPr indent="-406400" lvl="1" marL="914400" marR="0" rtl="0" algn="l">
              <a:spcBef>
                <a:spcPts val="560"/>
              </a:spcBef>
              <a:spcAft>
                <a:spcPts val="0"/>
              </a:spcAft>
              <a:buClr>
                <a:srgbClr val="00509F"/>
              </a:buClr>
              <a:buSzPts val="2800"/>
              <a:buFont typeface="Arial"/>
              <a:buChar char="–"/>
              <a:defRPr b="0" i="0" sz="2800" u="none" cap="none" strike="noStrike">
                <a:solidFill>
                  <a:srgbClr val="00509F"/>
                </a:solidFill>
                <a:latin typeface="Corbel"/>
                <a:ea typeface="Corbel"/>
                <a:cs typeface="Corbel"/>
                <a:sym typeface="Corbel"/>
              </a:defRPr>
            </a:lvl2pPr>
            <a:lvl3pPr indent="-381000" lvl="2" marL="1371600" marR="0" rtl="0" algn="l">
              <a:spcBef>
                <a:spcPts val="480"/>
              </a:spcBef>
              <a:spcAft>
                <a:spcPts val="0"/>
              </a:spcAft>
              <a:buClr>
                <a:srgbClr val="00509F"/>
              </a:buClr>
              <a:buSzPts val="2400"/>
              <a:buFont typeface="Arial"/>
              <a:buChar char="•"/>
              <a:defRPr b="0" i="0" sz="2400" u="none" cap="none" strike="noStrike">
                <a:solidFill>
                  <a:srgbClr val="00509F"/>
                </a:solidFill>
                <a:latin typeface="Corbel"/>
                <a:ea typeface="Corbel"/>
                <a:cs typeface="Corbel"/>
                <a:sym typeface="Corbel"/>
              </a:defRPr>
            </a:lvl3pPr>
            <a:lvl4pPr indent="-355600" lvl="3" marL="1828800" marR="0" rtl="0" algn="l">
              <a:spcBef>
                <a:spcPts val="400"/>
              </a:spcBef>
              <a:spcAft>
                <a:spcPts val="0"/>
              </a:spcAft>
              <a:buClr>
                <a:srgbClr val="00509F"/>
              </a:buClr>
              <a:buSzPts val="2000"/>
              <a:buFont typeface="Arial"/>
              <a:buChar char="–"/>
              <a:defRPr b="0" i="0" sz="2000" u="none" cap="none" strike="noStrike">
                <a:solidFill>
                  <a:srgbClr val="00509F"/>
                </a:solidFill>
                <a:latin typeface="Corbel"/>
                <a:ea typeface="Corbel"/>
                <a:cs typeface="Corbel"/>
                <a:sym typeface="Corbel"/>
              </a:defRPr>
            </a:lvl4pPr>
            <a:lvl5pPr indent="-355600" lvl="4" marL="2286000" marR="0" rtl="0" algn="l">
              <a:spcBef>
                <a:spcPts val="400"/>
              </a:spcBef>
              <a:spcAft>
                <a:spcPts val="0"/>
              </a:spcAft>
              <a:buClr>
                <a:srgbClr val="00509F"/>
              </a:buClr>
              <a:buSzPts val="2000"/>
              <a:buFont typeface="Arial"/>
              <a:buChar char="»"/>
              <a:defRPr b="0" i="0" sz="2000" u="none" cap="none" strike="noStrike">
                <a:solidFill>
                  <a:srgbClr val="00509F"/>
                </a:solidFill>
                <a:latin typeface="Corbel"/>
                <a:ea typeface="Corbel"/>
                <a:cs typeface="Corbel"/>
                <a:sym typeface="Corbe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9pPr>
          </a:lstStyle>
          <a:p/>
        </p:txBody>
      </p:sp>
      <p:sp>
        <p:nvSpPr>
          <p:cNvPr id="51" name="Google Shape;51;p9"/>
          <p:cNvSpPr txBox="1"/>
          <p:nvPr>
            <p:ph idx="2" type="body"/>
          </p:nvPr>
        </p:nvSpPr>
        <p:spPr>
          <a:xfrm>
            <a:off x="285720" y="1946692"/>
            <a:ext cx="3008400" cy="29289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rgbClr val="00509F"/>
              </a:buClr>
              <a:buSzPts val="3200"/>
              <a:buFont typeface="Arial"/>
              <a:buNone/>
              <a:defRPr b="0" i="0" sz="1400" u="none" cap="none" strike="noStrike">
                <a:solidFill>
                  <a:srgbClr val="00509F"/>
                </a:solidFill>
                <a:latin typeface="Corbel"/>
                <a:ea typeface="Corbel"/>
                <a:cs typeface="Corbel"/>
                <a:sym typeface="Corbel"/>
              </a:defRPr>
            </a:lvl1pPr>
            <a:lvl2pPr indent="-228600" lvl="1" marL="914400" marR="0" rtl="0" algn="l">
              <a:spcBef>
                <a:spcPts val="240"/>
              </a:spcBef>
              <a:spcAft>
                <a:spcPts val="0"/>
              </a:spcAft>
              <a:buClr>
                <a:srgbClr val="00509F"/>
              </a:buClr>
              <a:buSzPts val="2800"/>
              <a:buFont typeface="Arial"/>
              <a:buNone/>
              <a:defRPr b="0" i="0" sz="1200" u="none" cap="none" strike="noStrike">
                <a:solidFill>
                  <a:srgbClr val="00509F"/>
                </a:solidFill>
                <a:latin typeface="Corbel"/>
                <a:ea typeface="Corbel"/>
                <a:cs typeface="Corbel"/>
                <a:sym typeface="Corbel"/>
              </a:defRPr>
            </a:lvl2pPr>
            <a:lvl3pPr indent="-228600" lvl="2" marL="1371600" marR="0" rtl="0" algn="l">
              <a:spcBef>
                <a:spcPts val="200"/>
              </a:spcBef>
              <a:spcAft>
                <a:spcPts val="0"/>
              </a:spcAft>
              <a:buClr>
                <a:srgbClr val="00509F"/>
              </a:buClr>
              <a:buSzPts val="2400"/>
              <a:buFont typeface="Arial"/>
              <a:buNone/>
              <a:defRPr b="0" i="0" sz="1000" u="none" cap="none" strike="noStrike">
                <a:solidFill>
                  <a:srgbClr val="00509F"/>
                </a:solidFill>
                <a:latin typeface="Corbel"/>
                <a:ea typeface="Corbel"/>
                <a:cs typeface="Corbel"/>
                <a:sym typeface="Corbel"/>
              </a:defRPr>
            </a:lvl3pPr>
            <a:lvl4pPr indent="-228600" lvl="3" marL="1828800" marR="0" rtl="0" algn="l">
              <a:spcBef>
                <a:spcPts val="180"/>
              </a:spcBef>
              <a:spcAft>
                <a:spcPts val="0"/>
              </a:spcAft>
              <a:buClr>
                <a:srgbClr val="00509F"/>
              </a:buClr>
              <a:buSzPts val="2000"/>
              <a:buFont typeface="Arial"/>
              <a:buNone/>
              <a:defRPr b="0" i="0" sz="900" u="none" cap="none" strike="noStrike">
                <a:solidFill>
                  <a:srgbClr val="00509F"/>
                </a:solidFill>
                <a:latin typeface="Corbel"/>
                <a:ea typeface="Corbel"/>
                <a:cs typeface="Corbel"/>
                <a:sym typeface="Corbel"/>
              </a:defRPr>
            </a:lvl4pPr>
            <a:lvl5pPr indent="-228600" lvl="4" marL="2286000" marR="0" rtl="0" algn="l">
              <a:spcBef>
                <a:spcPts val="180"/>
              </a:spcBef>
              <a:spcAft>
                <a:spcPts val="0"/>
              </a:spcAft>
              <a:buClr>
                <a:srgbClr val="00509F"/>
              </a:buClr>
              <a:buSzPts val="2000"/>
              <a:buFont typeface="Arial"/>
              <a:buNone/>
              <a:defRPr b="0" i="0" sz="900" u="none" cap="none" strike="noStrike">
                <a:solidFill>
                  <a:srgbClr val="00509F"/>
                </a:solidFill>
                <a:latin typeface="Corbel"/>
                <a:ea typeface="Corbel"/>
                <a:cs typeface="Corbel"/>
                <a:sym typeface="Corbel"/>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orbel"/>
                <a:ea typeface="Corbel"/>
                <a:cs typeface="Corbel"/>
                <a:sym typeface="Corbel"/>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orbel"/>
                <a:ea typeface="Corbel"/>
                <a:cs typeface="Corbel"/>
                <a:sym typeface="Corbel"/>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orbel"/>
                <a:ea typeface="Corbel"/>
                <a:cs typeface="Corbel"/>
                <a:sym typeface="Corbel"/>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orbel"/>
                <a:ea typeface="Corbel"/>
                <a:cs typeface="Corbel"/>
                <a:sym typeface="Corbel"/>
              </a:defRPr>
            </a:lvl9pPr>
          </a:lstStyle>
          <a:p/>
        </p:txBody>
      </p:sp>
      <p:sp>
        <p:nvSpPr>
          <p:cNvPr id="52" name="Google Shape;52;p9"/>
          <p:cNvSpPr txBox="1"/>
          <p:nvPr>
            <p:ph idx="11" type="ftr"/>
          </p:nvPr>
        </p:nvSpPr>
        <p:spPr>
          <a:xfrm>
            <a:off x="285750" y="5036344"/>
            <a:ext cx="4467300" cy="107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99BCDB"/>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3" name="Google Shape;53;p9"/>
          <p:cNvSpPr txBox="1"/>
          <p:nvPr>
            <p:ph idx="12" type="sldNum"/>
          </p:nvPr>
        </p:nvSpPr>
        <p:spPr>
          <a:xfrm>
            <a:off x="6786563" y="5030391"/>
            <a:ext cx="2133600" cy="113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99BCDB"/>
                </a:solidFill>
                <a:latin typeface="Corbel"/>
                <a:ea typeface="Corbel"/>
                <a:cs typeface="Corbel"/>
                <a:sym typeface="Corbel"/>
              </a:defRPr>
            </a:lvl1pPr>
            <a:lvl2pPr indent="0" lvl="1" marL="0" marR="0" rtl="0" algn="r">
              <a:spcBef>
                <a:spcPts val="0"/>
              </a:spcBef>
              <a:spcAft>
                <a:spcPts val="0"/>
              </a:spcAft>
              <a:buNone/>
              <a:defRPr b="0" i="0" sz="1200" u="none" cap="none" strike="noStrike">
                <a:solidFill>
                  <a:srgbClr val="99BCDB"/>
                </a:solidFill>
                <a:latin typeface="Corbel"/>
                <a:ea typeface="Corbel"/>
                <a:cs typeface="Corbel"/>
                <a:sym typeface="Corbel"/>
              </a:defRPr>
            </a:lvl2pPr>
            <a:lvl3pPr indent="0" lvl="2" marL="0" marR="0" rtl="0" algn="r">
              <a:spcBef>
                <a:spcPts val="0"/>
              </a:spcBef>
              <a:spcAft>
                <a:spcPts val="0"/>
              </a:spcAft>
              <a:buNone/>
              <a:defRPr b="0" i="0" sz="1200" u="none" cap="none" strike="noStrike">
                <a:solidFill>
                  <a:srgbClr val="99BCDB"/>
                </a:solidFill>
                <a:latin typeface="Corbel"/>
                <a:ea typeface="Corbel"/>
                <a:cs typeface="Corbel"/>
                <a:sym typeface="Corbel"/>
              </a:defRPr>
            </a:lvl3pPr>
            <a:lvl4pPr indent="0" lvl="3" marL="0" marR="0" rtl="0" algn="r">
              <a:spcBef>
                <a:spcPts val="0"/>
              </a:spcBef>
              <a:spcAft>
                <a:spcPts val="0"/>
              </a:spcAft>
              <a:buNone/>
              <a:defRPr b="0" i="0" sz="1200" u="none" cap="none" strike="noStrike">
                <a:solidFill>
                  <a:srgbClr val="99BCDB"/>
                </a:solidFill>
                <a:latin typeface="Corbel"/>
                <a:ea typeface="Corbel"/>
                <a:cs typeface="Corbel"/>
                <a:sym typeface="Corbel"/>
              </a:defRPr>
            </a:lvl4pPr>
            <a:lvl5pPr indent="0" lvl="4" marL="0" marR="0" rtl="0" algn="r">
              <a:spcBef>
                <a:spcPts val="0"/>
              </a:spcBef>
              <a:spcAft>
                <a:spcPts val="0"/>
              </a:spcAft>
              <a:buNone/>
              <a:defRPr b="0" i="0" sz="1200" u="none" cap="none" strike="noStrike">
                <a:solidFill>
                  <a:srgbClr val="99BCDB"/>
                </a:solidFill>
                <a:latin typeface="Corbel"/>
                <a:ea typeface="Corbel"/>
                <a:cs typeface="Corbel"/>
                <a:sym typeface="Corbel"/>
              </a:defRPr>
            </a:lvl5pPr>
            <a:lvl6pPr indent="0" lvl="5" marL="0" marR="0" rtl="0" algn="r">
              <a:spcBef>
                <a:spcPts val="0"/>
              </a:spcBef>
              <a:spcAft>
                <a:spcPts val="0"/>
              </a:spcAft>
              <a:buNone/>
              <a:defRPr b="0" i="0" sz="1200" u="none" cap="none" strike="noStrike">
                <a:solidFill>
                  <a:srgbClr val="99BCDB"/>
                </a:solidFill>
                <a:latin typeface="Corbel"/>
                <a:ea typeface="Corbel"/>
                <a:cs typeface="Corbel"/>
                <a:sym typeface="Corbel"/>
              </a:defRPr>
            </a:lvl6pPr>
            <a:lvl7pPr indent="0" lvl="6" marL="0" marR="0" rtl="0" algn="r">
              <a:spcBef>
                <a:spcPts val="0"/>
              </a:spcBef>
              <a:spcAft>
                <a:spcPts val="0"/>
              </a:spcAft>
              <a:buNone/>
              <a:defRPr b="0" i="0" sz="1200" u="none" cap="none" strike="noStrike">
                <a:solidFill>
                  <a:srgbClr val="99BCDB"/>
                </a:solidFill>
                <a:latin typeface="Corbel"/>
                <a:ea typeface="Corbel"/>
                <a:cs typeface="Corbel"/>
                <a:sym typeface="Corbel"/>
              </a:defRPr>
            </a:lvl7pPr>
            <a:lvl8pPr indent="0" lvl="7" marL="0" marR="0" rtl="0" algn="r">
              <a:spcBef>
                <a:spcPts val="0"/>
              </a:spcBef>
              <a:spcAft>
                <a:spcPts val="0"/>
              </a:spcAft>
              <a:buNone/>
              <a:defRPr b="0" i="0" sz="1200" u="none" cap="none" strike="noStrike">
                <a:solidFill>
                  <a:srgbClr val="99BCDB"/>
                </a:solidFill>
                <a:latin typeface="Corbel"/>
                <a:ea typeface="Corbel"/>
                <a:cs typeface="Corbel"/>
                <a:sym typeface="Corbel"/>
              </a:defRPr>
            </a:lvl8pPr>
            <a:lvl9pPr indent="0" lvl="8" marL="0" marR="0" rtl="0" algn="r">
              <a:spcBef>
                <a:spcPts val="0"/>
              </a:spcBef>
              <a:spcAft>
                <a:spcPts val="0"/>
              </a:spcAft>
              <a:buNone/>
              <a:defRPr b="0" i="0" sz="1200" u="none" cap="none" strike="noStrike">
                <a:solidFill>
                  <a:srgbClr val="99BCDB"/>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1792288" y="4075523"/>
            <a:ext cx="5486400" cy="532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rgbClr val="00549F"/>
                </a:solidFill>
                <a:latin typeface="Corbel"/>
                <a:ea typeface="Corbel"/>
                <a:cs typeface="Corbel"/>
                <a:sym typeface="Corbel"/>
              </a:defRPr>
            </a:lvl1pPr>
            <a:lvl2pPr indent="0" lvl="1"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2pPr>
            <a:lvl3pPr indent="0" lvl="2"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3pPr>
            <a:lvl4pPr indent="0" lvl="3"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4pPr>
            <a:lvl5pPr indent="0" lvl="4"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5pPr>
            <a:lvl6pPr indent="0" lvl="5" marL="4572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6pPr>
            <a:lvl7pPr indent="0" lvl="6" marL="9144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7pPr>
            <a:lvl8pPr indent="0" lvl="7" marL="13716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8pPr>
            <a:lvl9pPr indent="0" lvl="8" marL="18288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9pPr>
          </a:lstStyle>
          <a:p/>
        </p:txBody>
      </p:sp>
      <p:sp>
        <p:nvSpPr>
          <p:cNvPr id="56" name="Google Shape;56;p10"/>
          <p:cNvSpPr/>
          <p:nvPr>
            <p:ph idx="2" type="pic"/>
          </p:nvPr>
        </p:nvSpPr>
        <p:spPr>
          <a:xfrm>
            <a:off x="1792288" y="1276348"/>
            <a:ext cx="5486400" cy="26886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rgbClr val="00509F"/>
              </a:buClr>
              <a:buSzPts val="1400"/>
              <a:buFont typeface="Arial"/>
              <a:buNone/>
              <a:defRPr b="0" i="0" sz="3200" u="none" cap="none" strike="noStrike">
                <a:solidFill>
                  <a:srgbClr val="00509F"/>
                </a:solidFill>
                <a:latin typeface="Corbel"/>
                <a:ea typeface="Corbel"/>
                <a:cs typeface="Corbel"/>
                <a:sym typeface="Corbel"/>
              </a:defRPr>
            </a:lvl1pPr>
            <a:lvl2pPr indent="0" lvl="1" marL="457200" marR="0" rtl="0" algn="l">
              <a:spcBef>
                <a:spcPts val="560"/>
              </a:spcBef>
              <a:spcAft>
                <a:spcPts val="0"/>
              </a:spcAft>
              <a:buClr>
                <a:srgbClr val="00509F"/>
              </a:buClr>
              <a:buSzPts val="1400"/>
              <a:buFont typeface="Arial"/>
              <a:buNone/>
              <a:defRPr b="0" i="0" sz="2800" u="none" cap="none" strike="noStrike">
                <a:solidFill>
                  <a:srgbClr val="00509F"/>
                </a:solidFill>
                <a:latin typeface="Corbel"/>
                <a:ea typeface="Corbel"/>
                <a:cs typeface="Corbel"/>
                <a:sym typeface="Corbel"/>
              </a:defRPr>
            </a:lvl2pPr>
            <a:lvl3pPr indent="0" lvl="2" marL="914400" marR="0" rtl="0" algn="l">
              <a:spcBef>
                <a:spcPts val="480"/>
              </a:spcBef>
              <a:spcAft>
                <a:spcPts val="0"/>
              </a:spcAft>
              <a:buClr>
                <a:srgbClr val="00509F"/>
              </a:buClr>
              <a:buSzPts val="1400"/>
              <a:buFont typeface="Arial"/>
              <a:buNone/>
              <a:defRPr b="0" i="0" sz="2400" u="none" cap="none" strike="noStrike">
                <a:solidFill>
                  <a:srgbClr val="00509F"/>
                </a:solidFill>
                <a:latin typeface="Corbel"/>
                <a:ea typeface="Corbel"/>
                <a:cs typeface="Corbel"/>
                <a:sym typeface="Corbel"/>
              </a:defRPr>
            </a:lvl3pPr>
            <a:lvl4pPr indent="0" lvl="3" marL="1371600" marR="0" rtl="0" algn="l">
              <a:spcBef>
                <a:spcPts val="400"/>
              </a:spcBef>
              <a:spcAft>
                <a:spcPts val="0"/>
              </a:spcAft>
              <a:buClr>
                <a:srgbClr val="00509F"/>
              </a:buClr>
              <a:buSzPts val="1400"/>
              <a:buFont typeface="Arial"/>
              <a:buNone/>
              <a:defRPr b="0" i="0" sz="2000" u="none" cap="none" strike="noStrike">
                <a:solidFill>
                  <a:srgbClr val="00509F"/>
                </a:solidFill>
                <a:latin typeface="Corbel"/>
                <a:ea typeface="Corbel"/>
                <a:cs typeface="Corbel"/>
                <a:sym typeface="Corbel"/>
              </a:defRPr>
            </a:lvl4pPr>
            <a:lvl5pPr indent="0" lvl="4" marL="1828800" marR="0" rtl="0" algn="l">
              <a:spcBef>
                <a:spcPts val="400"/>
              </a:spcBef>
              <a:spcAft>
                <a:spcPts val="0"/>
              </a:spcAft>
              <a:buClr>
                <a:srgbClr val="00509F"/>
              </a:buClr>
              <a:buSzPts val="1400"/>
              <a:buFont typeface="Arial"/>
              <a:buNone/>
              <a:defRPr b="0" i="0" sz="2000" u="none" cap="none" strike="noStrike">
                <a:solidFill>
                  <a:srgbClr val="00509F"/>
                </a:solidFill>
                <a:latin typeface="Corbel"/>
                <a:ea typeface="Corbel"/>
                <a:cs typeface="Corbel"/>
                <a:sym typeface="Corbe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orbel"/>
                <a:ea typeface="Corbel"/>
                <a:cs typeface="Corbel"/>
                <a:sym typeface="Corbel"/>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orbel"/>
                <a:ea typeface="Corbel"/>
                <a:cs typeface="Corbel"/>
                <a:sym typeface="Corbel"/>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orbel"/>
                <a:ea typeface="Corbel"/>
                <a:cs typeface="Corbel"/>
                <a:sym typeface="Corbel"/>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orbel"/>
                <a:ea typeface="Corbel"/>
                <a:cs typeface="Corbel"/>
                <a:sym typeface="Corbel"/>
              </a:defRPr>
            </a:lvl9pPr>
          </a:lstStyle>
          <a:p/>
        </p:txBody>
      </p:sp>
      <p:sp>
        <p:nvSpPr>
          <p:cNvPr id="57" name="Google Shape;57;p10"/>
          <p:cNvSpPr txBox="1"/>
          <p:nvPr>
            <p:ph idx="1" type="body"/>
          </p:nvPr>
        </p:nvSpPr>
        <p:spPr>
          <a:xfrm>
            <a:off x="1792288" y="4661312"/>
            <a:ext cx="5486400" cy="3216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rgbClr val="00509F"/>
              </a:buClr>
              <a:buSzPts val="3200"/>
              <a:buFont typeface="Arial"/>
              <a:buNone/>
              <a:defRPr b="0" i="0" sz="1400" u="none" cap="none" strike="noStrike">
                <a:solidFill>
                  <a:srgbClr val="00509F"/>
                </a:solidFill>
                <a:latin typeface="Corbel"/>
                <a:ea typeface="Corbel"/>
                <a:cs typeface="Corbel"/>
                <a:sym typeface="Corbel"/>
              </a:defRPr>
            </a:lvl1pPr>
            <a:lvl2pPr indent="-228600" lvl="1" marL="914400" marR="0" rtl="0" algn="l">
              <a:spcBef>
                <a:spcPts val="240"/>
              </a:spcBef>
              <a:spcAft>
                <a:spcPts val="0"/>
              </a:spcAft>
              <a:buClr>
                <a:srgbClr val="00509F"/>
              </a:buClr>
              <a:buSzPts val="2800"/>
              <a:buFont typeface="Arial"/>
              <a:buNone/>
              <a:defRPr b="0" i="0" sz="1200" u="none" cap="none" strike="noStrike">
                <a:solidFill>
                  <a:srgbClr val="00509F"/>
                </a:solidFill>
                <a:latin typeface="Corbel"/>
                <a:ea typeface="Corbel"/>
                <a:cs typeface="Corbel"/>
                <a:sym typeface="Corbel"/>
              </a:defRPr>
            </a:lvl2pPr>
            <a:lvl3pPr indent="-228600" lvl="2" marL="1371600" marR="0" rtl="0" algn="l">
              <a:spcBef>
                <a:spcPts val="200"/>
              </a:spcBef>
              <a:spcAft>
                <a:spcPts val="0"/>
              </a:spcAft>
              <a:buClr>
                <a:srgbClr val="00509F"/>
              </a:buClr>
              <a:buSzPts val="2400"/>
              <a:buFont typeface="Arial"/>
              <a:buNone/>
              <a:defRPr b="0" i="0" sz="1000" u="none" cap="none" strike="noStrike">
                <a:solidFill>
                  <a:srgbClr val="00509F"/>
                </a:solidFill>
                <a:latin typeface="Corbel"/>
                <a:ea typeface="Corbel"/>
                <a:cs typeface="Corbel"/>
                <a:sym typeface="Corbel"/>
              </a:defRPr>
            </a:lvl3pPr>
            <a:lvl4pPr indent="-228600" lvl="3" marL="1828800" marR="0" rtl="0" algn="l">
              <a:spcBef>
                <a:spcPts val="180"/>
              </a:spcBef>
              <a:spcAft>
                <a:spcPts val="0"/>
              </a:spcAft>
              <a:buClr>
                <a:srgbClr val="00509F"/>
              </a:buClr>
              <a:buSzPts val="2000"/>
              <a:buFont typeface="Arial"/>
              <a:buNone/>
              <a:defRPr b="0" i="0" sz="900" u="none" cap="none" strike="noStrike">
                <a:solidFill>
                  <a:srgbClr val="00509F"/>
                </a:solidFill>
                <a:latin typeface="Corbel"/>
                <a:ea typeface="Corbel"/>
                <a:cs typeface="Corbel"/>
                <a:sym typeface="Corbel"/>
              </a:defRPr>
            </a:lvl4pPr>
            <a:lvl5pPr indent="-228600" lvl="4" marL="2286000" marR="0" rtl="0" algn="l">
              <a:spcBef>
                <a:spcPts val="180"/>
              </a:spcBef>
              <a:spcAft>
                <a:spcPts val="0"/>
              </a:spcAft>
              <a:buClr>
                <a:srgbClr val="00509F"/>
              </a:buClr>
              <a:buSzPts val="2000"/>
              <a:buFont typeface="Arial"/>
              <a:buNone/>
              <a:defRPr b="0" i="0" sz="900" u="none" cap="none" strike="noStrike">
                <a:solidFill>
                  <a:srgbClr val="00509F"/>
                </a:solidFill>
                <a:latin typeface="Corbel"/>
                <a:ea typeface="Corbel"/>
                <a:cs typeface="Corbel"/>
                <a:sym typeface="Corbel"/>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orbel"/>
                <a:ea typeface="Corbel"/>
                <a:cs typeface="Corbel"/>
                <a:sym typeface="Corbel"/>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orbel"/>
                <a:ea typeface="Corbel"/>
                <a:cs typeface="Corbel"/>
                <a:sym typeface="Corbel"/>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orbel"/>
                <a:ea typeface="Corbel"/>
                <a:cs typeface="Corbel"/>
                <a:sym typeface="Corbel"/>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orbel"/>
                <a:ea typeface="Corbel"/>
                <a:cs typeface="Corbel"/>
                <a:sym typeface="Corbel"/>
              </a:defRPr>
            </a:lvl9pPr>
          </a:lstStyle>
          <a:p/>
        </p:txBody>
      </p:sp>
      <p:sp>
        <p:nvSpPr>
          <p:cNvPr id="58" name="Google Shape;58;p10"/>
          <p:cNvSpPr txBox="1"/>
          <p:nvPr>
            <p:ph idx="11" type="ftr"/>
          </p:nvPr>
        </p:nvSpPr>
        <p:spPr>
          <a:xfrm>
            <a:off x="285750" y="5036344"/>
            <a:ext cx="4467300" cy="107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99BCDB"/>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9" name="Google Shape;59;p10"/>
          <p:cNvSpPr txBox="1"/>
          <p:nvPr>
            <p:ph idx="12" type="sldNum"/>
          </p:nvPr>
        </p:nvSpPr>
        <p:spPr>
          <a:xfrm>
            <a:off x="6786563" y="5030391"/>
            <a:ext cx="2133600" cy="113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99BCDB"/>
                </a:solidFill>
                <a:latin typeface="Corbel"/>
                <a:ea typeface="Corbel"/>
                <a:cs typeface="Corbel"/>
                <a:sym typeface="Corbel"/>
              </a:defRPr>
            </a:lvl1pPr>
            <a:lvl2pPr indent="0" lvl="1" marL="0" marR="0" rtl="0" algn="r">
              <a:spcBef>
                <a:spcPts val="0"/>
              </a:spcBef>
              <a:spcAft>
                <a:spcPts val="0"/>
              </a:spcAft>
              <a:buNone/>
              <a:defRPr b="0" i="0" sz="1200" u="none" cap="none" strike="noStrike">
                <a:solidFill>
                  <a:srgbClr val="99BCDB"/>
                </a:solidFill>
                <a:latin typeface="Corbel"/>
                <a:ea typeface="Corbel"/>
                <a:cs typeface="Corbel"/>
                <a:sym typeface="Corbel"/>
              </a:defRPr>
            </a:lvl2pPr>
            <a:lvl3pPr indent="0" lvl="2" marL="0" marR="0" rtl="0" algn="r">
              <a:spcBef>
                <a:spcPts val="0"/>
              </a:spcBef>
              <a:spcAft>
                <a:spcPts val="0"/>
              </a:spcAft>
              <a:buNone/>
              <a:defRPr b="0" i="0" sz="1200" u="none" cap="none" strike="noStrike">
                <a:solidFill>
                  <a:srgbClr val="99BCDB"/>
                </a:solidFill>
                <a:latin typeface="Corbel"/>
                <a:ea typeface="Corbel"/>
                <a:cs typeface="Corbel"/>
                <a:sym typeface="Corbel"/>
              </a:defRPr>
            </a:lvl3pPr>
            <a:lvl4pPr indent="0" lvl="3" marL="0" marR="0" rtl="0" algn="r">
              <a:spcBef>
                <a:spcPts val="0"/>
              </a:spcBef>
              <a:spcAft>
                <a:spcPts val="0"/>
              </a:spcAft>
              <a:buNone/>
              <a:defRPr b="0" i="0" sz="1200" u="none" cap="none" strike="noStrike">
                <a:solidFill>
                  <a:srgbClr val="99BCDB"/>
                </a:solidFill>
                <a:latin typeface="Corbel"/>
                <a:ea typeface="Corbel"/>
                <a:cs typeface="Corbel"/>
                <a:sym typeface="Corbel"/>
              </a:defRPr>
            </a:lvl4pPr>
            <a:lvl5pPr indent="0" lvl="4" marL="0" marR="0" rtl="0" algn="r">
              <a:spcBef>
                <a:spcPts val="0"/>
              </a:spcBef>
              <a:spcAft>
                <a:spcPts val="0"/>
              </a:spcAft>
              <a:buNone/>
              <a:defRPr b="0" i="0" sz="1200" u="none" cap="none" strike="noStrike">
                <a:solidFill>
                  <a:srgbClr val="99BCDB"/>
                </a:solidFill>
                <a:latin typeface="Corbel"/>
                <a:ea typeface="Corbel"/>
                <a:cs typeface="Corbel"/>
                <a:sym typeface="Corbel"/>
              </a:defRPr>
            </a:lvl5pPr>
            <a:lvl6pPr indent="0" lvl="5" marL="0" marR="0" rtl="0" algn="r">
              <a:spcBef>
                <a:spcPts val="0"/>
              </a:spcBef>
              <a:spcAft>
                <a:spcPts val="0"/>
              </a:spcAft>
              <a:buNone/>
              <a:defRPr b="0" i="0" sz="1200" u="none" cap="none" strike="noStrike">
                <a:solidFill>
                  <a:srgbClr val="99BCDB"/>
                </a:solidFill>
                <a:latin typeface="Corbel"/>
                <a:ea typeface="Corbel"/>
                <a:cs typeface="Corbel"/>
                <a:sym typeface="Corbel"/>
              </a:defRPr>
            </a:lvl6pPr>
            <a:lvl7pPr indent="0" lvl="6" marL="0" marR="0" rtl="0" algn="r">
              <a:spcBef>
                <a:spcPts val="0"/>
              </a:spcBef>
              <a:spcAft>
                <a:spcPts val="0"/>
              </a:spcAft>
              <a:buNone/>
              <a:defRPr b="0" i="0" sz="1200" u="none" cap="none" strike="noStrike">
                <a:solidFill>
                  <a:srgbClr val="99BCDB"/>
                </a:solidFill>
                <a:latin typeface="Corbel"/>
                <a:ea typeface="Corbel"/>
                <a:cs typeface="Corbel"/>
                <a:sym typeface="Corbel"/>
              </a:defRPr>
            </a:lvl7pPr>
            <a:lvl8pPr indent="0" lvl="7" marL="0" marR="0" rtl="0" algn="r">
              <a:spcBef>
                <a:spcPts val="0"/>
              </a:spcBef>
              <a:spcAft>
                <a:spcPts val="0"/>
              </a:spcAft>
              <a:buNone/>
              <a:defRPr b="0" i="0" sz="1200" u="none" cap="none" strike="noStrike">
                <a:solidFill>
                  <a:srgbClr val="99BCDB"/>
                </a:solidFill>
                <a:latin typeface="Corbel"/>
                <a:ea typeface="Corbel"/>
                <a:cs typeface="Corbel"/>
                <a:sym typeface="Corbel"/>
              </a:defRPr>
            </a:lvl8pPr>
            <a:lvl9pPr indent="0" lvl="8" marL="0" marR="0" rtl="0" algn="r">
              <a:spcBef>
                <a:spcPts val="0"/>
              </a:spcBef>
              <a:spcAft>
                <a:spcPts val="0"/>
              </a:spcAft>
              <a:buNone/>
              <a:defRPr b="0" i="0" sz="1200" u="none" cap="none" strike="noStrike">
                <a:solidFill>
                  <a:srgbClr val="99BCDB"/>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80000" l="0" r="0" t="0"/>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14313" y="0"/>
            <a:ext cx="6258000" cy="642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1pPr>
            <a:lvl2pPr indent="0" lvl="1"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2pPr>
            <a:lvl3pPr indent="0" lvl="2"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3pPr>
            <a:lvl4pPr indent="0" lvl="3"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4pPr>
            <a:lvl5pPr indent="0" lvl="4" marL="0" marR="0" rtl="0" algn="l">
              <a:spcBef>
                <a:spcPts val="0"/>
              </a:spcBef>
              <a:spcAft>
                <a:spcPts val="0"/>
              </a:spcAft>
              <a:buSzPts val="1400"/>
              <a:buNone/>
              <a:defRPr b="0" i="0" sz="2800" u="none" cap="none" strike="noStrike">
                <a:solidFill>
                  <a:srgbClr val="00549F"/>
                </a:solidFill>
                <a:latin typeface="Corbel"/>
                <a:ea typeface="Corbel"/>
                <a:cs typeface="Corbel"/>
                <a:sym typeface="Corbel"/>
              </a:defRPr>
            </a:lvl5pPr>
            <a:lvl6pPr indent="0" lvl="5" marL="4572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6pPr>
            <a:lvl7pPr indent="0" lvl="6" marL="9144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7pPr>
            <a:lvl8pPr indent="0" lvl="7" marL="13716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8pPr>
            <a:lvl9pPr indent="0" lvl="8" marL="1828800" marR="0" rtl="0" algn="ctr">
              <a:spcBef>
                <a:spcPts val="0"/>
              </a:spcBef>
              <a:spcAft>
                <a:spcPts val="0"/>
              </a:spcAft>
              <a:buSzPts val="1400"/>
              <a:buNone/>
              <a:defRPr b="0" i="0" sz="4400" u="none" cap="none" strike="noStrike">
                <a:solidFill>
                  <a:schemeClr val="dk1"/>
                </a:solidFill>
                <a:latin typeface="Corbel"/>
                <a:ea typeface="Corbel"/>
                <a:cs typeface="Corbel"/>
                <a:sym typeface="Corbel"/>
              </a:defRPr>
            </a:lvl9pPr>
          </a:lstStyle>
          <a:p/>
        </p:txBody>
      </p:sp>
      <p:sp>
        <p:nvSpPr>
          <p:cNvPr id="7" name="Google Shape;7;p1"/>
          <p:cNvSpPr txBox="1"/>
          <p:nvPr>
            <p:ph idx="1" type="body"/>
          </p:nvPr>
        </p:nvSpPr>
        <p:spPr>
          <a:xfrm>
            <a:off x="285750" y="1200150"/>
            <a:ext cx="8643900" cy="36219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rgbClr val="00509F"/>
              </a:buClr>
              <a:buSzPts val="3200"/>
              <a:buFont typeface="Arial"/>
              <a:buChar char="•"/>
              <a:defRPr b="0" i="0" sz="3200" u="none" cap="none" strike="noStrike">
                <a:solidFill>
                  <a:srgbClr val="00509F"/>
                </a:solidFill>
                <a:latin typeface="Corbel"/>
                <a:ea typeface="Corbel"/>
                <a:cs typeface="Corbel"/>
                <a:sym typeface="Corbel"/>
              </a:defRPr>
            </a:lvl1pPr>
            <a:lvl2pPr indent="-406400" lvl="1" marL="914400" marR="0" rtl="0" algn="l">
              <a:spcBef>
                <a:spcPts val="560"/>
              </a:spcBef>
              <a:spcAft>
                <a:spcPts val="0"/>
              </a:spcAft>
              <a:buClr>
                <a:srgbClr val="00509F"/>
              </a:buClr>
              <a:buSzPts val="2800"/>
              <a:buFont typeface="Arial"/>
              <a:buChar char="–"/>
              <a:defRPr b="0" i="0" sz="2800" u="none" cap="none" strike="noStrike">
                <a:solidFill>
                  <a:srgbClr val="00509F"/>
                </a:solidFill>
                <a:latin typeface="Corbel"/>
                <a:ea typeface="Corbel"/>
                <a:cs typeface="Corbel"/>
                <a:sym typeface="Corbel"/>
              </a:defRPr>
            </a:lvl2pPr>
            <a:lvl3pPr indent="-381000" lvl="2" marL="1371600" marR="0" rtl="0" algn="l">
              <a:spcBef>
                <a:spcPts val="480"/>
              </a:spcBef>
              <a:spcAft>
                <a:spcPts val="0"/>
              </a:spcAft>
              <a:buClr>
                <a:srgbClr val="00509F"/>
              </a:buClr>
              <a:buSzPts val="2400"/>
              <a:buFont typeface="Arial"/>
              <a:buChar char="•"/>
              <a:defRPr b="0" i="0" sz="2400" u="none" cap="none" strike="noStrike">
                <a:solidFill>
                  <a:srgbClr val="00509F"/>
                </a:solidFill>
                <a:latin typeface="Corbel"/>
                <a:ea typeface="Corbel"/>
                <a:cs typeface="Corbel"/>
                <a:sym typeface="Corbel"/>
              </a:defRPr>
            </a:lvl3pPr>
            <a:lvl4pPr indent="-355600" lvl="3" marL="1828800" marR="0" rtl="0" algn="l">
              <a:spcBef>
                <a:spcPts val="400"/>
              </a:spcBef>
              <a:spcAft>
                <a:spcPts val="0"/>
              </a:spcAft>
              <a:buClr>
                <a:srgbClr val="00509F"/>
              </a:buClr>
              <a:buSzPts val="2000"/>
              <a:buFont typeface="Arial"/>
              <a:buChar char="–"/>
              <a:defRPr b="0" i="0" sz="2000" u="none" cap="none" strike="noStrike">
                <a:solidFill>
                  <a:srgbClr val="00509F"/>
                </a:solidFill>
                <a:latin typeface="Corbel"/>
                <a:ea typeface="Corbel"/>
                <a:cs typeface="Corbel"/>
                <a:sym typeface="Corbel"/>
              </a:defRPr>
            </a:lvl4pPr>
            <a:lvl5pPr indent="-355600" lvl="4" marL="2286000" marR="0" rtl="0" algn="l">
              <a:spcBef>
                <a:spcPts val="400"/>
              </a:spcBef>
              <a:spcAft>
                <a:spcPts val="0"/>
              </a:spcAft>
              <a:buClr>
                <a:srgbClr val="00509F"/>
              </a:buClr>
              <a:buSzPts val="2000"/>
              <a:buFont typeface="Arial"/>
              <a:buChar char="»"/>
              <a:defRPr b="0" i="0" sz="2000" u="none" cap="none" strike="noStrike">
                <a:solidFill>
                  <a:srgbClr val="00509F"/>
                </a:solidFill>
                <a:latin typeface="Corbel"/>
                <a:ea typeface="Corbel"/>
                <a:cs typeface="Corbel"/>
                <a:sym typeface="Corbe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9pPr>
          </a:lstStyle>
          <a:p/>
        </p:txBody>
      </p:sp>
      <p:sp>
        <p:nvSpPr>
          <p:cNvPr id="8" name="Google Shape;8;p1"/>
          <p:cNvSpPr txBox="1"/>
          <p:nvPr>
            <p:ph idx="11" type="ftr"/>
          </p:nvPr>
        </p:nvSpPr>
        <p:spPr>
          <a:xfrm>
            <a:off x="285750" y="5036344"/>
            <a:ext cx="4467300" cy="107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99BCDB"/>
                </a:solidFill>
                <a:latin typeface="Corbel"/>
                <a:ea typeface="Corbel"/>
                <a:cs typeface="Corbel"/>
                <a:sym typeface="Corbe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2" type="sldNum"/>
          </p:nvPr>
        </p:nvSpPr>
        <p:spPr>
          <a:xfrm>
            <a:off x="6786563" y="5030391"/>
            <a:ext cx="2133600" cy="113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99BCDB"/>
                </a:solidFill>
                <a:latin typeface="Corbel"/>
                <a:ea typeface="Corbel"/>
                <a:cs typeface="Corbel"/>
                <a:sym typeface="Corbel"/>
              </a:defRPr>
            </a:lvl1pPr>
            <a:lvl2pPr indent="0" lvl="1" marL="0" marR="0" rtl="0" algn="r">
              <a:spcBef>
                <a:spcPts val="0"/>
              </a:spcBef>
              <a:spcAft>
                <a:spcPts val="0"/>
              </a:spcAft>
              <a:buNone/>
              <a:defRPr b="0" i="0" sz="1200" u="none" cap="none" strike="noStrike">
                <a:solidFill>
                  <a:srgbClr val="99BCDB"/>
                </a:solidFill>
                <a:latin typeface="Corbel"/>
                <a:ea typeface="Corbel"/>
                <a:cs typeface="Corbel"/>
                <a:sym typeface="Corbel"/>
              </a:defRPr>
            </a:lvl2pPr>
            <a:lvl3pPr indent="0" lvl="2" marL="0" marR="0" rtl="0" algn="r">
              <a:spcBef>
                <a:spcPts val="0"/>
              </a:spcBef>
              <a:spcAft>
                <a:spcPts val="0"/>
              </a:spcAft>
              <a:buNone/>
              <a:defRPr b="0" i="0" sz="1200" u="none" cap="none" strike="noStrike">
                <a:solidFill>
                  <a:srgbClr val="99BCDB"/>
                </a:solidFill>
                <a:latin typeface="Corbel"/>
                <a:ea typeface="Corbel"/>
                <a:cs typeface="Corbel"/>
                <a:sym typeface="Corbel"/>
              </a:defRPr>
            </a:lvl3pPr>
            <a:lvl4pPr indent="0" lvl="3" marL="0" marR="0" rtl="0" algn="r">
              <a:spcBef>
                <a:spcPts val="0"/>
              </a:spcBef>
              <a:spcAft>
                <a:spcPts val="0"/>
              </a:spcAft>
              <a:buNone/>
              <a:defRPr b="0" i="0" sz="1200" u="none" cap="none" strike="noStrike">
                <a:solidFill>
                  <a:srgbClr val="99BCDB"/>
                </a:solidFill>
                <a:latin typeface="Corbel"/>
                <a:ea typeface="Corbel"/>
                <a:cs typeface="Corbel"/>
                <a:sym typeface="Corbel"/>
              </a:defRPr>
            </a:lvl4pPr>
            <a:lvl5pPr indent="0" lvl="4" marL="0" marR="0" rtl="0" algn="r">
              <a:spcBef>
                <a:spcPts val="0"/>
              </a:spcBef>
              <a:spcAft>
                <a:spcPts val="0"/>
              </a:spcAft>
              <a:buNone/>
              <a:defRPr b="0" i="0" sz="1200" u="none" cap="none" strike="noStrike">
                <a:solidFill>
                  <a:srgbClr val="99BCDB"/>
                </a:solidFill>
                <a:latin typeface="Corbel"/>
                <a:ea typeface="Corbel"/>
                <a:cs typeface="Corbel"/>
                <a:sym typeface="Corbel"/>
              </a:defRPr>
            </a:lvl5pPr>
            <a:lvl6pPr indent="0" lvl="5" marL="0" marR="0" rtl="0" algn="r">
              <a:spcBef>
                <a:spcPts val="0"/>
              </a:spcBef>
              <a:spcAft>
                <a:spcPts val="0"/>
              </a:spcAft>
              <a:buNone/>
              <a:defRPr b="0" i="0" sz="1200" u="none" cap="none" strike="noStrike">
                <a:solidFill>
                  <a:srgbClr val="99BCDB"/>
                </a:solidFill>
                <a:latin typeface="Corbel"/>
                <a:ea typeface="Corbel"/>
                <a:cs typeface="Corbel"/>
                <a:sym typeface="Corbel"/>
              </a:defRPr>
            </a:lvl6pPr>
            <a:lvl7pPr indent="0" lvl="6" marL="0" marR="0" rtl="0" algn="r">
              <a:spcBef>
                <a:spcPts val="0"/>
              </a:spcBef>
              <a:spcAft>
                <a:spcPts val="0"/>
              </a:spcAft>
              <a:buNone/>
              <a:defRPr b="0" i="0" sz="1200" u="none" cap="none" strike="noStrike">
                <a:solidFill>
                  <a:srgbClr val="99BCDB"/>
                </a:solidFill>
                <a:latin typeface="Corbel"/>
                <a:ea typeface="Corbel"/>
                <a:cs typeface="Corbel"/>
                <a:sym typeface="Corbel"/>
              </a:defRPr>
            </a:lvl7pPr>
            <a:lvl8pPr indent="0" lvl="7" marL="0" marR="0" rtl="0" algn="r">
              <a:spcBef>
                <a:spcPts val="0"/>
              </a:spcBef>
              <a:spcAft>
                <a:spcPts val="0"/>
              </a:spcAft>
              <a:buNone/>
              <a:defRPr b="0" i="0" sz="1200" u="none" cap="none" strike="noStrike">
                <a:solidFill>
                  <a:srgbClr val="99BCDB"/>
                </a:solidFill>
                <a:latin typeface="Corbel"/>
                <a:ea typeface="Corbel"/>
                <a:cs typeface="Corbel"/>
                <a:sym typeface="Corbel"/>
              </a:defRPr>
            </a:lvl8pPr>
            <a:lvl9pPr indent="0" lvl="8" marL="0" marR="0" rtl="0" algn="r">
              <a:spcBef>
                <a:spcPts val="0"/>
              </a:spcBef>
              <a:spcAft>
                <a:spcPts val="0"/>
              </a:spcAft>
              <a:buNone/>
              <a:defRPr b="0" i="0" sz="1200" u="none" cap="none" strike="noStrike">
                <a:solidFill>
                  <a:srgbClr val="99BCDB"/>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7.jpg"/><Relationship Id="rId4" Type="http://schemas.openxmlformats.org/officeDocument/2006/relationships/image" Target="../media/image16.png"/><Relationship Id="rId9" Type="http://schemas.openxmlformats.org/officeDocument/2006/relationships/image" Target="../media/image22.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s://indico.egi.eu/event/5000/contributions/14300/" TargetMode="External"/><Relationship Id="rId4" Type="http://schemas.openxmlformats.org/officeDocument/2006/relationships/hyperlink" Target="https://indico.egi.eu/event/5000/contributions/14287/" TargetMode="External"/><Relationship Id="rId5" Type="http://schemas.openxmlformats.org/officeDocument/2006/relationships/hyperlink" Target="https://indico.egi.eu/event/5000/contributions/14289/" TargetMode="External"/><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s>
</file>

<file path=ppt/slides/_rels/slide13.xml.rels><?xml version="1.0" encoding="UTF-8" standalone="yes"?><Relationships xmlns="http://schemas.openxmlformats.org/package/2006/relationships"><Relationship Id="rId10" Type="http://schemas.openxmlformats.org/officeDocument/2006/relationships/image" Target="../media/image28.png"/><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s://www.youtube.com/playlist?list=PLgPH186Qwh_1IOesmaTLjd35Q-QqdWf9k" TargetMode="External"/><Relationship Id="rId4" Type="http://schemas.openxmlformats.org/officeDocument/2006/relationships/hyperlink" Target="https://servproject.i3m.upv.es/ec3-ltos" TargetMode="External"/><Relationship Id="rId9" Type="http://schemas.openxmlformats.org/officeDocument/2006/relationships/image" Target="../media/image27.png"/><Relationship Id="rId5" Type="http://schemas.openxmlformats.org/officeDocument/2006/relationships/hyperlink" Target="https://marketplace.eosc-portal.eu/services/elastic-cloud-compute-cluster-ec3" TargetMode="External"/><Relationship Id="rId6" Type="http://schemas.openxmlformats.org/officeDocument/2006/relationships/hyperlink" Target="https://ec3.readthedocs.io/en/latest/" TargetMode="External"/><Relationship Id="rId7" Type="http://schemas.openxmlformats.org/officeDocument/2006/relationships/hyperlink" Target="https://github.com/grycap/ec3" TargetMode="External"/><Relationship Id="rId8"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hyperlink" Target="https://wiki.egi.eu/wiki/AoD" TargetMode="External"/><Relationship Id="rId4" Type="http://schemas.openxmlformats.org/officeDocument/2006/relationships/hyperlink" Target="https://wiki.egi.eu/wiki/Galaxy_workflows_with_EC3" TargetMode="External"/><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s://ec3.readthedocs.io/en/latest/ec3aas.html" TargetMode="External"/><Relationship Id="rId4" Type="http://schemas.openxmlformats.org/officeDocument/2006/relationships/image" Target="../media/image12.png"/><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hyperlink" Target="https://ec3.readthedocs.io/en/latest/ec3.html" TargetMode="External"/><Relationship Id="rId4" Type="http://schemas.openxmlformats.org/officeDocument/2006/relationships/hyperlink" Target="https://github.com/grycap/ec3" TargetMode="External"/><Relationship Id="rId5" Type="http://schemas.openxmlformats.org/officeDocument/2006/relationships/hyperlink" Target="https://hub.docker.com/r/grycap/ec3/" TargetMode="External"/><Relationship Id="rId6"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79" name="Shape 79"/>
        <p:cNvGrpSpPr/>
        <p:nvPr/>
      </p:nvGrpSpPr>
      <p:grpSpPr>
        <a:xfrm>
          <a:off x="0" y="0"/>
          <a:ext cx="0" cy="0"/>
          <a:chOff x="0" y="0"/>
          <a:chExt cx="0" cy="0"/>
        </a:xfrm>
      </p:grpSpPr>
      <p:sp>
        <p:nvSpPr>
          <p:cNvPr id="80" name="Google Shape;80;p14"/>
          <p:cNvSpPr txBox="1"/>
          <p:nvPr>
            <p:ph type="ctrTitle"/>
          </p:nvPr>
        </p:nvSpPr>
        <p:spPr>
          <a:xfrm>
            <a:off x="2833975" y="1642700"/>
            <a:ext cx="6095700" cy="1346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 sz="4000">
                <a:latin typeface="Nunito"/>
                <a:ea typeface="Nunito"/>
                <a:cs typeface="Nunito"/>
                <a:sym typeface="Nunito"/>
              </a:rPr>
              <a:t>Elastic Cloud Compute Cluster (EC3)</a:t>
            </a:r>
            <a:endParaRPr b="0" i="0" sz="1900" u="none" cap="none" strike="noStrike">
              <a:solidFill>
                <a:schemeClr val="lt1"/>
              </a:solidFill>
              <a:latin typeface="Corbel"/>
              <a:ea typeface="Corbel"/>
              <a:cs typeface="Corbel"/>
              <a:sym typeface="Corbel"/>
            </a:endParaRPr>
          </a:p>
        </p:txBody>
      </p:sp>
      <p:pic>
        <p:nvPicPr>
          <p:cNvPr id="81" name="Google Shape;81;p14"/>
          <p:cNvPicPr preferRelativeResize="0"/>
          <p:nvPr/>
        </p:nvPicPr>
        <p:blipFill rotWithShape="1">
          <a:blip r:embed="rId4">
            <a:alphaModFix/>
          </a:blip>
          <a:srcRect b="0" l="24759" r="14287" t="7441"/>
          <a:stretch/>
        </p:blipFill>
        <p:spPr>
          <a:xfrm>
            <a:off x="6681824" y="2571750"/>
            <a:ext cx="2137973" cy="1826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3"/>
          <p:cNvSpPr txBox="1"/>
          <p:nvPr>
            <p:ph idx="1" type="body"/>
          </p:nvPr>
        </p:nvSpPr>
        <p:spPr>
          <a:xfrm>
            <a:off x="628650" y="993075"/>
            <a:ext cx="7886700" cy="3624600"/>
          </a:xfrm>
          <a:prstGeom prst="rect">
            <a:avLst/>
          </a:prstGeom>
          <a:ln cap="flat" cmpd="sng" w="9525">
            <a:solidFill>
              <a:srgbClr val="000000"/>
            </a:solidFill>
            <a:prstDash val="solid"/>
            <a:round/>
            <a:headEnd len="sm" w="sm" type="none"/>
            <a:tailEnd len="sm" w="sm" type="none"/>
          </a:ln>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b="1" lang="en" sz="1100">
                <a:latin typeface="Courier New"/>
                <a:ea typeface="Courier New"/>
                <a:cs typeface="Courier New"/>
                <a:sym typeface="Courier New"/>
              </a:rPr>
              <a:t>usage: ec3 [-h] [-v] [-l LOG_FILE] [-ll LOG_LEVEL] [-q]</a:t>
            </a:r>
            <a:endParaRPr b="1" sz="1100">
              <a:latin typeface="Courier New"/>
              <a:ea typeface="Courier New"/>
              <a:cs typeface="Courier New"/>
              <a:sym typeface="Courier New"/>
            </a:endParaRPr>
          </a:p>
          <a:p>
            <a:pPr indent="0" lvl="0" marL="0" rtl="0" algn="l">
              <a:spcBef>
                <a:spcPts val="800"/>
              </a:spcBef>
              <a:spcAft>
                <a:spcPts val="0"/>
              </a:spcAft>
              <a:buClr>
                <a:schemeClr val="dk1"/>
              </a:buClr>
              <a:buSzPts val="1100"/>
              <a:buFont typeface="Arial"/>
              <a:buNone/>
            </a:pPr>
            <a:r>
              <a:rPr b="1" lang="en" sz="1100">
                <a:latin typeface="Courier New"/>
                <a:ea typeface="Courier New"/>
                <a:cs typeface="Courier New"/>
                <a:sym typeface="Courier New"/>
              </a:rPr>
              <a:t>       	{launch,list,show,templates,ssh,reconfigure,destroy,clone,migrate,stop,restart}</a:t>
            </a:r>
            <a:endParaRPr b="1" sz="1100">
              <a:latin typeface="Courier New"/>
              <a:ea typeface="Courier New"/>
              <a:cs typeface="Courier New"/>
              <a:sym typeface="Courier New"/>
            </a:endParaRPr>
          </a:p>
          <a:p>
            <a:pPr indent="0" lvl="0" marL="0" rtl="0" algn="l">
              <a:spcBef>
                <a:spcPts val="800"/>
              </a:spcBef>
              <a:spcAft>
                <a:spcPts val="0"/>
              </a:spcAft>
              <a:buNone/>
            </a:pPr>
            <a:r>
              <a:rPr b="1" lang="en" sz="1100">
                <a:latin typeface="Courier New"/>
                <a:ea typeface="Courier New"/>
                <a:cs typeface="Courier New"/>
                <a:sym typeface="Courier New"/>
              </a:rPr>
              <a:t>Operation:</a:t>
            </a:r>
            <a:endParaRPr b="1" sz="1100">
              <a:latin typeface="Courier New"/>
              <a:ea typeface="Courier New"/>
              <a:cs typeface="Courier New"/>
              <a:sym typeface="Courier New"/>
            </a:endParaRPr>
          </a:p>
          <a:p>
            <a:pPr indent="0" lvl="0" marL="0" rtl="0" algn="l">
              <a:spcBef>
                <a:spcPts val="800"/>
              </a:spcBef>
              <a:spcAft>
                <a:spcPts val="0"/>
              </a:spcAft>
              <a:buClr>
                <a:schemeClr val="dk1"/>
              </a:buClr>
              <a:buSzPts val="1100"/>
              <a:buFont typeface="Arial"/>
              <a:buNone/>
            </a:pPr>
            <a:r>
              <a:rPr b="1" lang="en" sz="1100">
                <a:latin typeface="Courier New"/>
                <a:ea typeface="Courier New"/>
                <a:cs typeface="Courier New"/>
                <a:sym typeface="Courier New"/>
              </a:rPr>
              <a:t>	launch          	launch a new cluster</a:t>
            </a:r>
            <a:endParaRPr b="1" sz="1100">
              <a:latin typeface="Courier New"/>
              <a:ea typeface="Courier New"/>
              <a:cs typeface="Courier New"/>
              <a:sym typeface="Courier New"/>
            </a:endParaRPr>
          </a:p>
          <a:p>
            <a:pPr indent="0" lvl="0" marL="0" rtl="0" algn="l">
              <a:spcBef>
                <a:spcPts val="800"/>
              </a:spcBef>
              <a:spcAft>
                <a:spcPts val="0"/>
              </a:spcAft>
              <a:buClr>
                <a:schemeClr val="dk1"/>
              </a:buClr>
              <a:buSzPts val="1100"/>
              <a:buFont typeface="Arial"/>
              <a:buNone/>
            </a:pPr>
            <a:r>
              <a:rPr b="1" lang="en" sz="1100">
                <a:latin typeface="Courier New"/>
                <a:ea typeface="Courier New"/>
                <a:cs typeface="Courier New"/>
                <a:sym typeface="Courier New"/>
              </a:rPr>
              <a:t>	list            	list launched clusters</a:t>
            </a:r>
            <a:endParaRPr b="1" sz="1100">
              <a:latin typeface="Courier New"/>
              <a:ea typeface="Courier New"/>
              <a:cs typeface="Courier New"/>
              <a:sym typeface="Courier New"/>
            </a:endParaRPr>
          </a:p>
          <a:p>
            <a:pPr indent="0" lvl="0" marL="0" rtl="0" algn="l">
              <a:spcBef>
                <a:spcPts val="800"/>
              </a:spcBef>
              <a:spcAft>
                <a:spcPts val="0"/>
              </a:spcAft>
              <a:buClr>
                <a:schemeClr val="dk1"/>
              </a:buClr>
              <a:buSzPts val="1100"/>
              <a:buFont typeface="Arial"/>
              <a:buNone/>
            </a:pPr>
            <a:r>
              <a:rPr b="1" lang="en" sz="1100">
                <a:latin typeface="Courier New"/>
                <a:ea typeface="Courier New"/>
                <a:cs typeface="Courier New"/>
                <a:sym typeface="Courier New"/>
              </a:rPr>
              <a:t>	show            	print RADL</a:t>
            </a:r>
            <a:endParaRPr b="1" sz="1100">
              <a:latin typeface="Courier New"/>
              <a:ea typeface="Courier New"/>
              <a:cs typeface="Courier New"/>
              <a:sym typeface="Courier New"/>
            </a:endParaRPr>
          </a:p>
          <a:p>
            <a:pPr indent="0" lvl="0" marL="0" rtl="0" algn="l">
              <a:spcBef>
                <a:spcPts val="800"/>
              </a:spcBef>
              <a:spcAft>
                <a:spcPts val="0"/>
              </a:spcAft>
              <a:buClr>
                <a:schemeClr val="dk1"/>
              </a:buClr>
              <a:buSzPts val="1100"/>
              <a:buFont typeface="Arial"/>
              <a:buNone/>
            </a:pPr>
            <a:r>
              <a:rPr b="1" lang="en" sz="1100">
                <a:latin typeface="Courier New"/>
                <a:ea typeface="Courier New"/>
                <a:cs typeface="Courier New"/>
                <a:sym typeface="Courier New"/>
              </a:rPr>
              <a:t>	templates       	list available templates</a:t>
            </a:r>
            <a:endParaRPr b="1" sz="1100">
              <a:latin typeface="Courier New"/>
              <a:ea typeface="Courier New"/>
              <a:cs typeface="Courier New"/>
              <a:sym typeface="Courier New"/>
            </a:endParaRPr>
          </a:p>
          <a:p>
            <a:pPr indent="0" lvl="0" marL="0" rtl="0" algn="l">
              <a:spcBef>
                <a:spcPts val="800"/>
              </a:spcBef>
              <a:spcAft>
                <a:spcPts val="0"/>
              </a:spcAft>
              <a:buClr>
                <a:schemeClr val="dk1"/>
              </a:buClr>
              <a:buSzPts val="1100"/>
              <a:buFont typeface="Arial"/>
              <a:buNone/>
            </a:pPr>
            <a:r>
              <a:rPr b="1" lang="en" sz="1100">
                <a:latin typeface="Courier New"/>
                <a:ea typeface="Courier New"/>
                <a:cs typeface="Courier New"/>
                <a:sym typeface="Courier New"/>
              </a:rPr>
              <a:t>	ssh             	connect to cluster via SSH</a:t>
            </a:r>
            <a:endParaRPr b="1" sz="1100">
              <a:latin typeface="Courier New"/>
              <a:ea typeface="Courier New"/>
              <a:cs typeface="Courier New"/>
              <a:sym typeface="Courier New"/>
            </a:endParaRPr>
          </a:p>
          <a:p>
            <a:pPr indent="0" lvl="0" marL="0" rtl="0" algn="l">
              <a:spcBef>
                <a:spcPts val="800"/>
              </a:spcBef>
              <a:spcAft>
                <a:spcPts val="0"/>
              </a:spcAft>
              <a:buClr>
                <a:schemeClr val="dk1"/>
              </a:buClr>
              <a:buSzPts val="1100"/>
              <a:buFont typeface="Arial"/>
              <a:buNone/>
            </a:pPr>
            <a:r>
              <a:rPr b="1" lang="en" sz="1100">
                <a:latin typeface="Courier New"/>
                <a:ea typeface="Courier New"/>
                <a:cs typeface="Courier New"/>
                <a:sym typeface="Courier New"/>
              </a:rPr>
              <a:t>	reconfigure     	reconfigure the cluster</a:t>
            </a:r>
            <a:endParaRPr b="1" sz="1100">
              <a:latin typeface="Courier New"/>
              <a:ea typeface="Courier New"/>
              <a:cs typeface="Courier New"/>
              <a:sym typeface="Courier New"/>
            </a:endParaRPr>
          </a:p>
          <a:p>
            <a:pPr indent="0" lvl="0" marL="0" rtl="0" algn="l">
              <a:spcBef>
                <a:spcPts val="800"/>
              </a:spcBef>
              <a:spcAft>
                <a:spcPts val="0"/>
              </a:spcAft>
              <a:buClr>
                <a:schemeClr val="dk1"/>
              </a:buClr>
              <a:buSzPts val="1100"/>
              <a:buFont typeface="Arial"/>
              <a:buNone/>
            </a:pPr>
            <a:r>
              <a:rPr b="1" lang="en" sz="1100">
                <a:latin typeface="Courier New"/>
                <a:ea typeface="Courier New"/>
                <a:cs typeface="Courier New"/>
                <a:sym typeface="Courier New"/>
              </a:rPr>
              <a:t>	destroy         	destroy a launched cluster</a:t>
            </a:r>
            <a:endParaRPr b="1" sz="1100">
              <a:latin typeface="Courier New"/>
              <a:ea typeface="Courier New"/>
              <a:cs typeface="Courier New"/>
              <a:sym typeface="Courier New"/>
            </a:endParaRPr>
          </a:p>
          <a:p>
            <a:pPr indent="0" lvl="0" marL="0" rtl="0" algn="l">
              <a:spcBef>
                <a:spcPts val="800"/>
              </a:spcBef>
              <a:spcAft>
                <a:spcPts val="0"/>
              </a:spcAft>
              <a:buClr>
                <a:schemeClr val="dk1"/>
              </a:buClr>
              <a:buSzPts val="1100"/>
              <a:buFont typeface="Arial"/>
              <a:buNone/>
            </a:pPr>
            <a:r>
              <a:rPr b="1" lang="en" sz="1100">
                <a:latin typeface="Courier New"/>
                <a:ea typeface="Courier New"/>
                <a:cs typeface="Courier New"/>
                <a:sym typeface="Courier New"/>
              </a:rPr>
              <a:t>	clone           	clone a launched cluster in another Cloud provider</a:t>
            </a:r>
            <a:endParaRPr b="1" sz="1100">
              <a:latin typeface="Courier New"/>
              <a:ea typeface="Courier New"/>
              <a:cs typeface="Courier New"/>
              <a:sym typeface="Courier New"/>
            </a:endParaRPr>
          </a:p>
          <a:p>
            <a:pPr indent="0" lvl="0" marL="0" rtl="0" algn="l">
              <a:spcBef>
                <a:spcPts val="800"/>
              </a:spcBef>
              <a:spcAft>
                <a:spcPts val="0"/>
              </a:spcAft>
              <a:buClr>
                <a:schemeClr val="dk1"/>
              </a:buClr>
              <a:buSzPts val="1100"/>
              <a:buFont typeface="Arial"/>
              <a:buNone/>
            </a:pPr>
            <a:r>
              <a:rPr b="1" lang="en" sz="1100">
                <a:latin typeface="Courier New"/>
                <a:ea typeface="Courier New"/>
                <a:cs typeface="Courier New"/>
                <a:sym typeface="Courier New"/>
              </a:rPr>
              <a:t>	migrate         	migrate a launched cluster to another Cloud provider</a:t>
            </a:r>
            <a:endParaRPr b="1" sz="1100">
              <a:latin typeface="Courier New"/>
              <a:ea typeface="Courier New"/>
              <a:cs typeface="Courier New"/>
              <a:sym typeface="Courier New"/>
            </a:endParaRPr>
          </a:p>
          <a:p>
            <a:pPr indent="0" lvl="0" marL="0" rtl="0" algn="l">
              <a:spcBef>
                <a:spcPts val="800"/>
              </a:spcBef>
              <a:spcAft>
                <a:spcPts val="0"/>
              </a:spcAft>
              <a:buClr>
                <a:schemeClr val="dk1"/>
              </a:buClr>
              <a:buSzPts val="1100"/>
              <a:buFont typeface="Arial"/>
              <a:buNone/>
            </a:pPr>
            <a:r>
              <a:rPr b="1" lang="en" sz="1100">
                <a:latin typeface="Courier New"/>
                <a:ea typeface="Courier New"/>
                <a:cs typeface="Courier New"/>
                <a:sym typeface="Courier New"/>
              </a:rPr>
              <a:t>	stop            	stop a launched cluster</a:t>
            </a:r>
            <a:endParaRPr b="1" sz="1100">
              <a:latin typeface="Courier New"/>
              <a:ea typeface="Courier New"/>
              <a:cs typeface="Courier New"/>
              <a:sym typeface="Courier New"/>
            </a:endParaRPr>
          </a:p>
          <a:p>
            <a:pPr indent="0" lvl="0" marL="0" rtl="0" algn="l">
              <a:spcBef>
                <a:spcPts val="800"/>
              </a:spcBef>
              <a:spcAft>
                <a:spcPts val="0"/>
              </a:spcAft>
              <a:buClr>
                <a:schemeClr val="dk1"/>
              </a:buClr>
              <a:buSzPts val="1100"/>
              <a:buFont typeface="Arial"/>
              <a:buNone/>
            </a:pPr>
            <a:r>
              <a:rPr b="1" lang="en" sz="1100">
                <a:latin typeface="Courier New"/>
                <a:ea typeface="Courier New"/>
                <a:cs typeface="Courier New"/>
                <a:sym typeface="Courier New"/>
              </a:rPr>
              <a:t>	restart         	restart a previously stopped cluster</a:t>
            </a:r>
            <a:endParaRPr b="1" sz="1100">
              <a:latin typeface="Courier New"/>
              <a:ea typeface="Courier New"/>
              <a:cs typeface="Courier New"/>
              <a:sym typeface="Courier New"/>
            </a:endParaRPr>
          </a:p>
          <a:p>
            <a:pPr indent="0" lvl="0" marL="0" rtl="0" algn="l">
              <a:spcBef>
                <a:spcPts val="800"/>
              </a:spcBef>
              <a:spcAft>
                <a:spcPts val="0"/>
              </a:spcAft>
              <a:buClr>
                <a:schemeClr val="dk1"/>
              </a:buClr>
              <a:buSzPts val="1100"/>
              <a:buFont typeface="Arial"/>
              <a:buNone/>
            </a:pPr>
            <a:r>
              <a:t/>
            </a:r>
            <a:endParaRPr b="1" sz="1100">
              <a:latin typeface="Courier New"/>
              <a:ea typeface="Courier New"/>
              <a:cs typeface="Courier New"/>
              <a:sym typeface="Courier New"/>
            </a:endParaRPr>
          </a:p>
          <a:p>
            <a:pPr indent="0" lvl="0" marL="0" rtl="0" algn="l">
              <a:spcBef>
                <a:spcPts val="800"/>
              </a:spcBef>
              <a:spcAft>
                <a:spcPts val="0"/>
              </a:spcAft>
              <a:buNone/>
            </a:pPr>
            <a:r>
              <a:t/>
            </a:r>
            <a:endParaRPr b="1" sz="1100">
              <a:latin typeface="Courier New"/>
              <a:ea typeface="Courier New"/>
              <a:cs typeface="Courier New"/>
              <a:sym typeface="Courier New"/>
            </a:endParaRPr>
          </a:p>
          <a:p>
            <a:pPr indent="0" lvl="0" marL="0" rtl="0" algn="l">
              <a:spcBef>
                <a:spcPts val="800"/>
              </a:spcBef>
              <a:spcAft>
                <a:spcPts val="0"/>
              </a:spcAft>
              <a:buNone/>
            </a:pPr>
            <a:r>
              <a:rPr b="1" lang="en" sz="1100">
                <a:latin typeface="Courier New"/>
                <a:ea typeface="Courier New"/>
                <a:cs typeface="Courier New"/>
                <a:sym typeface="Courier New"/>
              </a:rPr>
              <a:t>  ...</a:t>
            </a:r>
            <a:endParaRPr sz="1100"/>
          </a:p>
        </p:txBody>
      </p:sp>
      <p:pic>
        <p:nvPicPr>
          <p:cNvPr id="166" name="Google Shape;166;p23"/>
          <p:cNvPicPr preferRelativeResize="0"/>
          <p:nvPr/>
        </p:nvPicPr>
        <p:blipFill>
          <a:blip r:embed="rId3">
            <a:alphaModFix/>
          </a:blip>
          <a:stretch>
            <a:fillRect/>
          </a:stretch>
        </p:blipFill>
        <p:spPr>
          <a:xfrm>
            <a:off x="6392400" y="1977725"/>
            <a:ext cx="3055611" cy="2862625"/>
          </a:xfrm>
          <a:prstGeom prst="rect">
            <a:avLst/>
          </a:prstGeom>
          <a:noFill/>
          <a:ln>
            <a:noFill/>
          </a:ln>
        </p:spPr>
      </p:pic>
      <p:sp>
        <p:nvSpPr>
          <p:cNvPr id="167" name="Google Shape;167;p23"/>
          <p:cNvSpPr txBox="1"/>
          <p:nvPr>
            <p:ph type="title"/>
          </p:nvPr>
        </p:nvSpPr>
        <p:spPr>
          <a:xfrm>
            <a:off x="214313" y="0"/>
            <a:ext cx="6258000" cy="642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
              <a:t>EC3 Client (II)</a:t>
            </a:r>
            <a:endParaRPr b="0" i="0" sz="2800" u="none" cap="none" strike="noStrike">
              <a:solidFill>
                <a:srgbClr val="00549F"/>
              </a:solidFill>
              <a:latin typeface="Corbel"/>
              <a:ea typeface="Corbel"/>
              <a:cs typeface="Corbel"/>
              <a:sym typeface="Corbe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4"/>
          <p:cNvPicPr preferRelativeResize="0"/>
          <p:nvPr/>
        </p:nvPicPr>
        <p:blipFill rotWithShape="1">
          <a:blip r:embed="rId3">
            <a:alphaModFix/>
          </a:blip>
          <a:srcRect b="0" l="0" r="0" t="45483"/>
          <a:stretch/>
        </p:blipFill>
        <p:spPr>
          <a:xfrm>
            <a:off x="6693212" y="1080788"/>
            <a:ext cx="2179836" cy="1767598"/>
          </a:xfrm>
          <a:prstGeom prst="rect">
            <a:avLst/>
          </a:prstGeom>
          <a:noFill/>
          <a:ln>
            <a:noFill/>
          </a:ln>
        </p:spPr>
      </p:pic>
      <p:sp>
        <p:nvSpPr>
          <p:cNvPr id="173" name="Google Shape;173;p24"/>
          <p:cNvSpPr txBox="1"/>
          <p:nvPr>
            <p:ph type="title"/>
          </p:nvPr>
        </p:nvSpPr>
        <p:spPr>
          <a:xfrm>
            <a:off x="214313" y="0"/>
            <a:ext cx="6258000" cy="642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
              <a:t>Wizard with 6 simple steps</a:t>
            </a:r>
            <a:endParaRPr b="0" i="0" sz="2800" u="none" cap="none" strike="noStrike">
              <a:solidFill>
                <a:srgbClr val="00549F"/>
              </a:solidFill>
              <a:latin typeface="Corbel"/>
              <a:ea typeface="Corbel"/>
              <a:cs typeface="Corbel"/>
              <a:sym typeface="Corbel"/>
            </a:endParaRPr>
          </a:p>
        </p:txBody>
      </p:sp>
      <p:pic>
        <p:nvPicPr>
          <p:cNvPr id="174" name="Google Shape;174;p24"/>
          <p:cNvPicPr preferRelativeResize="0"/>
          <p:nvPr/>
        </p:nvPicPr>
        <p:blipFill rotWithShape="1">
          <a:blip r:embed="rId4">
            <a:alphaModFix/>
          </a:blip>
          <a:srcRect b="55329" l="0" r="0" t="11708"/>
          <a:stretch/>
        </p:blipFill>
        <p:spPr>
          <a:xfrm>
            <a:off x="3385797" y="888100"/>
            <a:ext cx="2371212" cy="715915"/>
          </a:xfrm>
          <a:prstGeom prst="rect">
            <a:avLst/>
          </a:prstGeom>
          <a:noFill/>
          <a:ln>
            <a:noFill/>
          </a:ln>
        </p:spPr>
      </p:pic>
      <p:pic>
        <p:nvPicPr>
          <p:cNvPr id="175" name="Google Shape;175;p24"/>
          <p:cNvPicPr preferRelativeResize="0"/>
          <p:nvPr/>
        </p:nvPicPr>
        <p:blipFill>
          <a:blip r:embed="rId5">
            <a:alphaModFix/>
          </a:blip>
          <a:stretch>
            <a:fillRect/>
          </a:stretch>
        </p:blipFill>
        <p:spPr>
          <a:xfrm>
            <a:off x="101925" y="888100"/>
            <a:ext cx="2715524" cy="2152975"/>
          </a:xfrm>
          <a:prstGeom prst="rect">
            <a:avLst/>
          </a:prstGeom>
          <a:noFill/>
          <a:ln>
            <a:noFill/>
          </a:ln>
        </p:spPr>
      </p:pic>
      <p:pic>
        <p:nvPicPr>
          <p:cNvPr id="176" name="Google Shape;176;p24"/>
          <p:cNvPicPr preferRelativeResize="0"/>
          <p:nvPr/>
        </p:nvPicPr>
        <p:blipFill rotWithShape="1">
          <a:blip r:embed="rId6">
            <a:alphaModFix/>
          </a:blip>
          <a:srcRect b="54660" l="0" r="0" t="12756"/>
          <a:stretch/>
        </p:blipFill>
        <p:spPr>
          <a:xfrm>
            <a:off x="3385797" y="1731216"/>
            <a:ext cx="2388104" cy="715937"/>
          </a:xfrm>
          <a:prstGeom prst="rect">
            <a:avLst/>
          </a:prstGeom>
          <a:noFill/>
          <a:ln>
            <a:noFill/>
          </a:ln>
        </p:spPr>
      </p:pic>
      <p:pic>
        <p:nvPicPr>
          <p:cNvPr id="177" name="Google Shape;177;p24"/>
          <p:cNvPicPr preferRelativeResize="0"/>
          <p:nvPr/>
        </p:nvPicPr>
        <p:blipFill rotWithShape="1">
          <a:blip r:embed="rId7">
            <a:alphaModFix/>
          </a:blip>
          <a:srcRect b="42249" l="0" r="0" t="11241"/>
          <a:stretch/>
        </p:blipFill>
        <p:spPr>
          <a:xfrm>
            <a:off x="3377350" y="2574342"/>
            <a:ext cx="2388102" cy="1017410"/>
          </a:xfrm>
          <a:prstGeom prst="rect">
            <a:avLst/>
          </a:prstGeom>
          <a:noFill/>
          <a:ln>
            <a:noFill/>
          </a:ln>
        </p:spPr>
      </p:pic>
      <p:pic>
        <p:nvPicPr>
          <p:cNvPr id="178" name="Google Shape;178;p24"/>
          <p:cNvPicPr preferRelativeResize="0"/>
          <p:nvPr/>
        </p:nvPicPr>
        <p:blipFill rotWithShape="1">
          <a:blip r:embed="rId8">
            <a:alphaModFix/>
          </a:blip>
          <a:srcRect b="21218" l="0" r="0" t="11464"/>
          <a:stretch/>
        </p:blipFill>
        <p:spPr>
          <a:xfrm>
            <a:off x="3385799" y="3718160"/>
            <a:ext cx="2388100" cy="1347665"/>
          </a:xfrm>
          <a:prstGeom prst="rect">
            <a:avLst/>
          </a:prstGeom>
          <a:noFill/>
          <a:ln>
            <a:noFill/>
          </a:ln>
        </p:spPr>
      </p:pic>
      <p:pic>
        <p:nvPicPr>
          <p:cNvPr id="179" name="Google Shape;179;p24"/>
          <p:cNvPicPr preferRelativeResize="0"/>
          <p:nvPr/>
        </p:nvPicPr>
        <p:blipFill>
          <a:blip r:embed="rId9">
            <a:alphaModFix/>
          </a:blip>
          <a:stretch>
            <a:fillRect/>
          </a:stretch>
        </p:blipFill>
        <p:spPr>
          <a:xfrm>
            <a:off x="6472325" y="3107738"/>
            <a:ext cx="2512600" cy="1996526"/>
          </a:xfrm>
          <a:prstGeom prst="rect">
            <a:avLst/>
          </a:prstGeom>
          <a:noFill/>
          <a:ln>
            <a:noFill/>
          </a:ln>
        </p:spPr>
      </p:pic>
      <p:sp>
        <p:nvSpPr>
          <p:cNvPr id="180" name="Google Shape;180;p24"/>
          <p:cNvSpPr/>
          <p:nvPr/>
        </p:nvSpPr>
        <p:spPr>
          <a:xfrm>
            <a:off x="2893650" y="1226125"/>
            <a:ext cx="457500" cy="228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4"/>
          <p:cNvSpPr/>
          <p:nvPr/>
        </p:nvSpPr>
        <p:spPr>
          <a:xfrm>
            <a:off x="5954000" y="1288475"/>
            <a:ext cx="394800" cy="789600"/>
          </a:xfrm>
          <a:prstGeom prst="curvedLeft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4"/>
          <p:cNvSpPr/>
          <p:nvPr/>
        </p:nvSpPr>
        <p:spPr>
          <a:xfrm>
            <a:off x="5857000" y="3165775"/>
            <a:ext cx="394800" cy="789600"/>
          </a:xfrm>
          <a:prstGeom prst="curvedLeft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4"/>
          <p:cNvSpPr/>
          <p:nvPr/>
        </p:nvSpPr>
        <p:spPr>
          <a:xfrm>
            <a:off x="2893650" y="2171250"/>
            <a:ext cx="394800" cy="801000"/>
          </a:xfrm>
          <a:prstGeom prst="curvedRight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4"/>
          <p:cNvSpPr/>
          <p:nvPr/>
        </p:nvSpPr>
        <p:spPr>
          <a:xfrm>
            <a:off x="5825650" y="4464625"/>
            <a:ext cx="457500" cy="228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5" name="Google Shape;185;p24"/>
          <p:cNvPicPr preferRelativeResize="0"/>
          <p:nvPr/>
        </p:nvPicPr>
        <p:blipFill rotWithShape="1">
          <a:blip r:embed="rId3">
            <a:alphaModFix/>
          </a:blip>
          <a:srcRect b="53819" l="0" r="0" t="0"/>
          <a:stretch/>
        </p:blipFill>
        <p:spPr>
          <a:xfrm>
            <a:off x="214325" y="3236826"/>
            <a:ext cx="2388103" cy="1640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5"/>
          <p:cNvSpPr txBox="1"/>
          <p:nvPr>
            <p:ph idx="1" type="body"/>
          </p:nvPr>
        </p:nvSpPr>
        <p:spPr>
          <a:xfrm>
            <a:off x="628650" y="1060175"/>
            <a:ext cx="7243800" cy="3572400"/>
          </a:xfrm>
          <a:prstGeom prst="rect">
            <a:avLst/>
          </a:prstGeom>
        </p:spPr>
        <p:txBody>
          <a:bodyPr anchorCtr="0" anchor="t" bIns="34275" lIns="68575" spcFirstLastPara="1" rIns="68575" wrap="square" tIns="34275">
            <a:noAutofit/>
          </a:bodyPr>
          <a:lstStyle/>
          <a:p>
            <a:pPr indent="-330200" lvl="0" marL="457200" rtl="0" algn="l">
              <a:spcBef>
                <a:spcPts val="800"/>
              </a:spcBef>
              <a:spcAft>
                <a:spcPts val="0"/>
              </a:spcAft>
              <a:buSzPts val="1600"/>
              <a:buChar char="-"/>
            </a:pPr>
            <a:r>
              <a:rPr lang="en" sz="1600"/>
              <a:t>An elastic Kubernetes cluster to deploy SAPS and estimate evapotranspiration and other environmental data that can be applied on water management and the analysis of the evolution of forest masses and crops.</a:t>
            </a:r>
            <a:endParaRPr sz="1600"/>
          </a:p>
          <a:p>
            <a:pPr indent="-330200" lvl="1" marL="914400" rtl="0" algn="l">
              <a:spcBef>
                <a:spcPts val="1000"/>
              </a:spcBef>
              <a:spcAft>
                <a:spcPts val="0"/>
              </a:spcAft>
              <a:buSzPts val="1600"/>
              <a:buChar char="-"/>
            </a:pPr>
            <a:r>
              <a:rPr lang="en" sz="1600"/>
              <a:t>Demo: </a:t>
            </a:r>
            <a:r>
              <a:rPr lang="en" sz="1600" u="sng">
                <a:solidFill>
                  <a:schemeClr val="hlink"/>
                </a:solidFill>
                <a:hlinkClick r:id="rId3"/>
              </a:rPr>
              <a:t>https://indico.egi.eu/event/5000/contributions/14300/</a:t>
            </a:r>
            <a:r>
              <a:rPr lang="en" sz="1600"/>
              <a:t> </a:t>
            </a:r>
            <a:endParaRPr sz="1600"/>
          </a:p>
          <a:p>
            <a:pPr indent="-330200" lvl="0" marL="457200" rtl="0" algn="l">
              <a:spcBef>
                <a:spcPts val="1000"/>
              </a:spcBef>
              <a:spcAft>
                <a:spcPts val="0"/>
              </a:spcAft>
              <a:buSzPts val="1600"/>
              <a:buChar char="-"/>
            </a:pPr>
            <a:r>
              <a:rPr lang="en" sz="1600"/>
              <a:t>EKaaS: The EKaaS (Elastic Kubernetes as a Service) is an on-demand service to deploy Elastic Kubernetes clusters on the EGI Cloud Compute</a:t>
            </a:r>
            <a:endParaRPr sz="1600"/>
          </a:p>
          <a:p>
            <a:pPr indent="-330200" lvl="1" marL="914400" rtl="0" algn="l">
              <a:spcBef>
                <a:spcPts val="1000"/>
              </a:spcBef>
              <a:spcAft>
                <a:spcPts val="0"/>
              </a:spcAft>
              <a:buSzPts val="1600"/>
              <a:buChar char="-"/>
            </a:pPr>
            <a:r>
              <a:rPr lang="en" sz="1600"/>
              <a:t>Demo: </a:t>
            </a:r>
            <a:r>
              <a:rPr lang="en" sz="1600" u="sng">
                <a:solidFill>
                  <a:schemeClr val="hlink"/>
                </a:solidFill>
                <a:hlinkClick r:id="rId4"/>
              </a:rPr>
              <a:t>https://indico.egi.eu/event/5000/contributions/14287/</a:t>
            </a:r>
            <a:endParaRPr sz="1600"/>
          </a:p>
          <a:p>
            <a:pPr indent="-330200" lvl="0" marL="457200" rtl="0" algn="l">
              <a:spcBef>
                <a:spcPts val="1000"/>
              </a:spcBef>
              <a:spcAft>
                <a:spcPts val="0"/>
              </a:spcAft>
              <a:buSzPts val="1600"/>
              <a:buChar char="-"/>
            </a:pPr>
            <a:r>
              <a:rPr lang="en" sz="1600"/>
              <a:t>OSCAR: is Functions as a Service (FaaS) computing model for file-processing applications. It enables the creation of highly-parallel event-driven file-processing serverless applications that execute on customized Docker containers than run on an elastic Kubernetes cluster.</a:t>
            </a:r>
            <a:endParaRPr sz="1600"/>
          </a:p>
          <a:p>
            <a:pPr indent="-330200" lvl="1" marL="914400" rtl="0" algn="l">
              <a:spcBef>
                <a:spcPts val="0"/>
              </a:spcBef>
              <a:spcAft>
                <a:spcPts val="0"/>
              </a:spcAft>
              <a:buSzPts val="1600"/>
              <a:buChar char="-"/>
            </a:pPr>
            <a:r>
              <a:rPr lang="en" sz="1600"/>
              <a:t>Session: </a:t>
            </a:r>
            <a:r>
              <a:rPr lang="en" sz="1600" u="sng">
                <a:solidFill>
                  <a:schemeClr val="hlink"/>
                </a:solidFill>
                <a:hlinkClick r:id="rId5"/>
              </a:rPr>
              <a:t>https://indico.egi.eu/event/5000/contributions/14289/</a:t>
            </a:r>
            <a:r>
              <a:rPr lang="en" sz="1600"/>
              <a:t> </a:t>
            </a:r>
            <a:endParaRPr sz="1600"/>
          </a:p>
        </p:txBody>
      </p:sp>
      <p:sp>
        <p:nvSpPr>
          <p:cNvPr id="191" name="Google Shape;191;p25"/>
          <p:cNvSpPr txBox="1"/>
          <p:nvPr>
            <p:ph type="title"/>
          </p:nvPr>
        </p:nvSpPr>
        <p:spPr>
          <a:xfrm>
            <a:off x="214313" y="0"/>
            <a:ext cx="6258000" cy="642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
              <a:t>Usage examples</a:t>
            </a:r>
            <a:endParaRPr b="0" i="0" sz="2800" u="none" cap="none" strike="noStrike">
              <a:solidFill>
                <a:srgbClr val="00549F"/>
              </a:solidFill>
              <a:latin typeface="Corbel"/>
              <a:ea typeface="Corbel"/>
              <a:cs typeface="Corbel"/>
              <a:sym typeface="Corbel"/>
            </a:endParaRPr>
          </a:p>
        </p:txBody>
      </p:sp>
      <p:pic>
        <p:nvPicPr>
          <p:cNvPr id="192" name="Google Shape;192;p25"/>
          <p:cNvPicPr preferRelativeResize="0"/>
          <p:nvPr/>
        </p:nvPicPr>
        <p:blipFill>
          <a:blip r:embed="rId6">
            <a:alphaModFix/>
          </a:blip>
          <a:stretch>
            <a:fillRect/>
          </a:stretch>
        </p:blipFill>
        <p:spPr>
          <a:xfrm>
            <a:off x="7860575" y="1247450"/>
            <a:ext cx="1110250" cy="1172275"/>
          </a:xfrm>
          <a:prstGeom prst="rect">
            <a:avLst/>
          </a:prstGeom>
          <a:noFill/>
          <a:ln>
            <a:noFill/>
          </a:ln>
        </p:spPr>
      </p:pic>
      <p:pic>
        <p:nvPicPr>
          <p:cNvPr id="193" name="Google Shape;193;p25"/>
          <p:cNvPicPr preferRelativeResize="0"/>
          <p:nvPr/>
        </p:nvPicPr>
        <p:blipFill>
          <a:blip r:embed="rId7">
            <a:alphaModFix/>
          </a:blip>
          <a:stretch>
            <a:fillRect/>
          </a:stretch>
        </p:blipFill>
        <p:spPr>
          <a:xfrm>
            <a:off x="7287500" y="2672450"/>
            <a:ext cx="1861175" cy="582525"/>
          </a:xfrm>
          <a:prstGeom prst="rect">
            <a:avLst/>
          </a:prstGeom>
          <a:noFill/>
          <a:ln>
            <a:noFill/>
          </a:ln>
        </p:spPr>
      </p:pic>
      <p:pic>
        <p:nvPicPr>
          <p:cNvPr id="194" name="Google Shape;194;p25"/>
          <p:cNvPicPr preferRelativeResize="0"/>
          <p:nvPr/>
        </p:nvPicPr>
        <p:blipFill>
          <a:blip r:embed="rId8">
            <a:alphaModFix/>
          </a:blip>
          <a:stretch>
            <a:fillRect/>
          </a:stretch>
        </p:blipFill>
        <p:spPr>
          <a:xfrm>
            <a:off x="7035500" y="4003975"/>
            <a:ext cx="1957475" cy="813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6"/>
          <p:cNvSpPr txBox="1"/>
          <p:nvPr>
            <p:ph idx="1" type="body"/>
          </p:nvPr>
        </p:nvSpPr>
        <p:spPr>
          <a:xfrm>
            <a:off x="628650" y="1060175"/>
            <a:ext cx="7886700" cy="3572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en" sz="1600"/>
              <a:t>Video tutorials and demos in YouTube:</a:t>
            </a:r>
            <a:endParaRPr sz="1600"/>
          </a:p>
          <a:p>
            <a:pPr indent="0" lvl="0" marL="0" rtl="0" algn="l">
              <a:spcBef>
                <a:spcPts val="800"/>
              </a:spcBef>
              <a:spcAft>
                <a:spcPts val="0"/>
              </a:spcAft>
              <a:buClr>
                <a:schemeClr val="dk1"/>
              </a:buClr>
              <a:buSzPts val="1100"/>
              <a:buFont typeface="Arial"/>
              <a:buNone/>
            </a:pPr>
            <a:r>
              <a:rPr lang="en" sz="1600" u="sng">
                <a:solidFill>
                  <a:schemeClr val="hlink"/>
                </a:solidFill>
                <a:hlinkClick r:id="rId3"/>
              </a:rPr>
              <a:t>https://www.youtube.com/playlist?list=PLgPH186Qwh_1IOesmaTLjd35Q-QqdWf9k</a:t>
            </a:r>
            <a:r>
              <a:rPr lang="en" sz="1600"/>
              <a:t> </a:t>
            </a:r>
            <a:endParaRPr sz="1600"/>
          </a:p>
          <a:p>
            <a:pPr indent="0" lvl="0" marL="0" rtl="0" algn="l">
              <a:spcBef>
                <a:spcPts val="800"/>
              </a:spcBef>
              <a:spcAft>
                <a:spcPts val="0"/>
              </a:spcAft>
              <a:buClr>
                <a:schemeClr val="dk1"/>
              </a:buClr>
              <a:buSzPts val="1100"/>
              <a:buFont typeface="Arial"/>
              <a:buNone/>
            </a:pPr>
            <a:r>
              <a:rPr lang="en" sz="1600"/>
              <a:t>EC3 AoD portal:</a:t>
            </a:r>
            <a:endParaRPr sz="1600"/>
          </a:p>
          <a:p>
            <a:pPr indent="0" lvl="0" marL="0" rtl="0" algn="l">
              <a:spcBef>
                <a:spcPts val="800"/>
              </a:spcBef>
              <a:spcAft>
                <a:spcPts val="0"/>
              </a:spcAft>
              <a:buClr>
                <a:schemeClr val="dk1"/>
              </a:buClr>
              <a:buSzPts val="1100"/>
              <a:buFont typeface="Arial"/>
              <a:buNone/>
            </a:pPr>
            <a:r>
              <a:rPr lang="en" sz="1600" u="sng">
                <a:solidFill>
                  <a:schemeClr val="hlink"/>
                </a:solidFill>
                <a:hlinkClick r:id="rId4"/>
              </a:rPr>
              <a:t>https://servproject.i3m.upv.es/ec3-ltos</a:t>
            </a:r>
            <a:r>
              <a:rPr lang="en" sz="1600"/>
              <a:t> </a:t>
            </a:r>
            <a:endParaRPr sz="1600"/>
          </a:p>
          <a:p>
            <a:pPr indent="0" lvl="0" marL="0" rtl="0" algn="l">
              <a:spcBef>
                <a:spcPts val="800"/>
              </a:spcBef>
              <a:spcAft>
                <a:spcPts val="0"/>
              </a:spcAft>
              <a:buClr>
                <a:schemeClr val="dk1"/>
              </a:buClr>
              <a:buSzPts val="1100"/>
              <a:buFont typeface="Arial"/>
              <a:buNone/>
            </a:pPr>
            <a:r>
              <a:rPr lang="en" sz="1600"/>
              <a:t>EC3 in EOSC Marketplace:</a:t>
            </a:r>
            <a:endParaRPr sz="1600"/>
          </a:p>
          <a:p>
            <a:pPr indent="0" lvl="0" marL="0" rtl="0" algn="l">
              <a:spcBef>
                <a:spcPts val="800"/>
              </a:spcBef>
              <a:spcAft>
                <a:spcPts val="0"/>
              </a:spcAft>
              <a:buNone/>
            </a:pPr>
            <a:r>
              <a:rPr lang="en" sz="1600" u="sng">
                <a:solidFill>
                  <a:schemeClr val="hlink"/>
                </a:solidFill>
                <a:hlinkClick r:id="rId5"/>
              </a:rPr>
              <a:t>https://marketplace.eosc-portal.eu/services/elastic-cloud-compute-cluster-ec3</a:t>
            </a:r>
            <a:r>
              <a:rPr lang="en" sz="1600"/>
              <a:t> </a:t>
            </a:r>
            <a:endParaRPr sz="1600"/>
          </a:p>
          <a:p>
            <a:pPr indent="0" lvl="0" marL="0" rtl="0" algn="l">
              <a:spcBef>
                <a:spcPts val="800"/>
              </a:spcBef>
              <a:spcAft>
                <a:spcPts val="0"/>
              </a:spcAft>
              <a:buNone/>
            </a:pPr>
            <a:r>
              <a:rPr lang="en" sz="1600"/>
              <a:t>EC3 official documentation:</a:t>
            </a:r>
            <a:endParaRPr sz="1600"/>
          </a:p>
          <a:p>
            <a:pPr indent="0" lvl="0" marL="0" rtl="0" algn="l">
              <a:spcBef>
                <a:spcPts val="800"/>
              </a:spcBef>
              <a:spcAft>
                <a:spcPts val="0"/>
              </a:spcAft>
              <a:buClr>
                <a:schemeClr val="dk1"/>
              </a:buClr>
              <a:buSzPts val="1100"/>
              <a:buFont typeface="Arial"/>
              <a:buNone/>
            </a:pPr>
            <a:r>
              <a:rPr lang="en" sz="1600" u="sng">
                <a:solidFill>
                  <a:schemeClr val="hlink"/>
                </a:solidFill>
                <a:hlinkClick r:id="rId6"/>
              </a:rPr>
              <a:t>https://ec3.readthedocs.io/en/latest/</a:t>
            </a:r>
            <a:r>
              <a:rPr lang="en" sz="1600"/>
              <a:t> </a:t>
            </a:r>
            <a:endParaRPr sz="1600"/>
          </a:p>
          <a:p>
            <a:pPr indent="0" lvl="0" marL="0" rtl="0" algn="l">
              <a:spcBef>
                <a:spcPts val="800"/>
              </a:spcBef>
              <a:spcAft>
                <a:spcPts val="0"/>
              </a:spcAft>
              <a:buNone/>
            </a:pPr>
            <a:r>
              <a:rPr lang="en" sz="1600"/>
              <a:t>EC3 source code:</a:t>
            </a:r>
            <a:endParaRPr sz="1600"/>
          </a:p>
          <a:p>
            <a:pPr indent="0" lvl="0" marL="0" rtl="0" algn="l">
              <a:spcBef>
                <a:spcPts val="800"/>
              </a:spcBef>
              <a:spcAft>
                <a:spcPts val="0"/>
              </a:spcAft>
              <a:buNone/>
            </a:pPr>
            <a:r>
              <a:rPr lang="en" sz="1600" u="sng">
                <a:solidFill>
                  <a:schemeClr val="hlink"/>
                </a:solidFill>
                <a:hlinkClick r:id="rId7"/>
              </a:rPr>
              <a:t>https://github.com/grycap/ec3</a:t>
            </a:r>
            <a:r>
              <a:rPr lang="en" sz="1600"/>
              <a:t> </a:t>
            </a:r>
            <a:endParaRPr sz="1600"/>
          </a:p>
        </p:txBody>
      </p:sp>
      <p:pic>
        <p:nvPicPr>
          <p:cNvPr id="200" name="Google Shape;200;p26"/>
          <p:cNvPicPr preferRelativeResize="0"/>
          <p:nvPr/>
        </p:nvPicPr>
        <p:blipFill>
          <a:blip r:embed="rId8">
            <a:alphaModFix/>
          </a:blip>
          <a:stretch>
            <a:fillRect/>
          </a:stretch>
        </p:blipFill>
        <p:spPr>
          <a:xfrm>
            <a:off x="5071849" y="3946549"/>
            <a:ext cx="1240250" cy="618025"/>
          </a:xfrm>
          <a:prstGeom prst="rect">
            <a:avLst/>
          </a:prstGeom>
          <a:noFill/>
          <a:ln>
            <a:noFill/>
          </a:ln>
        </p:spPr>
      </p:pic>
      <p:pic>
        <p:nvPicPr>
          <p:cNvPr id="201" name="Google Shape;201;p26"/>
          <p:cNvPicPr preferRelativeResize="0"/>
          <p:nvPr/>
        </p:nvPicPr>
        <p:blipFill>
          <a:blip r:embed="rId9">
            <a:alphaModFix/>
          </a:blip>
          <a:stretch>
            <a:fillRect/>
          </a:stretch>
        </p:blipFill>
        <p:spPr>
          <a:xfrm>
            <a:off x="7954573" y="3377875"/>
            <a:ext cx="961800" cy="1178475"/>
          </a:xfrm>
          <a:prstGeom prst="rect">
            <a:avLst/>
          </a:prstGeom>
          <a:noFill/>
          <a:ln>
            <a:noFill/>
          </a:ln>
        </p:spPr>
      </p:pic>
      <p:pic>
        <p:nvPicPr>
          <p:cNvPr id="202" name="Google Shape;202;p26"/>
          <p:cNvPicPr preferRelativeResize="0"/>
          <p:nvPr/>
        </p:nvPicPr>
        <p:blipFill>
          <a:blip r:embed="rId10">
            <a:alphaModFix/>
          </a:blip>
          <a:stretch>
            <a:fillRect/>
          </a:stretch>
        </p:blipFill>
        <p:spPr>
          <a:xfrm>
            <a:off x="6589900" y="3477688"/>
            <a:ext cx="1086875" cy="1086875"/>
          </a:xfrm>
          <a:prstGeom prst="rect">
            <a:avLst/>
          </a:prstGeom>
          <a:noFill/>
          <a:ln>
            <a:noFill/>
          </a:ln>
        </p:spPr>
      </p:pic>
      <p:sp>
        <p:nvSpPr>
          <p:cNvPr id="203" name="Google Shape;203;p26"/>
          <p:cNvSpPr txBox="1"/>
          <p:nvPr>
            <p:ph type="title"/>
          </p:nvPr>
        </p:nvSpPr>
        <p:spPr>
          <a:xfrm>
            <a:off x="214313" y="0"/>
            <a:ext cx="6258000" cy="642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
              <a:t>More Information</a:t>
            </a:r>
            <a:endParaRPr b="0" i="0" sz="2800" u="none" cap="none" strike="noStrike">
              <a:solidFill>
                <a:srgbClr val="00549F"/>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214313" y="0"/>
            <a:ext cx="6258000" cy="642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
              <a:t>What is EC3?</a:t>
            </a:r>
            <a:endParaRPr b="0" i="0" sz="2800" u="none" cap="none" strike="noStrike">
              <a:solidFill>
                <a:srgbClr val="00549F"/>
              </a:solidFill>
              <a:latin typeface="Corbel"/>
              <a:ea typeface="Corbel"/>
              <a:cs typeface="Corbel"/>
              <a:sym typeface="Corbel"/>
            </a:endParaRPr>
          </a:p>
        </p:txBody>
      </p:sp>
      <p:sp>
        <p:nvSpPr>
          <p:cNvPr id="87" name="Google Shape;87;p15"/>
          <p:cNvSpPr txBox="1"/>
          <p:nvPr>
            <p:ph idx="2" type="body"/>
          </p:nvPr>
        </p:nvSpPr>
        <p:spPr>
          <a:xfrm>
            <a:off x="214282" y="589345"/>
            <a:ext cx="5000700" cy="2145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A200"/>
              </a:buClr>
              <a:buFont typeface="Arial"/>
              <a:buNone/>
            </a:pPr>
            <a:r>
              <a:t/>
            </a:r>
            <a:endParaRPr b="0" i="0" sz="1600" u="none" cap="none" strike="noStrike">
              <a:solidFill>
                <a:srgbClr val="FFA200"/>
              </a:solidFill>
              <a:latin typeface="Arial"/>
              <a:ea typeface="Arial"/>
              <a:cs typeface="Arial"/>
              <a:sym typeface="Arial"/>
            </a:endParaRPr>
          </a:p>
        </p:txBody>
      </p:sp>
      <p:sp>
        <p:nvSpPr>
          <p:cNvPr id="88" name="Google Shape;88;p15"/>
          <p:cNvSpPr txBox="1"/>
          <p:nvPr>
            <p:ph idx="1" type="body"/>
          </p:nvPr>
        </p:nvSpPr>
        <p:spPr>
          <a:xfrm>
            <a:off x="628650" y="995275"/>
            <a:ext cx="8284200" cy="1032000"/>
          </a:xfrm>
          <a:prstGeom prst="rect">
            <a:avLst/>
          </a:prstGeom>
        </p:spPr>
        <p:txBody>
          <a:bodyPr anchorCtr="0" anchor="t" bIns="91425" lIns="0" spcFirstLastPara="1" rIns="91425" wrap="square" tIns="91425">
            <a:noAutofit/>
          </a:bodyPr>
          <a:lstStyle/>
          <a:p>
            <a:pPr indent="-355600" lvl="0" marL="457200" marR="0" rtl="0" algn="l">
              <a:lnSpc>
                <a:spcPct val="115000"/>
              </a:lnSpc>
              <a:spcBef>
                <a:spcPts val="800"/>
              </a:spcBef>
              <a:spcAft>
                <a:spcPts val="1000"/>
              </a:spcAft>
              <a:buSzPts val="2000"/>
              <a:buChar char="●"/>
            </a:pPr>
            <a:r>
              <a:rPr lang="en" sz="2000"/>
              <a:t>EC3 was created with the idea of providing virtual elastic computer clusters on Cloud platforms.</a:t>
            </a:r>
            <a:endParaRPr sz="2000"/>
          </a:p>
        </p:txBody>
      </p:sp>
      <p:sp>
        <p:nvSpPr>
          <p:cNvPr id="89" name="Google Shape;89;p15"/>
          <p:cNvSpPr/>
          <p:nvPr/>
        </p:nvSpPr>
        <p:spPr>
          <a:xfrm>
            <a:off x="552575" y="1994075"/>
            <a:ext cx="3819900" cy="738900"/>
          </a:xfrm>
          <a:prstGeom prst="roundRect">
            <a:avLst>
              <a:gd fmla="val 16667" name="adj"/>
            </a:avLst>
          </a:prstGeom>
          <a:solidFill>
            <a:srgbClr val="D0E0E3"/>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t>Facilitate access to computing platforms for non-experienced users</a:t>
            </a:r>
            <a:endParaRPr/>
          </a:p>
        </p:txBody>
      </p:sp>
      <p:sp>
        <p:nvSpPr>
          <p:cNvPr id="90" name="Google Shape;90;p15"/>
          <p:cNvSpPr/>
          <p:nvPr/>
        </p:nvSpPr>
        <p:spPr>
          <a:xfrm>
            <a:off x="4695300" y="1994075"/>
            <a:ext cx="3819900" cy="738900"/>
          </a:xfrm>
          <a:prstGeom prst="roundRect">
            <a:avLst>
              <a:gd fmla="val 16667" name="adj"/>
            </a:avLst>
          </a:prstGeom>
          <a:solidFill>
            <a:srgbClr val="C9DAF8"/>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t>Maintain the </a:t>
            </a:r>
            <a:r>
              <a:rPr i="1" lang="en"/>
              <a:t>traditional</a:t>
            </a:r>
            <a:r>
              <a:rPr lang="en"/>
              <a:t> work environment, with clusters configured with a well-known middleware.</a:t>
            </a:r>
            <a:endParaRPr/>
          </a:p>
        </p:txBody>
      </p:sp>
      <p:sp>
        <p:nvSpPr>
          <p:cNvPr id="91" name="Google Shape;91;p15"/>
          <p:cNvSpPr/>
          <p:nvPr/>
        </p:nvSpPr>
        <p:spPr>
          <a:xfrm>
            <a:off x="552575" y="2936175"/>
            <a:ext cx="3819900" cy="738900"/>
          </a:xfrm>
          <a:prstGeom prst="roundRect">
            <a:avLst>
              <a:gd fmla="val 16667" name="adj"/>
            </a:avLst>
          </a:prstGeom>
          <a:solidFill>
            <a:srgbClr val="D9D2E9"/>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t>Automatic management of elasticity, reducing costs (public cloud) and energy expenditure (private cloud).</a:t>
            </a:r>
            <a:endParaRPr/>
          </a:p>
        </p:txBody>
      </p:sp>
      <p:sp>
        <p:nvSpPr>
          <p:cNvPr id="92" name="Google Shape;92;p15"/>
          <p:cNvSpPr/>
          <p:nvPr/>
        </p:nvSpPr>
        <p:spPr>
          <a:xfrm>
            <a:off x="4695300" y="2936275"/>
            <a:ext cx="3819900" cy="738900"/>
          </a:xfrm>
          <a:prstGeom prst="roundRect">
            <a:avLst>
              <a:gd fmla="val 16667" name="adj"/>
            </a:avLst>
          </a:prstGeom>
          <a:solidFill>
            <a:srgbClr val="FFF2CC"/>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t>Automatic configuration of the application execution environment.</a:t>
            </a:r>
            <a:endParaRPr/>
          </a:p>
        </p:txBody>
      </p:sp>
      <p:sp>
        <p:nvSpPr>
          <p:cNvPr id="93" name="Google Shape;93;p15"/>
          <p:cNvSpPr/>
          <p:nvPr/>
        </p:nvSpPr>
        <p:spPr>
          <a:xfrm>
            <a:off x="552575" y="3839700"/>
            <a:ext cx="3819900" cy="738900"/>
          </a:xfrm>
          <a:prstGeom prst="roundRect">
            <a:avLst>
              <a:gd fmla="val 16667" name="adj"/>
            </a:avLst>
          </a:prstGeom>
          <a:solidFill>
            <a:srgbClr val="FCE5CD"/>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t>Compatible with a wide range of cloud providers (public, federated and on-premises).</a:t>
            </a:r>
            <a:endParaRPr/>
          </a:p>
        </p:txBody>
      </p:sp>
      <p:sp>
        <p:nvSpPr>
          <p:cNvPr id="94" name="Google Shape;94;p15"/>
          <p:cNvSpPr/>
          <p:nvPr/>
        </p:nvSpPr>
        <p:spPr>
          <a:xfrm>
            <a:off x="4695300" y="3822075"/>
            <a:ext cx="3819900" cy="738900"/>
          </a:xfrm>
          <a:prstGeom prst="roundRect">
            <a:avLst>
              <a:gd fmla="val 16667" name="adj"/>
            </a:avLst>
          </a:prstGeom>
          <a:solidFill>
            <a:srgbClr val="F4CCCC"/>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a:t>Support for hybrid clusters.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ph idx="1" type="body"/>
          </p:nvPr>
        </p:nvSpPr>
        <p:spPr>
          <a:xfrm>
            <a:off x="417775" y="1071475"/>
            <a:ext cx="3566400" cy="3678300"/>
          </a:xfrm>
          <a:prstGeom prst="rect">
            <a:avLst/>
          </a:prstGeom>
        </p:spPr>
        <p:txBody>
          <a:bodyPr anchorCtr="0" anchor="t" bIns="91425" lIns="0" spcFirstLastPara="1" rIns="91425" wrap="square" tIns="91425">
            <a:noAutofit/>
          </a:bodyPr>
          <a:lstStyle/>
          <a:p>
            <a:pPr indent="-342900" lvl="0" marL="457200" rtl="0" algn="l">
              <a:lnSpc>
                <a:spcPct val="100000"/>
              </a:lnSpc>
              <a:spcBef>
                <a:spcPts val="300"/>
              </a:spcBef>
              <a:spcAft>
                <a:spcPts val="0"/>
              </a:spcAft>
              <a:buSzPts val="1800"/>
              <a:buFont typeface="Source Sans Pro"/>
              <a:buChar char="•"/>
            </a:pPr>
            <a:r>
              <a:rPr b="1" lang="en" sz="1800">
                <a:solidFill>
                  <a:schemeClr val="dk2"/>
                </a:solidFill>
              </a:rPr>
              <a:t>EC3 </a:t>
            </a:r>
            <a:r>
              <a:rPr lang="en" sz="1800">
                <a:solidFill>
                  <a:schemeClr val="dk2"/>
                </a:solidFill>
              </a:rPr>
              <a:t>deploys</a:t>
            </a:r>
            <a:r>
              <a:rPr lang="en" sz="1800">
                <a:solidFill>
                  <a:schemeClr val="dk2"/>
                </a:solidFill>
              </a:rPr>
              <a:t> and configures </a:t>
            </a:r>
            <a:r>
              <a:rPr b="1" lang="en" sz="1800">
                <a:solidFill>
                  <a:srgbClr val="BF9000"/>
                </a:solidFill>
              </a:rPr>
              <a:t>virtual</a:t>
            </a:r>
            <a:r>
              <a:rPr lang="en" sz="1800">
                <a:solidFill>
                  <a:srgbClr val="3C3C3C"/>
                </a:solidFill>
              </a:rPr>
              <a:t> </a:t>
            </a:r>
            <a:r>
              <a:rPr b="1" lang="en" sz="1800">
                <a:solidFill>
                  <a:srgbClr val="38761D"/>
                </a:solidFill>
              </a:rPr>
              <a:t>elastic</a:t>
            </a:r>
            <a:r>
              <a:rPr lang="en" sz="1800">
                <a:solidFill>
                  <a:srgbClr val="3C3C3C"/>
                </a:solidFill>
              </a:rPr>
              <a:t> </a:t>
            </a:r>
            <a:r>
              <a:rPr lang="en" sz="1800">
                <a:solidFill>
                  <a:schemeClr val="dk2"/>
                </a:solidFill>
              </a:rPr>
              <a:t>clusters. It relies on</a:t>
            </a:r>
            <a:r>
              <a:rPr lang="en" sz="1800">
                <a:solidFill>
                  <a:srgbClr val="3C3C3C"/>
                </a:solidFill>
              </a:rPr>
              <a:t> </a:t>
            </a:r>
            <a:r>
              <a:rPr b="1" lang="en" sz="1800">
                <a:solidFill>
                  <a:srgbClr val="BF9000"/>
                </a:solidFill>
              </a:rPr>
              <a:t>IM</a:t>
            </a:r>
            <a:r>
              <a:rPr lang="en" sz="1600">
                <a:solidFill>
                  <a:srgbClr val="3C3C3C"/>
                </a:solidFill>
              </a:rPr>
              <a:t> </a:t>
            </a:r>
            <a:r>
              <a:rPr lang="en" sz="1800"/>
              <a:t>to deploy the machines and on CLUES to automatically manage the elasticity. </a:t>
            </a:r>
            <a:endParaRPr sz="1800"/>
          </a:p>
          <a:p>
            <a:pPr indent="0" lvl="0" marL="457200" rtl="0" algn="l">
              <a:lnSpc>
                <a:spcPct val="100000"/>
              </a:lnSpc>
              <a:spcBef>
                <a:spcPts val="300"/>
              </a:spcBef>
              <a:spcAft>
                <a:spcPts val="0"/>
              </a:spcAft>
              <a:buNone/>
            </a:pPr>
            <a:r>
              <a:t/>
            </a:r>
            <a:endParaRPr sz="1800"/>
          </a:p>
          <a:p>
            <a:pPr indent="-330200" lvl="0" marL="457200" rtl="0" algn="l">
              <a:lnSpc>
                <a:spcPct val="100000"/>
              </a:lnSpc>
              <a:spcBef>
                <a:spcPts val="300"/>
              </a:spcBef>
              <a:spcAft>
                <a:spcPts val="0"/>
              </a:spcAft>
              <a:buSzPts val="1600"/>
              <a:buFont typeface="Source Sans Pro"/>
              <a:buChar char="•"/>
            </a:pPr>
            <a:r>
              <a:rPr lang="en" sz="1800"/>
              <a:t>Offers a set of predefined templates to configure the resources through </a:t>
            </a:r>
            <a:r>
              <a:rPr b="1" lang="en" sz="1800">
                <a:solidFill>
                  <a:srgbClr val="990000"/>
                </a:solidFill>
              </a:rPr>
              <a:t>Ansible</a:t>
            </a:r>
            <a:r>
              <a:rPr lang="en" sz="1800"/>
              <a:t>: </a:t>
            </a:r>
            <a:endParaRPr sz="1800"/>
          </a:p>
          <a:p>
            <a:pPr indent="-311150" lvl="1" marL="914400" rtl="0" algn="l">
              <a:lnSpc>
                <a:spcPct val="100000"/>
              </a:lnSpc>
              <a:spcBef>
                <a:spcPts val="0"/>
              </a:spcBef>
              <a:spcAft>
                <a:spcPts val="0"/>
              </a:spcAft>
              <a:buClr>
                <a:srgbClr val="000000"/>
              </a:buClr>
              <a:buSzPts val="1300"/>
              <a:buFont typeface="Nunito"/>
              <a:buChar char="–"/>
            </a:pPr>
            <a:r>
              <a:rPr lang="en" sz="1800"/>
              <a:t>Kubernetes, Mesos, SLURM, Torque, SGE, HTCondor, Nomad.</a:t>
            </a:r>
            <a:endParaRPr sz="1300">
              <a:solidFill>
                <a:srgbClr val="000000"/>
              </a:solidFill>
            </a:endParaRPr>
          </a:p>
          <a:p>
            <a:pPr indent="0" lvl="0" marL="0" marR="0" rtl="0" algn="l">
              <a:lnSpc>
                <a:spcPct val="115000"/>
              </a:lnSpc>
              <a:spcBef>
                <a:spcPts val="800"/>
              </a:spcBef>
              <a:spcAft>
                <a:spcPts val="0"/>
              </a:spcAft>
              <a:buNone/>
            </a:pPr>
            <a:r>
              <a:t/>
            </a:r>
            <a:endParaRPr sz="1700"/>
          </a:p>
        </p:txBody>
      </p:sp>
      <p:grpSp>
        <p:nvGrpSpPr>
          <p:cNvPr id="100" name="Google Shape;100;p16"/>
          <p:cNvGrpSpPr/>
          <p:nvPr/>
        </p:nvGrpSpPr>
        <p:grpSpPr>
          <a:xfrm>
            <a:off x="4080150" y="1287100"/>
            <a:ext cx="4720750" cy="3381600"/>
            <a:chOff x="2327550" y="677500"/>
            <a:chExt cx="4720750" cy="3381600"/>
          </a:xfrm>
        </p:grpSpPr>
        <p:sp>
          <p:nvSpPr>
            <p:cNvPr id="101" name="Google Shape;101;p16"/>
            <p:cNvSpPr/>
            <p:nvPr/>
          </p:nvSpPr>
          <p:spPr>
            <a:xfrm>
              <a:off x="4202500" y="677500"/>
              <a:ext cx="2845800" cy="2165700"/>
            </a:xfrm>
            <a:prstGeom prst="ellipse">
              <a:avLst/>
            </a:prstGeom>
            <a:noFill/>
            <a:ln cap="flat" cmpd="sng" w="7620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2" name="Google Shape;102;p16"/>
            <p:cNvPicPr preferRelativeResize="0"/>
            <p:nvPr/>
          </p:nvPicPr>
          <p:blipFill rotWithShape="1">
            <a:blip r:embed="rId3">
              <a:alphaModFix/>
            </a:blip>
            <a:srcRect b="4279" l="1526" r="75273" t="-4280"/>
            <a:stretch/>
          </p:blipFill>
          <p:spPr>
            <a:xfrm>
              <a:off x="5270525" y="951550"/>
              <a:ext cx="740800" cy="751700"/>
            </a:xfrm>
            <a:prstGeom prst="rect">
              <a:avLst/>
            </a:prstGeom>
            <a:noFill/>
            <a:ln>
              <a:noFill/>
            </a:ln>
          </p:spPr>
        </p:pic>
        <p:sp>
          <p:nvSpPr>
            <p:cNvPr id="103" name="Google Shape;103;p16"/>
            <p:cNvSpPr txBox="1"/>
            <p:nvPr/>
          </p:nvSpPr>
          <p:spPr>
            <a:xfrm>
              <a:off x="5782600" y="1783325"/>
              <a:ext cx="1092300" cy="30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CLUES</a:t>
              </a:r>
              <a:endParaRPr b="1" sz="1800"/>
            </a:p>
          </p:txBody>
        </p:sp>
        <p:sp>
          <p:nvSpPr>
            <p:cNvPr id="104" name="Google Shape;104;p16"/>
            <p:cNvSpPr/>
            <p:nvPr/>
          </p:nvSpPr>
          <p:spPr>
            <a:xfrm>
              <a:off x="2327550" y="721625"/>
              <a:ext cx="2845800" cy="2165700"/>
            </a:xfrm>
            <a:prstGeom prst="ellipse">
              <a:avLst/>
            </a:prstGeom>
            <a:noFill/>
            <a:ln cap="flat" cmpd="sng" w="762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6"/>
            <p:cNvSpPr txBox="1"/>
            <p:nvPr/>
          </p:nvSpPr>
          <p:spPr>
            <a:xfrm>
              <a:off x="2500950" y="1847375"/>
              <a:ext cx="1092300" cy="30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IM</a:t>
              </a:r>
              <a:endParaRPr b="1" sz="1800"/>
            </a:p>
          </p:txBody>
        </p:sp>
        <p:pic>
          <p:nvPicPr>
            <p:cNvPr id="106" name="Google Shape;106;p16"/>
            <p:cNvPicPr preferRelativeResize="0"/>
            <p:nvPr/>
          </p:nvPicPr>
          <p:blipFill>
            <a:blip r:embed="rId4">
              <a:alphaModFix/>
            </a:blip>
            <a:stretch>
              <a:fillRect/>
            </a:stretch>
          </p:blipFill>
          <p:spPr>
            <a:xfrm>
              <a:off x="3133800" y="893850"/>
              <a:ext cx="974750" cy="974750"/>
            </a:xfrm>
            <a:prstGeom prst="rect">
              <a:avLst/>
            </a:prstGeom>
            <a:noFill/>
            <a:ln>
              <a:noFill/>
            </a:ln>
          </p:spPr>
        </p:pic>
        <p:sp>
          <p:nvSpPr>
            <p:cNvPr id="107" name="Google Shape;107;p16"/>
            <p:cNvSpPr/>
            <p:nvPr/>
          </p:nvSpPr>
          <p:spPr>
            <a:xfrm>
              <a:off x="3215850" y="1668100"/>
              <a:ext cx="2901000" cy="2391000"/>
            </a:xfrm>
            <a:prstGeom prst="ellipse">
              <a:avLst/>
            </a:prstGeom>
            <a:noFill/>
            <a:ln cap="flat" cmpd="sng" w="76200">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6"/>
            <p:cNvSpPr txBox="1"/>
            <p:nvPr/>
          </p:nvSpPr>
          <p:spPr>
            <a:xfrm>
              <a:off x="3725200" y="3383525"/>
              <a:ext cx="1934400" cy="30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Ansible recipes</a:t>
              </a:r>
              <a:endParaRPr b="1" sz="1800"/>
            </a:p>
          </p:txBody>
        </p:sp>
        <p:pic>
          <p:nvPicPr>
            <p:cNvPr id="109" name="Google Shape;109;p16"/>
            <p:cNvPicPr preferRelativeResize="0"/>
            <p:nvPr/>
          </p:nvPicPr>
          <p:blipFill rotWithShape="1">
            <a:blip r:embed="rId5">
              <a:alphaModFix/>
            </a:blip>
            <a:srcRect b="17512" l="0" r="0" t="0"/>
            <a:stretch/>
          </p:blipFill>
          <p:spPr>
            <a:xfrm>
              <a:off x="4346749" y="2767025"/>
              <a:ext cx="682451" cy="692700"/>
            </a:xfrm>
            <a:prstGeom prst="rect">
              <a:avLst/>
            </a:prstGeom>
            <a:noFill/>
            <a:ln>
              <a:noFill/>
            </a:ln>
          </p:spPr>
        </p:pic>
        <p:pic>
          <p:nvPicPr>
            <p:cNvPr id="110" name="Google Shape;110;p16"/>
            <p:cNvPicPr preferRelativeResize="0"/>
            <p:nvPr/>
          </p:nvPicPr>
          <p:blipFill rotWithShape="1">
            <a:blip r:embed="rId6">
              <a:alphaModFix/>
            </a:blip>
            <a:srcRect b="0" l="26976" r="17585" t="0"/>
            <a:stretch/>
          </p:blipFill>
          <p:spPr>
            <a:xfrm>
              <a:off x="4274249" y="1623625"/>
              <a:ext cx="740803" cy="751699"/>
            </a:xfrm>
            <a:prstGeom prst="rect">
              <a:avLst/>
            </a:prstGeom>
            <a:noFill/>
            <a:ln>
              <a:noFill/>
            </a:ln>
          </p:spPr>
        </p:pic>
        <p:sp>
          <p:nvSpPr>
            <p:cNvPr id="111" name="Google Shape;111;p16"/>
            <p:cNvSpPr txBox="1"/>
            <p:nvPr/>
          </p:nvSpPr>
          <p:spPr>
            <a:xfrm>
              <a:off x="4163523" y="2228375"/>
              <a:ext cx="1092300" cy="30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EC3</a:t>
              </a:r>
              <a:endParaRPr b="1" sz="1800"/>
            </a:p>
          </p:txBody>
        </p:sp>
      </p:grpSp>
      <p:sp>
        <p:nvSpPr>
          <p:cNvPr id="112" name="Google Shape;112;p16"/>
          <p:cNvSpPr txBox="1"/>
          <p:nvPr>
            <p:ph type="title"/>
          </p:nvPr>
        </p:nvSpPr>
        <p:spPr>
          <a:xfrm>
            <a:off x="214313" y="0"/>
            <a:ext cx="6258000" cy="642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
              <a:t>EC3 Components</a:t>
            </a:r>
            <a:endParaRPr b="0" i="0" sz="2800" u="none" cap="none" strike="noStrike">
              <a:solidFill>
                <a:srgbClr val="00549F"/>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17"/>
          <p:cNvPicPr preferRelativeResize="0"/>
          <p:nvPr/>
        </p:nvPicPr>
        <p:blipFill>
          <a:blip r:embed="rId3">
            <a:alphaModFix/>
          </a:blip>
          <a:stretch>
            <a:fillRect/>
          </a:stretch>
        </p:blipFill>
        <p:spPr>
          <a:xfrm>
            <a:off x="471924" y="1187675"/>
            <a:ext cx="5932273" cy="3442826"/>
          </a:xfrm>
          <a:prstGeom prst="rect">
            <a:avLst/>
          </a:prstGeom>
          <a:noFill/>
          <a:ln>
            <a:noFill/>
          </a:ln>
        </p:spPr>
      </p:pic>
      <p:sp>
        <p:nvSpPr>
          <p:cNvPr id="118" name="Google Shape;118;p17"/>
          <p:cNvSpPr/>
          <p:nvPr/>
        </p:nvSpPr>
        <p:spPr>
          <a:xfrm>
            <a:off x="7284350" y="2064550"/>
            <a:ext cx="1436400" cy="362400"/>
          </a:xfrm>
          <a:prstGeom prst="roundRect">
            <a:avLst>
              <a:gd fmla="val 16667" name="adj"/>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Deploy</a:t>
            </a:r>
            <a:endParaRPr b="1">
              <a:solidFill>
                <a:srgbClr val="FFFFFF"/>
              </a:solidFill>
            </a:endParaRPr>
          </a:p>
        </p:txBody>
      </p:sp>
      <p:sp>
        <p:nvSpPr>
          <p:cNvPr id="119" name="Google Shape;119;p17"/>
          <p:cNvSpPr/>
          <p:nvPr/>
        </p:nvSpPr>
        <p:spPr>
          <a:xfrm>
            <a:off x="7284350" y="2666550"/>
            <a:ext cx="1436400" cy="3624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Configure</a:t>
            </a:r>
            <a:endParaRPr b="1">
              <a:solidFill>
                <a:srgbClr val="FFFFFF"/>
              </a:solidFill>
            </a:endParaRPr>
          </a:p>
        </p:txBody>
      </p:sp>
      <p:sp>
        <p:nvSpPr>
          <p:cNvPr id="120" name="Google Shape;120;p17"/>
          <p:cNvSpPr/>
          <p:nvPr/>
        </p:nvSpPr>
        <p:spPr>
          <a:xfrm>
            <a:off x="7284350" y="3268550"/>
            <a:ext cx="1436400" cy="362400"/>
          </a:xfrm>
          <a:prstGeom prst="roundRect">
            <a:avLst>
              <a:gd fmla="val 16667" name="adj"/>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Manage</a:t>
            </a:r>
            <a:endParaRPr b="1">
              <a:solidFill>
                <a:srgbClr val="FFFFFF"/>
              </a:solidFill>
            </a:endParaRPr>
          </a:p>
        </p:txBody>
      </p:sp>
      <p:sp>
        <p:nvSpPr>
          <p:cNvPr id="121" name="Google Shape;121;p17"/>
          <p:cNvSpPr txBox="1"/>
          <p:nvPr/>
        </p:nvSpPr>
        <p:spPr>
          <a:xfrm>
            <a:off x="7284350" y="1489050"/>
            <a:ext cx="14364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Nunito"/>
                <a:ea typeface="Nunito"/>
                <a:cs typeface="Nunito"/>
                <a:sym typeface="Nunito"/>
              </a:rPr>
              <a:t>Cluster request</a:t>
            </a:r>
            <a:endParaRPr b="1">
              <a:latin typeface="Nunito"/>
              <a:ea typeface="Nunito"/>
              <a:cs typeface="Nunito"/>
              <a:sym typeface="Nunito"/>
            </a:endParaRPr>
          </a:p>
        </p:txBody>
      </p:sp>
      <p:cxnSp>
        <p:nvCxnSpPr>
          <p:cNvPr id="122" name="Google Shape;122;p17"/>
          <p:cNvCxnSpPr>
            <a:stCxn id="118" idx="2"/>
            <a:endCxn id="119" idx="0"/>
          </p:cNvCxnSpPr>
          <p:nvPr/>
        </p:nvCxnSpPr>
        <p:spPr>
          <a:xfrm>
            <a:off x="8002550" y="2426950"/>
            <a:ext cx="0" cy="239700"/>
          </a:xfrm>
          <a:prstGeom prst="straightConnector1">
            <a:avLst/>
          </a:prstGeom>
          <a:noFill/>
          <a:ln cap="flat" cmpd="sng" w="9525">
            <a:solidFill>
              <a:schemeClr val="dk2"/>
            </a:solidFill>
            <a:prstDash val="solid"/>
            <a:round/>
            <a:headEnd len="med" w="med" type="none"/>
            <a:tailEnd len="med" w="med" type="triangle"/>
          </a:ln>
        </p:spPr>
      </p:cxnSp>
      <p:cxnSp>
        <p:nvCxnSpPr>
          <p:cNvPr id="123" name="Google Shape;123;p17"/>
          <p:cNvCxnSpPr>
            <a:stCxn id="119" idx="2"/>
            <a:endCxn id="120" idx="0"/>
          </p:cNvCxnSpPr>
          <p:nvPr/>
        </p:nvCxnSpPr>
        <p:spPr>
          <a:xfrm>
            <a:off x="8002550" y="3028950"/>
            <a:ext cx="0" cy="239700"/>
          </a:xfrm>
          <a:prstGeom prst="straightConnector1">
            <a:avLst/>
          </a:prstGeom>
          <a:noFill/>
          <a:ln cap="flat" cmpd="sng" w="9525">
            <a:solidFill>
              <a:schemeClr val="dk2"/>
            </a:solidFill>
            <a:prstDash val="solid"/>
            <a:round/>
            <a:headEnd len="med" w="med" type="none"/>
            <a:tailEnd len="med" w="med" type="triangle"/>
          </a:ln>
        </p:spPr>
      </p:cxnSp>
      <p:cxnSp>
        <p:nvCxnSpPr>
          <p:cNvPr id="124" name="Google Shape;124;p17"/>
          <p:cNvCxnSpPr>
            <a:stCxn id="121" idx="2"/>
            <a:endCxn id="118" idx="0"/>
          </p:cNvCxnSpPr>
          <p:nvPr/>
        </p:nvCxnSpPr>
        <p:spPr>
          <a:xfrm>
            <a:off x="8002550" y="1851450"/>
            <a:ext cx="0" cy="213000"/>
          </a:xfrm>
          <a:prstGeom prst="straightConnector1">
            <a:avLst/>
          </a:prstGeom>
          <a:noFill/>
          <a:ln cap="flat" cmpd="sng" w="9525">
            <a:solidFill>
              <a:schemeClr val="dk2"/>
            </a:solidFill>
            <a:prstDash val="solid"/>
            <a:round/>
            <a:headEnd len="med" w="med" type="none"/>
            <a:tailEnd len="med" w="med" type="triangle"/>
          </a:ln>
        </p:spPr>
      </p:cxnSp>
      <p:sp>
        <p:nvSpPr>
          <p:cNvPr id="125" name="Google Shape;125;p17"/>
          <p:cNvSpPr txBox="1"/>
          <p:nvPr>
            <p:ph type="title"/>
          </p:nvPr>
        </p:nvSpPr>
        <p:spPr>
          <a:xfrm>
            <a:off x="214313" y="0"/>
            <a:ext cx="6258000" cy="642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
              <a:t>EC3 Architecture</a:t>
            </a:r>
            <a:endParaRPr b="0" i="0" sz="2800" u="none" cap="none" strike="noStrike">
              <a:solidFill>
                <a:srgbClr val="00549F"/>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8"/>
          <p:cNvSpPr txBox="1"/>
          <p:nvPr>
            <p:ph idx="1" type="body"/>
          </p:nvPr>
        </p:nvSpPr>
        <p:spPr>
          <a:xfrm>
            <a:off x="628650" y="1190050"/>
            <a:ext cx="7886700" cy="3442800"/>
          </a:xfrm>
          <a:prstGeom prst="rect">
            <a:avLst/>
          </a:prstGeom>
        </p:spPr>
        <p:txBody>
          <a:bodyPr anchorCtr="0" anchor="t" bIns="34275" lIns="68575" spcFirstLastPara="1" rIns="68575" wrap="square" tIns="34275">
            <a:noAutofit/>
          </a:bodyPr>
          <a:lstStyle/>
          <a:p>
            <a:pPr indent="-342900" lvl="0" marL="457200" rtl="0" algn="l">
              <a:lnSpc>
                <a:spcPct val="115000"/>
              </a:lnSpc>
              <a:spcBef>
                <a:spcPts val="0"/>
              </a:spcBef>
              <a:spcAft>
                <a:spcPts val="0"/>
              </a:spcAft>
              <a:buSzPts val="1800"/>
              <a:buChar char="•"/>
            </a:pPr>
            <a:r>
              <a:rPr b="1" lang="en" sz="1800"/>
              <a:t>Elasticity Management</a:t>
            </a:r>
            <a:r>
              <a:rPr lang="en" sz="1800"/>
              <a:t>: ability to adapt the size of the cluster to the workload dynamically and automatically:</a:t>
            </a:r>
            <a:endParaRPr sz="1800"/>
          </a:p>
          <a:p>
            <a:pPr indent="-330200" lvl="1" marL="914400" rtl="0" algn="l">
              <a:lnSpc>
                <a:spcPct val="115000"/>
              </a:lnSpc>
              <a:spcBef>
                <a:spcPts val="0"/>
              </a:spcBef>
              <a:spcAft>
                <a:spcPts val="0"/>
              </a:spcAft>
              <a:buSzPts val="1600"/>
              <a:buChar char="–"/>
            </a:pPr>
            <a:r>
              <a:rPr b="1" lang="en" sz="1600"/>
              <a:t>Horizontal Elasticity</a:t>
            </a:r>
            <a:r>
              <a:rPr lang="en" sz="1600"/>
              <a:t>: increase / decrease the number of VMs.</a:t>
            </a:r>
            <a:endParaRPr sz="1600"/>
          </a:p>
          <a:p>
            <a:pPr indent="-342900" lvl="0" marL="457200" rtl="0" algn="l">
              <a:lnSpc>
                <a:spcPct val="115000"/>
              </a:lnSpc>
              <a:spcBef>
                <a:spcPts val="1000"/>
              </a:spcBef>
              <a:spcAft>
                <a:spcPts val="0"/>
              </a:spcAft>
              <a:buSzPts val="1800"/>
              <a:buChar char="•"/>
            </a:pPr>
            <a:r>
              <a:rPr b="1" lang="en" sz="1800"/>
              <a:t>Self-management</a:t>
            </a:r>
            <a:r>
              <a:rPr lang="en" sz="1800"/>
              <a:t>: elasticity rules are evaluated from the main node of the cluster without requiring any external entity in charge of monitoring the cluster to decide when to increase / reduce the size of the cluster.</a:t>
            </a:r>
            <a:endParaRPr sz="1800"/>
          </a:p>
          <a:p>
            <a:pPr indent="-342900" lvl="0" marL="457200" rtl="0" algn="l">
              <a:lnSpc>
                <a:spcPct val="115000"/>
              </a:lnSpc>
              <a:spcBef>
                <a:spcPts val="1000"/>
              </a:spcBef>
              <a:spcAft>
                <a:spcPts val="1000"/>
              </a:spcAft>
              <a:buSzPts val="1800"/>
              <a:buChar char="•"/>
            </a:pPr>
            <a:r>
              <a:rPr b="1" lang="en" sz="1800"/>
              <a:t>Transparency</a:t>
            </a:r>
            <a:r>
              <a:rPr lang="en" sz="1800"/>
              <a:t>: elasticity should not affect the execution of tasks, going unnoticed both for tasks and for the user.</a:t>
            </a:r>
            <a:endParaRPr sz="1800"/>
          </a:p>
        </p:txBody>
      </p:sp>
      <p:pic>
        <p:nvPicPr>
          <p:cNvPr id="131" name="Google Shape;131;p18"/>
          <p:cNvPicPr preferRelativeResize="0"/>
          <p:nvPr/>
        </p:nvPicPr>
        <p:blipFill>
          <a:blip r:embed="rId3">
            <a:alphaModFix/>
          </a:blip>
          <a:stretch>
            <a:fillRect/>
          </a:stretch>
        </p:blipFill>
        <p:spPr>
          <a:xfrm>
            <a:off x="6210300" y="3742450"/>
            <a:ext cx="2667000" cy="838200"/>
          </a:xfrm>
          <a:prstGeom prst="rect">
            <a:avLst/>
          </a:prstGeom>
          <a:noFill/>
          <a:ln>
            <a:noFill/>
          </a:ln>
        </p:spPr>
      </p:pic>
      <p:sp>
        <p:nvSpPr>
          <p:cNvPr id="132" name="Google Shape;132;p18"/>
          <p:cNvSpPr txBox="1"/>
          <p:nvPr>
            <p:ph type="title"/>
          </p:nvPr>
        </p:nvSpPr>
        <p:spPr>
          <a:xfrm>
            <a:off x="214313" y="0"/>
            <a:ext cx="6258000" cy="642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
              <a:t>Automatic Elasticity</a:t>
            </a:r>
            <a:endParaRPr b="0" i="0" sz="2800" u="none" cap="none" strike="noStrike">
              <a:solidFill>
                <a:srgbClr val="00549F"/>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9"/>
          <p:cNvSpPr txBox="1"/>
          <p:nvPr>
            <p:ph idx="1" type="body"/>
          </p:nvPr>
        </p:nvSpPr>
        <p:spPr>
          <a:xfrm>
            <a:off x="628650" y="1094351"/>
            <a:ext cx="7886700" cy="3538200"/>
          </a:xfrm>
          <a:prstGeom prst="rect">
            <a:avLst/>
          </a:prstGeom>
        </p:spPr>
        <p:txBody>
          <a:bodyPr anchorCtr="0" anchor="t" bIns="34275" lIns="68575" spcFirstLastPara="1" rIns="68575" wrap="square" tIns="34275">
            <a:noAutofit/>
          </a:bodyPr>
          <a:lstStyle/>
          <a:p>
            <a:pPr indent="-342900" lvl="0" marL="457200" rtl="0" algn="l">
              <a:lnSpc>
                <a:spcPct val="115000"/>
              </a:lnSpc>
              <a:spcBef>
                <a:spcPts val="0"/>
              </a:spcBef>
              <a:spcAft>
                <a:spcPts val="0"/>
              </a:spcAft>
              <a:buSzPts val="1800"/>
              <a:buChar char="•"/>
            </a:pPr>
            <a:r>
              <a:rPr lang="en" sz="1800"/>
              <a:t>The elasticity module is responsible for dynamically adding and removing nodes from the cluster by monitoring the LRMS.</a:t>
            </a:r>
            <a:endParaRPr sz="1800"/>
          </a:p>
          <a:p>
            <a:pPr indent="-342900" lvl="0" marL="457200" rtl="0" algn="l">
              <a:lnSpc>
                <a:spcPct val="115000"/>
              </a:lnSpc>
              <a:spcBef>
                <a:spcPts val="0"/>
              </a:spcBef>
              <a:spcAft>
                <a:spcPts val="0"/>
              </a:spcAft>
              <a:buSzPts val="1800"/>
              <a:buChar char="•"/>
            </a:pPr>
            <a:r>
              <a:rPr lang="en" sz="1800"/>
              <a:t>Deployment policies (scale out):</a:t>
            </a:r>
            <a:endParaRPr sz="1800"/>
          </a:p>
          <a:p>
            <a:pPr indent="-330200" lvl="1" marL="914400" rtl="0" algn="l">
              <a:lnSpc>
                <a:spcPct val="115000"/>
              </a:lnSpc>
              <a:spcBef>
                <a:spcPts val="0"/>
              </a:spcBef>
              <a:spcAft>
                <a:spcPts val="0"/>
              </a:spcAft>
              <a:buSzPts val="1600"/>
              <a:buChar char="–"/>
            </a:pPr>
            <a:r>
              <a:rPr lang="en" sz="1600"/>
              <a:t>On demand: a node is deployed for each job that comes to the queue.</a:t>
            </a:r>
            <a:endParaRPr sz="1600"/>
          </a:p>
          <a:p>
            <a:pPr indent="-330200" lvl="1" marL="914400" rtl="0" algn="l">
              <a:lnSpc>
                <a:spcPct val="115000"/>
              </a:lnSpc>
              <a:spcBef>
                <a:spcPts val="0"/>
              </a:spcBef>
              <a:spcAft>
                <a:spcPts val="0"/>
              </a:spcAft>
              <a:buSzPts val="1600"/>
              <a:buChar char="–"/>
            </a:pPr>
            <a:r>
              <a:rPr lang="en" sz="1600"/>
              <a:t>Bursts: deploys a group of VMs for each job in the queue, assuming that if a job arrives at the LRMS, there is an increased chance that new jobs will arrive soon. (i.e HTC applications).</a:t>
            </a:r>
            <a:endParaRPr sz="1600"/>
          </a:p>
          <a:p>
            <a:pPr indent="-342900" lvl="0" marL="457200" rtl="0" algn="l">
              <a:lnSpc>
                <a:spcPct val="115000"/>
              </a:lnSpc>
              <a:spcBef>
                <a:spcPts val="0"/>
              </a:spcBef>
              <a:spcAft>
                <a:spcPts val="0"/>
              </a:spcAft>
              <a:buSzPts val="1800"/>
              <a:buChar char="•"/>
            </a:pPr>
            <a:r>
              <a:rPr lang="en" sz="1800"/>
              <a:t>Undeployment policies (scale in):</a:t>
            </a:r>
            <a:endParaRPr sz="1800"/>
          </a:p>
          <a:p>
            <a:pPr indent="-330200" lvl="1" marL="914400" rtl="0" algn="l">
              <a:lnSpc>
                <a:spcPct val="115000"/>
              </a:lnSpc>
              <a:spcBef>
                <a:spcPts val="0"/>
              </a:spcBef>
              <a:spcAft>
                <a:spcPts val="0"/>
              </a:spcAft>
              <a:buSzPts val="1600"/>
              <a:buChar char="–"/>
            </a:pPr>
            <a:r>
              <a:rPr lang="en" sz="1600"/>
              <a:t>On demand: ends idle nodes when there are no pending jobs in the LRMS queue.</a:t>
            </a:r>
            <a:endParaRPr sz="1600"/>
          </a:p>
          <a:p>
            <a:pPr indent="-330200" lvl="1" marL="914400" rtl="0" algn="l">
              <a:lnSpc>
                <a:spcPct val="115000"/>
              </a:lnSpc>
              <a:spcBef>
                <a:spcPts val="0"/>
              </a:spcBef>
              <a:spcAft>
                <a:spcPts val="0"/>
              </a:spcAft>
              <a:buSzPts val="1600"/>
              <a:buChar char="–"/>
            </a:pPr>
            <a:r>
              <a:rPr lang="en" sz="1600"/>
              <a:t>Delayed power off: inactive nodes turn off after a certain configurable period of time. (i.e public clouds)</a:t>
            </a:r>
            <a:endParaRPr sz="1600"/>
          </a:p>
          <a:p>
            <a:pPr indent="0" lvl="0" marL="0" rtl="0" algn="l">
              <a:spcBef>
                <a:spcPts val="800"/>
              </a:spcBef>
              <a:spcAft>
                <a:spcPts val="0"/>
              </a:spcAft>
              <a:buNone/>
            </a:pPr>
            <a:r>
              <a:t/>
            </a:r>
            <a:endParaRPr sz="1200"/>
          </a:p>
        </p:txBody>
      </p:sp>
      <p:sp>
        <p:nvSpPr>
          <p:cNvPr id="138" name="Google Shape;138;p19"/>
          <p:cNvSpPr txBox="1"/>
          <p:nvPr>
            <p:ph type="title"/>
          </p:nvPr>
        </p:nvSpPr>
        <p:spPr>
          <a:xfrm>
            <a:off x="214313" y="0"/>
            <a:ext cx="6258000" cy="642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
              <a:t>Automatic Elasticity (II)</a:t>
            </a:r>
            <a:endParaRPr b="0" i="0" sz="2800" u="none" cap="none" strike="noStrike">
              <a:solidFill>
                <a:srgbClr val="00549F"/>
              </a:solidFill>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0"/>
          <p:cNvSpPr txBox="1"/>
          <p:nvPr>
            <p:ph idx="1" type="body"/>
          </p:nvPr>
        </p:nvSpPr>
        <p:spPr>
          <a:xfrm>
            <a:off x="465100" y="893125"/>
            <a:ext cx="8050200" cy="3510900"/>
          </a:xfrm>
          <a:prstGeom prst="rect">
            <a:avLst/>
          </a:prstGeom>
        </p:spPr>
        <p:txBody>
          <a:bodyPr anchorCtr="0" anchor="t" bIns="34275" lIns="68575" spcFirstLastPara="1" rIns="68575" wrap="square" tIns="34275">
            <a:noAutofit/>
          </a:bodyPr>
          <a:lstStyle/>
          <a:p>
            <a:pPr indent="-342900" lvl="0" marL="457200" rtl="0" algn="l">
              <a:lnSpc>
                <a:spcPct val="115000"/>
              </a:lnSpc>
              <a:spcBef>
                <a:spcPts val="800"/>
              </a:spcBef>
              <a:spcAft>
                <a:spcPts val="0"/>
              </a:spcAft>
              <a:buSzPts val="1800"/>
              <a:buChar char="•"/>
            </a:pPr>
            <a:r>
              <a:rPr lang="en" sz="1800"/>
              <a:t>The </a:t>
            </a:r>
            <a:r>
              <a:rPr lang="en" sz="1800" u="sng">
                <a:solidFill>
                  <a:schemeClr val="hlink"/>
                </a:solidFill>
                <a:hlinkClick r:id="rId3"/>
              </a:rPr>
              <a:t>EGI AoD</a:t>
            </a:r>
            <a:r>
              <a:rPr lang="en" sz="1800"/>
              <a:t> allows small laboratories and individual researchers the access to a wide range of computational resources and on-line services to manage and analyse large amount of data.</a:t>
            </a:r>
            <a:endParaRPr sz="1800"/>
          </a:p>
          <a:p>
            <a:pPr indent="-342900" lvl="0" marL="457200" rtl="0" algn="l">
              <a:lnSpc>
                <a:spcPct val="115000"/>
              </a:lnSpc>
              <a:spcBef>
                <a:spcPts val="0"/>
              </a:spcBef>
              <a:spcAft>
                <a:spcPts val="0"/>
              </a:spcAft>
              <a:buSzPts val="1800"/>
              <a:buChar char="•"/>
            </a:pPr>
            <a:r>
              <a:rPr lang="en" sz="1800"/>
              <a:t>Inside this service we find the EC3 portal:</a:t>
            </a:r>
            <a:endParaRPr sz="1800"/>
          </a:p>
          <a:p>
            <a:pPr indent="-330200" lvl="1" marL="914400" rtl="0" algn="l">
              <a:lnSpc>
                <a:spcPct val="115000"/>
              </a:lnSpc>
              <a:spcBef>
                <a:spcPts val="0"/>
              </a:spcBef>
              <a:spcAft>
                <a:spcPts val="0"/>
              </a:spcAft>
              <a:buSzPts val="1600"/>
              <a:buChar char="–"/>
            </a:pPr>
            <a:r>
              <a:rPr lang="en" sz="1600"/>
              <a:t>The EC3 AoD portal enables to launch virtual elastic clusters on top of EGI FedCloud resources using the EC3 tool.</a:t>
            </a:r>
            <a:endParaRPr sz="1600"/>
          </a:p>
          <a:p>
            <a:pPr indent="-330200" lvl="1" marL="914400" rtl="0" algn="l">
              <a:lnSpc>
                <a:spcPct val="115000"/>
              </a:lnSpc>
              <a:spcBef>
                <a:spcPts val="0"/>
              </a:spcBef>
              <a:spcAft>
                <a:spcPts val="0"/>
              </a:spcAft>
              <a:buSzPts val="1600"/>
              <a:buChar char="–"/>
            </a:pPr>
            <a:r>
              <a:rPr lang="en" sz="1600"/>
              <a:t>It only requires the EGI checking account (and vo.access.egi.eu VO) to access to the service.</a:t>
            </a:r>
            <a:endParaRPr sz="1600"/>
          </a:p>
          <a:p>
            <a:pPr indent="-330200" lvl="1" marL="914400" rtl="0" algn="l">
              <a:lnSpc>
                <a:spcPct val="115000"/>
              </a:lnSpc>
              <a:spcBef>
                <a:spcPts val="0"/>
              </a:spcBef>
              <a:spcAft>
                <a:spcPts val="0"/>
              </a:spcAft>
              <a:buSzPts val="1600"/>
              <a:buChar char="–"/>
            </a:pPr>
            <a:r>
              <a:rPr lang="en" sz="1600"/>
              <a:t>The user is guided step by step in the deployment process.</a:t>
            </a:r>
            <a:endParaRPr sz="1600"/>
          </a:p>
          <a:p>
            <a:pPr indent="-330200" lvl="1" marL="914400" rtl="0" algn="l">
              <a:lnSpc>
                <a:spcPct val="115000"/>
              </a:lnSpc>
              <a:spcBef>
                <a:spcPts val="0"/>
              </a:spcBef>
              <a:spcAft>
                <a:spcPts val="0"/>
              </a:spcAft>
              <a:buSzPts val="1600"/>
              <a:buChar char="–"/>
            </a:pPr>
            <a:r>
              <a:rPr lang="en" sz="1600"/>
              <a:t>Documentation and tutorials are available, i.e. </a:t>
            </a:r>
            <a:r>
              <a:rPr lang="en" sz="1600" u="sng">
                <a:solidFill>
                  <a:schemeClr val="hlink"/>
                </a:solidFill>
                <a:hlinkClick r:id="rId4"/>
              </a:rPr>
              <a:t>configuring a Galaxy cluster for data intensive research</a:t>
            </a:r>
            <a:endParaRPr sz="1600"/>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0"/>
              </a:spcAft>
              <a:buNone/>
            </a:pPr>
            <a:r>
              <a:t/>
            </a:r>
            <a:endParaRPr/>
          </a:p>
        </p:txBody>
      </p:sp>
      <p:pic>
        <p:nvPicPr>
          <p:cNvPr id="144" name="Google Shape;144;p20"/>
          <p:cNvPicPr preferRelativeResize="0"/>
          <p:nvPr/>
        </p:nvPicPr>
        <p:blipFill>
          <a:blip r:embed="rId5">
            <a:alphaModFix/>
          </a:blip>
          <a:stretch>
            <a:fillRect/>
          </a:stretch>
        </p:blipFill>
        <p:spPr>
          <a:xfrm>
            <a:off x="7559300" y="3997325"/>
            <a:ext cx="1146175" cy="1146175"/>
          </a:xfrm>
          <a:prstGeom prst="rect">
            <a:avLst/>
          </a:prstGeom>
          <a:noFill/>
          <a:ln>
            <a:noFill/>
          </a:ln>
        </p:spPr>
      </p:pic>
      <p:sp>
        <p:nvSpPr>
          <p:cNvPr id="145" name="Google Shape;145;p20"/>
          <p:cNvSpPr txBox="1"/>
          <p:nvPr>
            <p:ph type="title"/>
          </p:nvPr>
        </p:nvSpPr>
        <p:spPr>
          <a:xfrm>
            <a:off x="214313" y="0"/>
            <a:ext cx="6258000" cy="6429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1100"/>
              <a:buNone/>
            </a:pPr>
            <a:r>
              <a:rPr lang="en">
                <a:solidFill>
                  <a:schemeClr val="dk2"/>
                </a:solidFill>
              </a:rPr>
              <a:t>EC3 in the EGI Applications on Demand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idx="1" type="body"/>
          </p:nvPr>
        </p:nvSpPr>
        <p:spPr>
          <a:xfrm>
            <a:off x="465100" y="1064425"/>
            <a:ext cx="4657800" cy="3497700"/>
          </a:xfrm>
          <a:prstGeom prst="rect">
            <a:avLst/>
          </a:prstGeom>
        </p:spPr>
        <p:txBody>
          <a:bodyPr anchorCtr="0" anchor="t" bIns="34275" lIns="68575" spcFirstLastPara="1" rIns="68575" wrap="square" tIns="34275">
            <a:noAutofit/>
          </a:bodyPr>
          <a:lstStyle/>
          <a:p>
            <a:pPr indent="-342900" lvl="0" marL="457200" rtl="0" algn="l">
              <a:lnSpc>
                <a:spcPct val="115000"/>
              </a:lnSpc>
              <a:spcBef>
                <a:spcPts val="800"/>
              </a:spcBef>
              <a:spcAft>
                <a:spcPts val="0"/>
              </a:spcAft>
              <a:buSzPts val="1800"/>
              <a:buChar char="•"/>
            </a:pPr>
            <a:r>
              <a:rPr lang="en" sz="1800"/>
              <a:t>EC3aaS facilitates the usage of EC3 to non-experienced users:</a:t>
            </a:r>
            <a:endParaRPr sz="1800"/>
          </a:p>
          <a:p>
            <a:pPr indent="-330200" lvl="1" marL="914400" rtl="0" algn="l">
              <a:spcBef>
                <a:spcPts val="1000"/>
              </a:spcBef>
              <a:spcAft>
                <a:spcPts val="0"/>
              </a:spcAft>
              <a:buSzPts val="1600"/>
              <a:buChar char="–"/>
            </a:pPr>
            <a:r>
              <a:rPr lang="en" sz="1600"/>
              <a:t>It presents an user-friendly web interface that allows to easily deploy and configure a virtual elastic cluster on EGI Cloud Compute resources.</a:t>
            </a:r>
            <a:endParaRPr sz="1600"/>
          </a:p>
          <a:p>
            <a:pPr indent="-330200" lvl="1" marL="914400" rtl="0" algn="l">
              <a:spcBef>
                <a:spcPts val="0"/>
              </a:spcBef>
              <a:spcAft>
                <a:spcPts val="0"/>
              </a:spcAft>
              <a:buSzPts val="1600"/>
              <a:buChar char="–"/>
            </a:pPr>
            <a:r>
              <a:rPr lang="en" sz="1600"/>
              <a:t>Limited actions: create, list and destroy.</a:t>
            </a:r>
            <a:endParaRPr sz="1600"/>
          </a:p>
          <a:p>
            <a:pPr indent="0" lvl="0" marL="914400" rtl="0" algn="l">
              <a:spcBef>
                <a:spcPts val="800"/>
              </a:spcBef>
              <a:spcAft>
                <a:spcPts val="0"/>
              </a:spcAft>
              <a:buNone/>
            </a:pPr>
            <a:r>
              <a:t/>
            </a:r>
            <a:endParaRPr sz="700"/>
          </a:p>
          <a:p>
            <a:pPr indent="-317500" lvl="0" marL="457200" rtl="0" algn="l">
              <a:spcBef>
                <a:spcPts val="800"/>
              </a:spcBef>
              <a:spcAft>
                <a:spcPts val="0"/>
              </a:spcAft>
              <a:buSzPts val="1400"/>
              <a:buChar char="•"/>
            </a:pPr>
            <a:r>
              <a:rPr lang="en" sz="1800"/>
              <a:t>Documentation: </a:t>
            </a:r>
            <a:r>
              <a:rPr lang="en" sz="1600" u="sng">
                <a:solidFill>
                  <a:schemeClr val="hlink"/>
                </a:solidFill>
                <a:hlinkClick r:id="rId3"/>
              </a:rPr>
              <a:t>https://ec3.readthedocs.io/en/latest/ec3aas.html</a:t>
            </a:r>
            <a:r>
              <a:rPr lang="en" sz="1600"/>
              <a:t> </a:t>
            </a:r>
            <a:endParaRPr sz="1600"/>
          </a:p>
        </p:txBody>
      </p:sp>
      <p:pic>
        <p:nvPicPr>
          <p:cNvPr id="151" name="Google Shape;151;p21"/>
          <p:cNvPicPr preferRelativeResize="0"/>
          <p:nvPr/>
        </p:nvPicPr>
        <p:blipFill>
          <a:blip r:embed="rId4">
            <a:alphaModFix/>
          </a:blip>
          <a:stretch>
            <a:fillRect/>
          </a:stretch>
        </p:blipFill>
        <p:spPr>
          <a:xfrm>
            <a:off x="5909413" y="1064425"/>
            <a:ext cx="2824325" cy="1919725"/>
          </a:xfrm>
          <a:prstGeom prst="rect">
            <a:avLst/>
          </a:prstGeom>
          <a:noFill/>
          <a:ln>
            <a:noFill/>
          </a:ln>
        </p:spPr>
      </p:pic>
      <p:pic>
        <p:nvPicPr>
          <p:cNvPr id="152" name="Google Shape;152;p21"/>
          <p:cNvPicPr preferRelativeResize="0"/>
          <p:nvPr/>
        </p:nvPicPr>
        <p:blipFill>
          <a:blip r:embed="rId5">
            <a:alphaModFix/>
          </a:blip>
          <a:stretch>
            <a:fillRect/>
          </a:stretch>
        </p:blipFill>
        <p:spPr>
          <a:xfrm>
            <a:off x="5555650" y="3089650"/>
            <a:ext cx="3588349" cy="1602425"/>
          </a:xfrm>
          <a:prstGeom prst="rect">
            <a:avLst/>
          </a:prstGeom>
          <a:noFill/>
          <a:ln>
            <a:noFill/>
          </a:ln>
        </p:spPr>
      </p:pic>
      <p:sp>
        <p:nvSpPr>
          <p:cNvPr id="153" name="Google Shape;153;p21"/>
          <p:cNvSpPr txBox="1"/>
          <p:nvPr>
            <p:ph type="title"/>
          </p:nvPr>
        </p:nvSpPr>
        <p:spPr>
          <a:xfrm>
            <a:off x="214313" y="0"/>
            <a:ext cx="6258000" cy="642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
              <a:t>EC3 Portal (EGI AoD)</a:t>
            </a:r>
            <a:endParaRPr b="0" i="0" sz="2800" u="none" cap="none" strike="noStrike">
              <a:solidFill>
                <a:srgbClr val="00549F"/>
              </a:solidFill>
              <a:latin typeface="Corbel"/>
              <a:ea typeface="Corbel"/>
              <a:cs typeface="Corbel"/>
              <a:sym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2"/>
          <p:cNvSpPr txBox="1"/>
          <p:nvPr>
            <p:ph idx="1" type="body"/>
          </p:nvPr>
        </p:nvSpPr>
        <p:spPr>
          <a:xfrm>
            <a:off x="628650" y="1046475"/>
            <a:ext cx="8023500" cy="3585900"/>
          </a:xfrm>
          <a:prstGeom prst="rect">
            <a:avLst/>
          </a:prstGeom>
        </p:spPr>
        <p:txBody>
          <a:bodyPr anchorCtr="0" anchor="t" bIns="34275" lIns="68575" spcFirstLastPara="1" rIns="68575" wrap="square" tIns="34275">
            <a:noAutofit/>
          </a:bodyPr>
          <a:lstStyle/>
          <a:p>
            <a:pPr indent="-342900" lvl="0" marL="457200" rtl="0" algn="l">
              <a:lnSpc>
                <a:spcPct val="115000"/>
              </a:lnSpc>
              <a:spcBef>
                <a:spcPts val="800"/>
              </a:spcBef>
              <a:spcAft>
                <a:spcPts val="0"/>
              </a:spcAft>
              <a:buSzPts val="1800"/>
              <a:buChar char="•"/>
            </a:pPr>
            <a:r>
              <a:rPr lang="en" sz="1800"/>
              <a:t>More powerful client interface than the Web interface:</a:t>
            </a:r>
            <a:endParaRPr sz="1800"/>
          </a:p>
          <a:p>
            <a:pPr indent="-330200" lvl="1" marL="914400" rtl="0" algn="l">
              <a:lnSpc>
                <a:spcPct val="115000"/>
              </a:lnSpc>
              <a:spcBef>
                <a:spcPts val="0"/>
              </a:spcBef>
              <a:spcAft>
                <a:spcPts val="0"/>
              </a:spcAft>
              <a:buSzPts val="1600"/>
              <a:buChar char="–"/>
            </a:pPr>
            <a:r>
              <a:rPr lang="en" sz="1600"/>
              <a:t>More control over the cluster (reconfigure, clone, migrate, stop, restart).</a:t>
            </a:r>
            <a:endParaRPr sz="1600"/>
          </a:p>
          <a:p>
            <a:pPr indent="-330200" lvl="1" marL="914400" rtl="0" algn="l">
              <a:lnSpc>
                <a:spcPct val="115000"/>
              </a:lnSpc>
              <a:spcBef>
                <a:spcPts val="0"/>
              </a:spcBef>
              <a:spcAft>
                <a:spcPts val="0"/>
              </a:spcAft>
              <a:buSzPts val="1600"/>
              <a:buChar char="–"/>
            </a:pPr>
            <a:r>
              <a:rPr lang="en" sz="1600"/>
              <a:t>Support for hybrid clusters</a:t>
            </a:r>
            <a:endParaRPr sz="1600"/>
          </a:p>
          <a:p>
            <a:pPr indent="-330200" lvl="1" marL="914400" rtl="0" algn="l">
              <a:lnSpc>
                <a:spcPct val="115000"/>
              </a:lnSpc>
              <a:spcBef>
                <a:spcPts val="0"/>
              </a:spcBef>
              <a:spcAft>
                <a:spcPts val="0"/>
              </a:spcAft>
              <a:buSzPts val="1600"/>
              <a:buChar char="–"/>
            </a:pPr>
            <a:r>
              <a:rPr lang="en" sz="1600"/>
              <a:t>Support for golden images</a:t>
            </a:r>
            <a:endParaRPr sz="1600"/>
          </a:p>
          <a:p>
            <a:pPr indent="-342900" lvl="0" marL="457200" rtl="0" algn="l">
              <a:lnSpc>
                <a:spcPct val="115000"/>
              </a:lnSpc>
              <a:spcBef>
                <a:spcPts val="0"/>
              </a:spcBef>
              <a:spcAft>
                <a:spcPts val="0"/>
              </a:spcAft>
              <a:buSzPts val="1800"/>
              <a:buChar char="•"/>
            </a:pPr>
            <a:r>
              <a:rPr lang="en" sz="1800"/>
              <a:t>The user needs to define an authorization file</a:t>
            </a:r>
            <a:endParaRPr sz="1800"/>
          </a:p>
          <a:p>
            <a:pPr indent="-342900" lvl="0" marL="457200" rtl="0" algn="l">
              <a:lnSpc>
                <a:spcPct val="115000"/>
              </a:lnSpc>
              <a:spcBef>
                <a:spcPts val="0"/>
              </a:spcBef>
              <a:spcAft>
                <a:spcPts val="0"/>
              </a:spcAft>
              <a:buSzPts val="1800"/>
              <a:buChar char="•"/>
            </a:pPr>
            <a:r>
              <a:rPr lang="en" sz="1800"/>
              <a:t>Documentation: </a:t>
            </a:r>
            <a:r>
              <a:rPr lang="en" sz="1800" u="sng">
                <a:solidFill>
                  <a:schemeClr val="hlink"/>
                </a:solidFill>
                <a:hlinkClick r:id="rId3"/>
              </a:rPr>
              <a:t>https://ec3.readthedocs.io/en/latest/ec3.html</a:t>
            </a:r>
            <a:endParaRPr sz="1800"/>
          </a:p>
          <a:p>
            <a:pPr indent="-342900" lvl="0" marL="457200" rtl="0" algn="l">
              <a:lnSpc>
                <a:spcPct val="115000"/>
              </a:lnSpc>
              <a:spcBef>
                <a:spcPts val="0"/>
              </a:spcBef>
              <a:spcAft>
                <a:spcPts val="0"/>
              </a:spcAft>
              <a:buSzPts val="1800"/>
              <a:buChar char="•"/>
            </a:pPr>
            <a:r>
              <a:rPr lang="en" sz="1800"/>
              <a:t>EC3 Client Source Code in GitHub: </a:t>
            </a:r>
            <a:r>
              <a:rPr lang="en" sz="1800" u="sng">
                <a:solidFill>
                  <a:schemeClr val="accent1"/>
                </a:solidFill>
                <a:hlinkClick r:id="rId4">
                  <a:extLst>
                    <a:ext uri="{A12FA001-AC4F-418D-AE19-62706E023703}">
                      <ahyp:hlinkClr val="tx"/>
                    </a:ext>
                  </a:extLst>
                </a:hlinkClick>
              </a:rPr>
              <a:t>https://github.com/grycap/ec3</a:t>
            </a:r>
            <a:r>
              <a:rPr lang="en" sz="1800"/>
              <a:t> </a:t>
            </a:r>
            <a:endParaRPr sz="1800"/>
          </a:p>
          <a:p>
            <a:pPr indent="-342900" lvl="0" marL="457200" rtl="0" algn="l">
              <a:lnSpc>
                <a:spcPct val="115000"/>
              </a:lnSpc>
              <a:spcBef>
                <a:spcPts val="0"/>
              </a:spcBef>
              <a:spcAft>
                <a:spcPts val="0"/>
              </a:spcAft>
              <a:buSzPts val="1800"/>
              <a:buChar char="•"/>
            </a:pPr>
            <a:r>
              <a:rPr lang="en" sz="1800"/>
              <a:t>EC3 Client image in Docker Hub: </a:t>
            </a:r>
            <a:r>
              <a:rPr lang="en" sz="1800" u="sng">
                <a:solidFill>
                  <a:schemeClr val="accent1"/>
                </a:solidFill>
                <a:hlinkClick r:id="rId5">
                  <a:extLst>
                    <a:ext uri="{A12FA001-AC4F-418D-AE19-62706E023703}">
                      <ahyp:hlinkClr val="tx"/>
                    </a:ext>
                  </a:extLst>
                </a:hlinkClick>
              </a:rPr>
              <a:t>https://hub.docker.com/r/grycap/ec3/</a:t>
            </a:r>
            <a:r>
              <a:rPr lang="en" sz="1800"/>
              <a:t>  </a:t>
            </a:r>
            <a:endParaRPr sz="1800"/>
          </a:p>
          <a:p>
            <a:pPr indent="0" lvl="0" marL="0" rtl="0" algn="l">
              <a:lnSpc>
                <a:spcPct val="115000"/>
              </a:lnSpc>
              <a:spcBef>
                <a:spcPts val="800"/>
              </a:spcBef>
              <a:spcAft>
                <a:spcPts val="0"/>
              </a:spcAft>
              <a:buNone/>
            </a:pPr>
            <a:r>
              <a:t/>
            </a:r>
            <a:endParaRPr/>
          </a:p>
        </p:txBody>
      </p:sp>
      <p:pic>
        <p:nvPicPr>
          <p:cNvPr id="159" name="Google Shape;159;p22"/>
          <p:cNvPicPr preferRelativeResize="0"/>
          <p:nvPr/>
        </p:nvPicPr>
        <p:blipFill>
          <a:blip r:embed="rId6">
            <a:alphaModFix/>
          </a:blip>
          <a:stretch>
            <a:fillRect/>
          </a:stretch>
        </p:blipFill>
        <p:spPr>
          <a:xfrm>
            <a:off x="7543250" y="3679792"/>
            <a:ext cx="1378400" cy="837400"/>
          </a:xfrm>
          <a:prstGeom prst="rect">
            <a:avLst/>
          </a:prstGeom>
          <a:noFill/>
          <a:ln>
            <a:noFill/>
          </a:ln>
        </p:spPr>
      </p:pic>
      <p:sp>
        <p:nvSpPr>
          <p:cNvPr id="160" name="Google Shape;160;p22"/>
          <p:cNvSpPr txBox="1"/>
          <p:nvPr>
            <p:ph type="title"/>
          </p:nvPr>
        </p:nvSpPr>
        <p:spPr>
          <a:xfrm>
            <a:off x="214313" y="0"/>
            <a:ext cx="6258000" cy="642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
              <a:t>EC3 Client</a:t>
            </a:r>
            <a:endParaRPr b="0" i="0" sz="2800" u="none" cap="none" strike="noStrike">
              <a:solidFill>
                <a:srgbClr val="00549F"/>
              </a:solidFill>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xmlns:r="http://schemas.openxmlformats.org/officeDocument/2006/relationships" name="plantilla_1_grycap_v4">
  <a:themeElements>
    <a:clrScheme name="Tema GRyCAP">
      <a:dk1>
        <a:srgbClr val="000000"/>
      </a:dk1>
      <a:lt1>
        <a:srgbClr val="FFFFFF"/>
      </a:lt1>
      <a:dk2>
        <a:srgbClr val="00549F"/>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