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66" r:id="rId3"/>
    <p:sldMasterId id="2147483680" r:id="rId4"/>
    <p:sldMasterId id="2147483684" r:id="rId5"/>
    <p:sldMasterId id="2147483692" r:id="rId6"/>
  </p:sldMasterIdLst>
  <p:notesMasterIdLst>
    <p:notesMasterId r:id="rId22"/>
  </p:notesMasterIdLst>
  <p:sldIdLst>
    <p:sldId id="281" r:id="rId7"/>
    <p:sldId id="292" r:id="rId8"/>
    <p:sldId id="288" r:id="rId9"/>
    <p:sldId id="302" r:id="rId10"/>
    <p:sldId id="287" r:id="rId11"/>
    <p:sldId id="294" r:id="rId12"/>
    <p:sldId id="291" r:id="rId13"/>
    <p:sldId id="289" r:id="rId14"/>
    <p:sldId id="305" r:id="rId15"/>
    <p:sldId id="306" r:id="rId16"/>
    <p:sldId id="290" r:id="rId17"/>
    <p:sldId id="308" r:id="rId18"/>
    <p:sldId id="297" r:id="rId19"/>
    <p:sldId id="296" r:id="rId20"/>
    <p:sldId id="309" r:id="rId21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783"/>
    <a:srgbClr val="201751"/>
    <a:srgbClr val="201B50"/>
    <a:srgbClr val="BCEEFA"/>
    <a:srgbClr val="96E5F8"/>
    <a:srgbClr val="A9E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C82642-08F7-4BC5-9DB9-04039D6589A2}" v="18" dt="2020-10-20T15:14:41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7" autoAdjust="0"/>
    <p:restoredTop sz="91833" autoAdjust="0"/>
  </p:normalViewPr>
  <p:slideViewPr>
    <p:cSldViewPr snapToGrid="0">
      <p:cViewPr>
        <p:scale>
          <a:sx n="80" d="100"/>
          <a:sy n="80" d="100"/>
        </p:scale>
        <p:origin x="432" y="6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arty, Kat (DLSLtd,RAL,CEO)" userId="9bac0979-e583-4065-8c60-25292b26bb22" providerId="ADAL" clId="{E5158319-5010-4662-A5D4-524CE02603A4}"/>
    <pc:docChg chg="custSel modSld">
      <pc:chgData name="Roarty, Kat (DLSLtd,RAL,CEO)" userId="9bac0979-e583-4065-8c60-25292b26bb22" providerId="ADAL" clId="{E5158319-5010-4662-A5D4-524CE02603A4}" dt="2019-12-02T10:31:40.396" v="128" actId="1076"/>
      <pc:docMkLst>
        <pc:docMk/>
      </pc:docMkLst>
      <pc:sldChg chg="modSp">
        <pc:chgData name="Roarty, Kat (DLSLtd,RAL,CEO)" userId="9bac0979-e583-4065-8c60-25292b26bb22" providerId="ADAL" clId="{E5158319-5010-4662-A5D4-524CE02603A4}" dt="2019-12-02T10:31:40.396" v="128" actId="1076"/>
        <pc:sldMkLst>
          <pc:docMk/>
          <pc:sldMk cId="3275619462" sldId="256"/>
        </pc:sldMkLst>
        <pc:spChg chg="mod">
          <ac:chgData name="Roarty, Kat (DLSLtd,RAL,CEO)" userId="9bac0979-e583-4065-8c60-25292b26bb22" providerId="ADAL" clId="{E5158319-5010-4662-A5D4-524CE02603A4}" dt="2019-12-02T10:31:40.396" v="128" actId="1076"/>
          <ac:spMkLst>
            <pc:docMk/>
            <pc:sldMk cId="3275619462" sldId="256"/>
            <ac:spMk id="2" creationId="{60E56239-51A9-4AE4-A3E8-30EF03751B77}"/>
          </ac:spMkLst>
        </pc:spChg>
        <pc:spChg chg="mod">
          <ac:chgData name="Roarty, Kat (DLSLtd,RAL,CEO)" userId="9bac0979-e583-4065-8c60-25292b26bb22" providerId="ADAL" clId="{E5158319-5010-4662-A5D4-524CE02603A4}" dt="2019-12-02T09:49:37.060" v="35" actId="20577"/>
          <ac:spMkLst>
            <pc:docMk/>
            <pc:sldMk cId="3275619462" sldId="256"/>
            <ac:spMk id="6" creationId="{76431037-6396-4813-A082-4E2BAA4BEF0C}"/>
          </ac:spMkLst>
        </pc:spChg>
      </pc:sldChg>
      <pc:sldChg chg="addSp modSp">
        <pc:chgData name="Roarty, Kat (DLSLtd,RAL,CEO)" userId="9bac0979-e583-4065-8c60-25292b26bb22" providerId="ADAL" clId="{E5158319-5010-4662-A5D4-524CE02603A4}" dt="2019-12-02T09:51:48.444" v="47" actId="207"/>
        <pc:sldMkLst>
          <pc:docMk/>
          <pc:sldMk cId="3509889116" sldId="267"/>
        </pc:sldMkLst>
        <pc:spChg chg="mod">
          <ac:chgData name="Roarty, Kat (DLSLtd,RAL,CEO)" userId="9bac0979-e583-4065-8c60-25292b26bb22" providerId="ADAL" clId="{E5158319-5010-4662-A5D4-524CE02603A4}" dt="2019-12-02T09:51:48.444" v="47" actId="207"/>
          <ac:spMkLst>
            <pc:docMk/>
            <pc:sldMk cId="3509889116" sldId="267"/>
            <ac:spMk id="5" creationId="{4E050D86-4757-4C52-9A10-7C3433E0C285}"/>
          </ac:spMkLst>
        </pc:spChg>
        <pc:spChg chg="add mod">
          <ac:chgData name="Roarty, Kat (DLSLtd,RAL,CEO)" userId="9bac0979-e583-4065-8c60-25292b26bb22" providerId="ADAL" clId="{E5158319-5010-4662-A5D4-524CE02603A4}" dt="2019-12-02T09:51:35.744" v="46" actId="1076"/>
          <ac:spMkLst>
            <pc:docMk/>
            <pc:sldMk cId="3509889116" sldId="267"/>
            <ac:spMk id="6" creationId="{28CF2173-26E6-4F6D-B26F-11AE49993949}"/>
          </ac:spMkLst>
        </pc:spChg>
      </pc:sldChg>
    </pc:docChg>
  </pc:docChgLst>
  <pc:docChgLst>
    <pc:chgData name="Roarty, Kat (DLSLtd,RAL,CEO)" userId="9bac0979-e583-4065-8c60-25292b26bb22" providerId="ADAL" clId="{90278806-CBDA-4FDC-9404-864BC6921962}"/>
    <pc:docChg chg="undo redo custSel addSld delSld modSld sldOrd">
      <pc:chgData name="Roarty, Kat (DLSLtd,RAL,CEO)" userId="9bac0979-e583-4065-8c60-25292b26bb22" providerId="ADAL" clId="{90278806-CBDA-4FDC-9404-864BC6921962}" dt="2020-06-26T15:09:41.935" v="6140" actId="2696"/>
      <pc:docMkLst>
        <pc:docMk/>
      </pc:docMkLst>
      <pc:sldChg chg="modSp add">
        <pc:chgData name="Roarty, Kat (DLSLtd,RAL,CEO)" userId="9bac0979-e583-4065-8c60-25292b26bb22" providerId="ADAL" clId="{90278806-CBDA-4FDC-9404-864BC6921962}" dt="2020-06-26T11:19:53.914" v="1324" actId="20577"/>
        <pc:sldMkLst>
          <pc:docMk/>
          <pc:sldMk cId="2267377366" sldId="258"/>
        </pc:sldMkLst>
        <pc:spChg chg="mod">
          <ac:chgData name="Roarty, Kat (DLSLtd,RAL,CEO)" userId="9bac0979-e583-4065-8c60-25292b26bb22" providerId="ADAL" clId="{90278806-CBDA-4FDC-9404-864BC6921962}" dt="2020-06-26T11:19:17.457" v="1317" actId="27636"/>
          <ac:spMkLst>
            <pc:docMk/>
            <pc:sldMk cId="2267377366" sldId="258"/>
            <ac:spMk id="2" creationId="{00000000-0000-0000-0000-000000000000}"/>
          </ac:spMkLst>
        </pc:spChg>
        <pc:spChg chg="mod">
          <ac:chgData name="Roarty, Kat (DLSLtd,RAL,CEO)" userId="9bac0979-e583-4065-8c60-25292b26bb22" providerId="ADAL" clId="{90278806-CBDA-4FDC-9404-864BC6921962}" dt="2020-06-26T11:19:53.914" v="1324" actId="20577"/>
          <ac:spMkLst>
            <pc:docMk/>
            <pc:sldMk cId="2267377366" sldId="258"/>
            <ac:spMk id="3" creationId="{00000000-0000-0000-0000-000000000000}"/>
          </ac:spMkLst>
        </pc:spChg>
      </pc:sldChg>
      <pc:sldChg chg="del ord">
        <pc:chgData name="Roarty, Kat (DLSLtd,RAL,CEO)" userId="9bac0979-e583-4065-8c60-25292b26bb22" providerId="ADAL" clId="{90278806-CBDA-4FDC-9404-864BC6921962}" dt="2020-06-26T15:09:41.935" v="6140" actId="2696"/>
        <pc:sldMkLst>
          <pc:docMk/>
          <pc:sldMk cId="2513523563" sldId="269"/>
        </pc:sldMkLst>
      </pc:sldChg>
      <pc:sldChg chg="del">
        <pc:chgData name="Roarty, Kat (DLSLtd,RAL,CEO)" userId="9bac0979-e583-4065-8c60-25292b26bb22" providerId="ADAL" clId="{90278806-CBDA-4FDC-9404-864BC6921962}" dt="2020-06-26T10:59:47.291" v="2" actId="2696"/>
        <pc:sldMkLst>
          <pc:docMk/>
          <pc:sldMk cId="236553563" sldId="270"/>
        </pc:sldMkLst>
      </pc:sldChg>
      <pc:sldChg chg="del">
        <pc:chgData name="Roarty, Kat (DLSLtd,RAL,CEO)" userId="9bac0979-e583-4065-8c60-25292b26bb22" providerId="ADAL" clId="{90278806-CBDA-4FDC-9404-864BC6921962}" dt="2020-06-26T10:59:49.011" v="3" actId="2696"/>
        <pc:sldMkLst>
          <pc:docMk/>
          <pc:sldMk cId="452434989" sldId="272"/>
        </pc:sldMkLst>
      </pc:sldChg>
      <pc:sldChg chg="del">
        <pc:chgData name="Roarty, Kat (DLSLtd,RAL,CEO)" userId="9bac0979-e583-4065-8c60-25292b26bb22" providerId="ADAL" clId="{90278806-CBDA-4FDC-9404-864BC6921962}" dt="2020-06-26T10:59:50.169" v="4" actId="2696"/>
        <pc:sldMkLst>
          <pc:docMk/>
          <pc:sldMk cId="186428700" sldId="273"/>
        </pc:sldMkLst>
      </pc:sldChg>
      <pc:sldChg chg="del">
        <pc:chgData name="Roarty, Kat (DLSLtd,RAL,CEO)" userId="9bac0979-e583-4065-8c60-25292b26bb22" providerId="ADAL" clId="{90278806-CBDA-4FDC-9404-864BC6921962}" dt="2020-06-26T10:59:52.316" v="5" actId="2696"/>
        <pc:sldMkLst>
          <pc:docMk/>
          <pc:sldMk cId="1451250845" sldId="274"/>
        </pc:sldMkLst>
      </pc:sldChg>
      <pc:sldChg chg="del">
        <pc:chgData name="Roarty, Kat (DLSLtd,RAL,CEO)" userId="9bac0979-e583-4065-8c60-25292b26bb22" providerId="ADAL" clId="{90278806-CBDA-4FDC-9404-864BC6921962}" dt="2020-06-26T11:37:09.561" v="3132" actId="2696"/>
        <pc:sldMkLst>
          <pc:docMk/>
          <pc:sldMk cId="2443963983" sldId="275"/>
        </pc:sldMkLst>
      </pc:sldChg>
      <pc:sldChg chg="del">
        <pc:chgData name="Roarty, Kat (DLSLtd,RAL,CEO)" userId="9bac0979-e583-4065-8c60-25292b26bb22" providerId="ADAL" clId="{90278806-CBDA-4FDC-9404-864BC6921962}" dt="2020-06-26T10:59:40.752" v="1" actId="2696"/>
        <pc:sldMkLst>
          <pc:docMk/>
          <pc:sldMk cId="1779985510" sldId="277"/>
        </pc:sldMkLst>
      </pc:sldChg>
      <pc:sldChg chg="add del">
        <pc:chgData name="Roarty, Kat (DLSLtd,RAL,CEO)" userId="9bac0979-e583-4065-8c60-25292b26bb22" providerId="ADAL" clId="{90278806-CBDA-4FDC-9404-864BC6921962}" dt="2020-06-26T11:00:00.644" v="7" actId="2696"/>
        <pc:sldMkLst>
          <pc:docMk/>
          <pc:sldMk cId="1334864479" sldId="278"/>
        </pc:sldMkLst>
      </pc:sldChg>
      <pc:sldChg chg="del">
        <pc:chgData name="Roarty, Kat (DLSLtd,RAL,CEO)" userId="9bac0979-e583-4065-8c60-25292b26bb22" providerId="ADAL" clId="{90278806-CBDA-4FDC-9404-864BC6921962}" dt="2020-06-26T12:22:22.641" v="5037" actId="2696"/>
        <pc:sldMkLst>
          <pc:docMk/>
          <pc:sldMk cId="1229864575" sldId="281"/>
        </pc:sldMkLst>
      </pc:sldChg>
      <pc:sldChg chg="addSp delSp modSp add del ord">
        <pc:chgData name="Roarty, Kat (DLSLtd,RAL,CEO)" userId="9bac0979-e583-4065-8c60-25292b26bb22" providerId="ADAL" clId="{90278806-CBDA-4FDC-9404-864BC6921962}" dt="2020-06-26T13:26:13.933" v="6139" actId="6549"/>
        <pc:sldMkLst>
          <pc:docMk/>
          <pc:sldMk cId="723376851" sldId="282"/>
        </pc:sldMkLst>
        <pc:spChg chg="mod">
          <ac:chgData name="Roarty, Kat (DLSLtd,RAL,CEO)" userId="9bac0979-e583-4065-8c60-25292b26bb22" providerId="ADAL" clId="{90278806-CBDA-4FDC-9404-864BC6921962}" dt="2020-06-26T13:26:00.308" v="6133" actId="5793"/>
          <ac:spMkLst>
            <pc:docMk/>
            <pc:sldMk cId="723376851" sldId="282"/>
            <ac:spMk id="18" creationId="{EE993AFB-8053-4275-B46D-725AD86C344E}"/>
          </ac:spMkLst>
        </pc:spChg>
        <pc:graphicFrameChg chg="add del mod modGraphic">
          <ac:chgData name="Roarty, Kat (DLSLtd,RAL,CEO)" userId="9bac0979-e583-4065-8c60-25292b26bb22" providerId="ADAL" clId="{90278806-CBDA-4FDC-9404-864BC6921962}" dt="2020-06-26T13:26:13.933" v="6139" actId="6549"/>
          <ac:graphicFrameMkLst>
            <pc:docMk/>
            <pc:sldMk cId="723376851" sldId="282"/>
            <ac:graphicFrameMk id="2" creationId="{BA375BD5-37BA-4696-A132-87F406B7EF7B}"/>
          </ac:graphicFrameMkLst>
        </pc:graphicFrameChg>
        <pc:picChg chg="add del">
          <ac:chgData name="Roarty, Kat (DLSLtd,RAL,CEO)" userId="9bac0979-e583-4065-8c60-25292b26bb22" providerId="ADAL" clId="{90278806-CBDA-4FDC-9404-864BC6921962}" dt="2020-06-26T13:25:57.775" v="6126" actId="478"/>
          <ac:picMkLst>
            <pc:docMk/>
            <pc:sldMk cId="723376851" sldId="282"/>
            <ac:picMk id="19" creationId="{022F1312-F60D-480A-9E80-6F57A8FBC898}"/>
          </ac:picMkLst>
        </pc:picChg>
      </pc:sldChg>
      <pc:sldChg chg="add del ord">
        <pc:chgData name="Roarty, Kat (DLSLtd,RAL,CEO)" userId="9bac0979-e583-4065-8c60-25292b26bb22" providerId="ADAL" clId="{90278806-CBDA-4FDC-9404-864BC6921962}" dt="2020-06-26T13:08:31.548" v="5061"/>
        <pc:sldMkLst>
          <pc:docMk/>
          <pc:sldMk cId="2394985299" sldId="283"/>
        </pc:sldMkLst>
      </pc:sldChg>
      <pc:sldChg chg="del">
        <pc:chgData name="Roarty, Kat (DLSLtd,RAL,CEO)" userId="9bac0979-e583-4065-8c60-25292b26bb22" providerId="ADAL" clId="{90278806-CBDA-4FDC-9404-864BC6921962}" dt="2020-06-26T11:00:21.525" v="10" actId="2696"/>
        <pc:sldMkLst>
          <pc:docMk/>
          <pc:sldMk cId="3445376857" sldId="284"/>
        </pc:sldMkLst>
      </pc:sldChg>
      <pc:sldChg chg="del">
        <pc:chgData name="Roarty, Kat (DLSLtd,RAL,CEO)" userId="9bac0979-e583-4065-8c60-25292b26bb22" providerId="ADAL" clId="{90278806-CBDA-4FDC-9404-864BC6921962}" dt="2020-06-26T10:49:57.047" v="0" actId="2696"/>
        <pc:sldMkLst>
          <pc:docMk/>
          <pc:sldMk cId="1048237430" sldId="285"/>
        </pc:sldMkLst>
      </pc:sldChg>
      <pc:sldChg chg="addSp delSp modSp add">
        <pc:chgData name="Roarty, Kat (DLSLtd,RAL,CEO)" userId="9bac0979-e583-4065-8c60-25292b26bb22" providerId="ADAL" clId="{90278806-CBDA-4FDC-9404-864BC6921962}" dt="2020-06-26T11:41:32.042" v="3184" actId="1076"/>
        <pc:sldMkLst>
          <pc:docMk/>
          <pc:sldMk cId="1799921030" sldId="290"/>
        </pc:sldMkLst>
        <pc:spChg chg="mod">
          <ac:chgData name="Roarty, Kat (DLSLtd,RAL,CEO)" userId="9bac0979-e583-4065-8c60-25292b26bb22" providerId="ADAL" clId="{90278806-CBDA-4FDC-9404-864BC6921962}" dt="2020-06-26T11:22:06.089" v="1365" actId="20577"/>
          <ac:spMkLst>
            <pc:docMk/>
            <pc:sldMk cId="1799921030" sldId="290"/>
            <ac:spMk id="2" creationId="{00000000-0000-0000-0000-000000000000}"/>
          </ac:spMkLst>
        </pc:spChg>
        <pc:spChg chg="mod">
          <ac:chgData name="Roarty, Kat (DLSLtd,RAL,CEO)" userId="9bac0979-e583-4065-8c60-25292b26bb22" providerId="ADAL" clId="{90278806-CBDA-4FDC-9404-864BC6921962}" dt="2020-06-26T11:40:55.391" v="3156" actId="207"/>
          <ac:spMkLst>
            <pc:docMk/>
            <pc:sldMk cId="1799921030" sldId="290"/>
            <ac:spMk id="4" creationId="{00000000-0000-0000-0000-000000000000}"/>
          </ac:spMkLst>
        </pc:spChg>
        <pc:spChg chg="mod">
          <ac:chgData name="Roarty, Kat (DLSLtd,RAL,CEO)" userId="9bac0979-e583-4065-8c60-25292b26bb22" providerId="ADAL" clId="{90278806-CBDA-4FDC-9404-864BC6921962}" dt="2020-06-26T11:41:21.613" v="3183" actId="1076"/>
          <ac:spMkLst>
            <pc:docMk/>
            <pc:sldMk cId="1799921030" sldId="290"/>
            <ac:spMk id="7" creationId="{00000000-0000-0000-0000-000000000000}"/>
          </ac:spMkLst>
        </pc:spChg>
        <pc:spChg chg="mod">
          <ac:chgData name="Roarty, Kat (DLSLtd,RAL,CEO)" userId="9bac0979-e583-4065-8c60-25292b26bb22" providerId="ADAL" clId="{90278806-CBDA-4FDC-9404-864BC6921962}" dt="2020-06-26T11:41:32.042" v="3184" actId="1076"/>
          <ac:spMkLst>
            <pc:docMk/>
            <pc:sldMk cId="1799921030" sldId="290"/>
            <ac:spMk id="10" creationId="{00000000-0000-0000-0000-000000000000}"/>
          </ac:spMkLst>
        </pc:spChg>
        <pc:spChg chg="del">
          <ac:chgData name="Roarty, Kat (DLSLtd,RAL,CEO)" userId="9bac0979-e583-4065-8c60-25292b26bb22" providerId="ADAL" clId="{90278806-CBDA-4FDC-9404-864BC6921962}" dt="2020-06-26T11:21:36.074" v="1339" actId="478"/>
          <ac:spMkLst>
            <pc:docMk/>
            <pc:sldMk cId="1799921030" sldId="290"/>
            <ac:spMk id="24" creationId="{00000000-0000-0000-0000-000000000000}"/>
          </ac:spMkLst>
        </pc:spChg>
        <pc:spChg chg="del">
          <ac:chgData name="Roarty, Kat (DLSLtd,RAL,CEO)" userId="9bac0979-e583-4065-8c60-25292b26bb22" providerId="ADAL" clId="{90278806-CBDA-4FDC-9404-864BC6921962}" dt="2020-06-26T11:21:17.762" v="1333" actId="478"/>
          <ac:spMkLst>
            <pc:docMk/>
            <pc:sldMk cId="1799921030" sldId="290"/>
            <ac:spMk id="25" creationId="{00000000-0000-0000-0000-000000000000}"/>
          </ac:spMkLst>
        </pc:spChg>
        <pc:spChg chg="del">
          <ac:chgData name="Roarty, Kat (DLSLtd,RAL,CEO)" userId="9bac0979-e583-4065-8c60-25292b26bb22" providerId="ADAL" clId="{90278806-CBDA-4FDC-9404-864BC6921962}" dt="2020-06-26T11:21:33.452" v="1338" actId="478"/>
          <ac:spMkLst>
            <pc:docMk/>
            <pc:sldMk cId="1799921030" sldId="290"/>
            <ac:spMk id="26" creationId="{00000000-0000-0000-0000-000000000000}"/>
          </ac:spMkLst>
        </pc:spChg>
        <pc:spChg chg="del">
          <ac:chgData name="Roarty, Kat (DLSLtd,RAL,CEO)" userId="9bac0979-e583-4065-8c60-25292b26bb22" providerId="ADAL" clId="{90278806-CBDA-4FDC-9404-864BC6921962}" dt="2020-06-26T11:21:23.457" v="1336" actId="478"/>
          <ac:spMkLst>
            <pc:docMk/>
            <pc:sldMk cId="1799921030" sldId="290"/>
            <ac:spMk id="27" creationId="{00000000-0000-0000-0000-000000000000}"/>
          </ac:spMkLst>
        </pc:spChg>
        <pc:spChg chg="del">
          <ac:chgData name="Roarty, Kat (DLSLtd,RAL,CEO)" userId="9bac0979-e583-4065-8c60-25292b26bb22" providerId="ADAL" clId="{90278806-CBDA-4FDC-9404-864BC6921962}" dt="2020-06-26T11:22:16.525" v="1366" actId="478"/>
          <ac:spMkLst>
            <pc:docMk/>
            <pc:sldMk cId="1799921030" sldId="290"/>
            <ac:spMk id="28" creationId="{00000000-0000-0000-0000-000000000000}"/>
          </ac:spMkLst>
        </pc:spChg>
        <pc:spChg chg="del">
          <ac:chgData name="Roarty, Kat (DLSLtd,RAL,CEO)" userId="9bac0979-e583-4065-8c60-25292b26bb22" providerId="ADAL" clId="{90278806-CBDA-4FDC-9404-864BC6921962}" dt="2020-06-26T11:21:15.676" v="1332" actId="478"/>
          <ac:spMkLst>
            <pc:docMk/>
            <pc:sldMk cId="1799921030" sldId="290"/>
            <ac:spMk id="29" creationId="{00000000-0000-0000-0000-000000000000}"/>
          </ac:spMkLst>
        </pc:spChg>
        <pc:spChg chg="del">
          <ac:chgData name="Roarty, Kat (DLSLtd,RAL,CEO)" userId="9bac0979-e583-4065-8c60-25292b26bb22" providerId="ADAL" clId="{90278806-CBDA-4FDC-9404-864BC6921962}" dt="2020-06-26T11:21:30.422" v="1337" actId="478"/>
          <ac:spMkLst>
            <pc:docMk/>
            <pc:sldMk cId="1799921030" sldId="290"/>
            <ac:spMk id="30" creationId="{00000000-0000-0000-0000-000000000000}"/>
          </ac:spMkLst>
        </pc:spChg>
        <pc:spChg chg="del">
          <ac:chgData name="Roarty, Kat (DLSLtd,RAL,CEO)" userId="9bac0979-e583-4065-8c60-25292b26bb22" providerId="ADAL" clId="{90278806-CBDA-4FDC-9404-864BC6921962}" dt="2020-06-26T11:22:28.766" v="1367" actId="478"/>
          <ac:spMkLst>
            <pc:docMk/>
            <pc:sldMk cId="1799921030" sldId="290"/>
            <ac:spMk id="31" creationId="{00000000-0000-0000-0000-000000000000}"/>
          </ac:spMkLst>
        </pc:spChg>
        <pc:spChg chg="del">
          <ac:chgData name="Roarty, Kat (DLSLtd,RAL,CEO)" userId="9bac0979-e583-4065-8c60-25292b26bb22" providerId="ADAL" clId="{90278806-CBDA-4FDC-9404-864BC6921962}" dt="2020-06-26T11:21:12.680" v="1331" actId="478"/>
          <ac:spMkLst>
            <pc:docMk/>
            <pc:sldMk cId="1799921030" sldId="290"/>
            <ac:spMk id="32" creationId="{00000000-0000-0000-0000-000000000000}"/>
          </ac:spMkLst>
        </pc:spChg>
        <pc:spChg chg="del">
          <ac:chgData name="Roarty, Kat (DLSLtd,RAL,CEO)" userId="9bac0979-e583-4065-8c60-25292b26bb22" providerId="ADAL" clId="{90278806-CBDA-4FDC-9404-864BC6921962}" dt="2020-06-26T11:21:08.414" v="1330" actId="478"/>
          <ac:spMkLst>
            <pc:docMk/>
            <pc:sldMk cId="1799921030" sldId="290"/>
            <ac:spMk id="33" creationId="{00000000-0000-0000-0000-000000000000}"/>
          </ac:spMkLst>
        </pc:spChg>
        <pc:grpChg chg="add del">
          <ac:chgData name="Roarty, Kat (DLSLtd,RAL,CEO)" userId="9bac0979-e583-4065-8c60-25292b26bb22" providerId="ADAL" clId="{90278806-CBDA-4FDC-9404-864BC6921962}" dt="2020-06-26T11:21:21.172" v="1335" actId="478"/>
          <ac:grpSpMkLst>
            <pc:docMk/>
            <pc:sldMk cId="1799921030" sldId="290"/>
            <ac:grpSpMk id="8" creationId="{00000000-0000-0000-0000-000000000000}"/>
          </ac:grpSpMkLst>
        </pc:grpChg>
      </pc:sldChg>
      <pc:sldChg chg="modSp add ord">
        <pc:chgData name="Roarty, Kat (DLSLtd,RAL,CEO)" userId="9bac0979-e583-4065-8c60-25292b26bb22" providerId="ADAL" clId="{90278806-CBDA-4FDC-9404-864BC6921962}" dt="2020-06-26T11:30:09.770" v="2757"/>
        <pc:sldMkLst>
          <pc:docMk/>
          <pc:sldMk cId="1774887030" sldId="297"/>
        </pc:sldMkLst>
        <pc:spChg chg="mod">
          <ac:chgData name="Roarty, Kat (DLSLtd,RAL,CEO)" userId="9bac0979-e583-4065-8c60-25292b26bb22" providerId="ADAL" clId="{90278806-CBDA-4FDC-9404-864BC6921962}" dt="2020-06-26T11:10:44.878" v="703" actId="20577"/>
          <ac:spMkLst>
            <pc:docMk/>
            <pc:sldMk cId="1774887030" sldId="297"/>
            <ac:spMk id="2" creationId="{00000000-0000-0000-0000-000000000000}"/>
          </ac:spMkLst>
        </pc:spChg>
        <pc:spChg chg="mod">
          <ac:chgData name="Roarty, Kat (DLSLtd,RAL,CEO)" userId="9bac0979-e583-4065-8c60-25292b26bb22" providerId="ADAL" clId="{90278806-CBDA-4FDC-9404-864BC6921962}" dt="2020-06-26T11:11:22.689" v="720" actId="20577"/>
          <ac:spMkLst>
            <pc:docMk/>
            <pc:sldMk cId="1774887030" sldId="297"/>
            <ac:spMk id="3" creationId="{00000000-0000-0000-0000-000000000000}"/>
          </ac:spMkLst>
        </pc:spChg>
      </pc:sldChg>
      <pc:sldChg chg="add">
        <pc:chgData name="Roarty, Kat (DLSLtd,RAL,CEO)" userId="9bac0979-e583-4065-8c60-25292b26bb22" providerId="ADAL" clId="{90278806-CBDA-4FDC-9404-864BC6921962}" dt="2020-06-26T11:15:40.713" v="1313"/>
        <pc:sldMkLst>
          <pc:docMk/>
          <pc:sldMk cId="2926003303" sldId="332"/>
        </pc:sldMkLst>
      </pc:sldChg>
      <pc:sldChg chg="add ord">
        <pc:chgData name="Roarty, Kat (DLSLtd,RAL,CEO)" userId="9bac0979-e583-4065-8c60-25292b26bb22" providerId="ADAL" clId="{90278806-CBDA-4FDC-9404-864BC6921962}" dt="2020-06-26T11:05:17.432" v="12"/>
        <pc:sldMkLst>
          <pc:docMk/>
          <pc:sldMk cId="1286835236" sldId="341"/>
        </pc:sldMkLst>
      </pc:sldChg>
      <pc:sldChg chg="modSp add ord">
        <pc:chgData name="Roarty, Kat (DLSLtd,RAL,CEO)" userId="9bac0979-e583-4065-8c60-25292b26bb22" providerId="ADAL" clId="{90278806-CBDA-4FDC-9404-864BC6921962}" dt="2020-06-26T11:29:51.045" v="2756"/>
        <pc:sldMkLst>
          <pc:docMk/>
          <pc:sldMk cId="1187079234" sldId="342"/>
        </pc:sldMkLst>
        <pc:spChg chg="mod">
          <ac:chgData name="Roarty, Kat (DLSLtd,RAL,CEO)" userId="9bac0979-e583-4065-8c60-25292b26bb22" providerId="ADAL" clId="{90278806-CBDA-4FDC-9404-864BC6921962}" dt="2020-06-26T11:06:24.589" v="60" actId="20577"/>
          <ac:spMkLst>
            <pc:docMk/>
            <pc:sldMk cId="1187079234" sldId="342"/>
            <ac:spMk id="2" creationId="{C7F3DA9F-6F6C-4F01-8692-331F66B5F711}"/>
          </ac:spMkLst>
        </pc:spChg>
        <pc:spChg chg="mod">
          <ac:chgData name="Roarty, Kat (DLSLtd,RAL,CEO)" userId="9bac0979-e583-4065-8c60-25292b26bb22" providerId="ADAL" clId="{90278806-CBDA-4FDC-9404-864BC6921962}" dt="2020-06-26T11:09:24" v="685" actId="207"/>
          <ac:spMkLst>
            <pc:docMk/>
            <pc:sldMk cId="1187079234" sldId="342"/>
            <ac:spMk id="3" creationId="{7B297348-5D39-46B8-9B24-7B11D9868CEA}"/>
          </ac:spMkLst>
        </pc:spChg>
      </pc:sldChg>
      <pc:sldChg chg="add del ord">
        <pc:chgData name="Roarty, Kat (DLSLtd,RAL,CEO)" userId="9bac0979-e583-4065-8c60-25292b26bb22" providerId="ADAL" clId="{90278806-CBDA-4FDC-9404-864BC6921962}" dt="2020-06-26T11:40:03.397" v="3151" actId="2696"/>
        <pc:sldMkLst>
          <pc:docMk/>
          <pc:sldMk cId="2392084305" sldId="343"/>
        </pc:sldMkLst>
      </pc:sldChg>
      <pc:sldChg chg="modSp add ord">
        <pc:chgData name="Roarty, Kat (DLSLtd,RAL,CEO)" userId="9bac0979-e583-4065-8c60-25292b26bb22" providerId="ADAL" clId="{90278806-CBDA-4FDC-9404-864BC6921962}" dt="2020-06-26T11:45:52.498" v="3192" actId="113"/>
        <pc:sldMkLst>
          <pc:docMk/>
          <pc:sldMk cId="2162797536" sldId="344"/>
        </pc:sldMkLst>
        <pc:spChg chg="mod">
          <ac:chgData name="Roarty, Kat (DLSLtd,RAL,CEO)" userId="9bac0979-e583-4065-8c60-25292b26bb22" providerId="ADAL" clId="{90278806-CBDA-4FDC-9404-864BC6921962}" dt="2020-06-26T11:12:37.845" v="777" actId="20577"/>
          <ac:spMkLst>
            <pc:docMk/>
            <pc:sldMk cId="2162797536" sldId="344"/>
            <ac:spMk id="2" creationId="{0A363EC6-D84F-4106-A842-903B61BCB6A3}"/>
          </ac:spMkLst>
        </pc:spChg>
        <pc:spChg chg="mod">
          <ac:chgData name="Roarty, Kat (DLSLtd,RAL,CEO)" userId="9bac0979-e583-4065-8c60-25292b26bb22" providerId="ADAL" clId="{90278806-CBDA-4FDC-9404-864BC6921962}" dt="2020-06-26T11:45:52.498" v="3192" actId="113"/>
          <ac:spMkLst>
            <pc:docMk/>
            <pc:sldMk cId="2162797536" sldId="344"/>
            <ac:spMk id="3" creationId="{1F75F86D-557A-4D40-9331-E2373B6EC5AC}"/>
          </ac:spMkLst>
        </pc:spChg>
      </pc:sldChg>
      <pc:sldChg chg="add del ord">
        <pc:chgData name="Roarty, Kat (DLSLtd,RAL,CEO)" userId="9bac0979-e583-4065-8c60-25292b26bb22" providerId="ADAL" clId="{90278806-CBDA-4FDC-9404-864BC6921962}" dt="2020-06-26T11:20:17.296" v="1327" actId="2696"/>
        <pc:sldMkLst>
          <pc:docMk/>
          <pc:sldMk cId="3604309898" sldId="345"/>
        </pc:sldMkLst>
      </pc:sldChg>
      <pc:sldChg chg="modSp add">
        <pc:chgData name="Roarty, Kat (DLSLtd,RAL,CEO)" userId="9bac0979-e583-4065-8c60-25292b26bb22" providerId="ADAL" clId="{90278806-CBDA-4FDC-9404-864BC6921962}" dt="2020-06-26T11:20:14.300" v="1326" actId="27636"/>
        <pc:sldMkLst>
          <pc:docMk/>
          <pc:sldMk cId="1235575986" sldId="346"/>
        </pc:sldMkLst>
        <pc:spChg chg="mod">
          <ac:chgData name="Roarty, Kat (DLSLtd,RAL,CEO)" userId="9bac0979-e583-4065-8c60-25292b26bb22" providerId="ADAL" clId="{90278806-CBDA-4FDC-9404-864BC6921962}" dt="2020-06-26T11:20:14.300" v="1326" actId="27636"/>
          <ac:spMkLst>
            <pc:docMk/>
            <pc:sldMk cId="1235575986" sldId="346"/>
            <ac:spMk id="2" creationId="{00000000-0000-0000-0000-000000000000}"/>
          </ac:spMkLst>
        </pc:spChg>
      </pc:sldChg>
      <pc:sldChg chg="modSp add">
        <pc:chgData name="Roarty, Kat (DLSLtd,RAL,CEO)" userId="9bac0979-e583-4065-8c60-25292b26bb22" providerId="ADAL" clId="{90278806-CBDA-4FDC-9404-864BC6921962}" dt="2020-06-26T11:24:52.557" v="1795" actId="15"/>
        <pc:sldMkLst>
          <pc:docMk/>
          <pc:sldMk cId="4018073644" sldId="347"/>
        </pc:sldMkLst>
        <pc:spChg chg="mod">
          <ac:chgData name="Roarty, Kat (DLSLtd,RAL,CEO)" userId="9bac0979-e583-4065-8c60-25292b26bb22" providerId="ADAL" clId="{90278806-CBDA-4FDC-9404-864BC6921962}" dt="2020-06-26T11:23:34.959" v="1405" actId="20577"/>
          <ac:spMkLst>
            <pc:docMk/>
            <pc:sldMk cId="4018073644" sldId="347"/>
            <ac:spMk id="2" creationId="{AD166B6F-7E8C-45CB-9B1B-25CB50DF837C}"/>
          </ac:spMkLst>
        </pc:spChg>
        <pc:spChg chg="mod">
          <ac:chgData name="Roarty, Kat (DLSLtd,RAL,CEO)" userId="9bac0979-e583-4065-8c60-25292b26bb22" providerId="ADAL" clId="{90278806-CBDA-4FDC-9404-864BC6921962}" dt="2020-06-26T11:24:52.557" v="1795" actId="15"/>
          <ac:spMkLst>
            <pc:docMk/>
            <pc:sldMk cId="4018073644" sldId="347"/>
            <ac:spMk id="3" creationId="{C9E76BB0-35E6-4B58-98C8-E0755783E0A7}"/>
          </ac:spMkLst>
        </pc:spChg>
      </pc:sldChg>
      <pc:sldChg chg="modSp add">
        <pc:chgData name="Roarty, Kat (DLSLtd,RAL,CEO)" userId="9bac0979-e583-4065-8c60-25292b26bb22" providerId="ADAL" clId="{90278806-CBDA-4FDC-9404-864BC6921962}" dt="2020-06-26T11:26:53.050" v="2245" actId="15"/>
        <pc:sldMkLst>
          <pc:docMk/>
          <pc:sldMk cId="1976570094" sldId="348"/>
        </pc:sldMkLst>
        <pc:spChg chg="mod">
          <ac:chgData name="Roarty, Kat (DLSLtd,RAL,CEO)" userId="9bac0979-e583-4065-8c60-25292b26bb22" providerId="ADAL" clId="{90278806-CBDA-4FDC-9404-864BC6921962}" dt="2020-06-26T11:25:25.061" v="1852" actId="14100"/>
          <ac:spMkLst>
            <pc:docMk/>
            <pc:sldMk cId="1976570094" sldId="348"/>
            <ac:spMk id="2" creationId="{4E241A2D-A658-435C-B483-E9613B1221D4}"/>
          </ac:spMkLst>
        </pc:spChg>
        <pc:spChg chg="mod">
          <ac:chgData name="Roarty, Kat (DLSLtd,RAL,CEO)" userId="9bac0979-e583-4065-8c60-25292b26bb22" providerId="ADAL" clId="{90278806-CBDA-4FDC-9404-864BC6921962}" dt="2020-06-26T11:26:53.050" v="2245" actId="15"/>
          <ac:spMkLst>
            <pc:docMk/>
            <pc:sldMk cId="1976570094" sldId="348"/>
            <ac:spMk id="3" creationId="{BE0B8BA2-101B-492A-B4BD-99F2AEE312C8}"/>
          </ac:spMkLst>
        </pc:spChg>
      </pc:sldChg>
      <pc:sldChg chg="modSp add">
        <pc:chgData name="Roarty, Kat (DLSLtd,RAL,CEO)" userId="9bac0979-e583-4065-8c60-25292b26bb22" providerId="ADAL" clId="{90278806-CBDA-4FDC-9404-864BC6921962}" dt="2020-06-26T11:28:42.334" v="2754" actId="15"/>
        <pc:sldMkLst>
          <pc:docMk/>
          <pc:sldMk cId="2771339153" sldId="349"/>
        </pc:sldMkLst>
        <pc:spChg chg="mod">
          <ac:chgData name="Roarty, Kat (DLSLtd,RAL,CEO)" userId="9bac0979-e583-4065-8c60-25292b26bb22" providerId="ADAL" clId="{90278806-CBDA-4FDC-9404-864BC6921962}" dt="2020-06-26T11:27:15.462" v="2301" actId="20577"/>
          <ac:spMkLst>
            <pc:docMk/>
            <pc:sldMk cId="2771339153" sldId="349"/>
            <ac:spMk id="2" creationId="{1CF19236-1CE3-4CDB-8A80-83410293F44F}"/>
          </ac:spMkLst>
        </pc:spChg>
        <pc:spChg chg="mod">
          <ac:chgData name="Roarty, Kat (DLSLtd,RAL,CEO)" userId="9bac0979-e583-4065-8c60-25292b26bb22" providerId="ADAL" clId="{90278806-CBDA-4FDC-9404-864BC6921962}" dt="2020-06-26T11:28:42.334" v="2754" actId="15"/>
          <ac:spMkLst>
            <pc:docMk/>
            <pc:sldMk cId="2771339153" sldId="349"/>
            <ac:spMk id="3" creationId="{3B9C9A53-55F6-429D-A3AA-5A53B4C5F1CD}"/>
          </ac:spMkLst>
        </pc:spChg>
      </pc:sldChg>
      <pc:sldChg chg="addSp delSp modSp add">
        <pc:chgData name="Roarty, Kat (DLSLtd,RAL,CEO)" userId="9bac0979-e583-4065-8c60-25292b26bb22" providerId="ADAL" clId="{90278806-CBDA-4FDC-9404-864BC6921962}" dt="2020-06-26T11:39:43.188" v="3149" actId="113"/>
        <pc:sldMkLst>
          <pc:docMk/>
          <pc:sldMk cId="1089763966" sldId="350"/>
        </pc:sldMkLst>
        <pc:spChg chg="mod">
          <ac:chgData name="Roarty, Kat (DLSLtd,RAL,CEO)" userId="9bac0979-e583-4065-8c60-25292b26bb22" providerId="ADAL" clId="{90278806-CBDA-4FDC-9404-864BC6921962}" dt="2020-06-26T11:33:15.199" v="2805" actId="20577"/>
          <ac:spMkLst>
            <pc:docMk/>
            <pc:sldMk cId="1089763966" sldId="350"/>
            <ac:spMk id="2" creationId="{16D99F6B-98CD-498E-8098-C3D06CBCD1CD}"/>
          </ac:spMkLst>
        </pc:spChg>
        <pc:spChg chg="del">
          <ac:chgData name="Roarty, Kat (DLSLtd,RAL,CEO)" userId="9bac0979-e583-4065-8c60-25292b26bb22" providerId="ADAL" clId="{90278806-CBDA-4FDC-9404-864BC6921962}" dt="2020-06-26T11:32:42.510" v="2759"/>
          <ac:spMkLst>
            <pc:docMk/>
            <pc:sldMk cId="1089763966" sldId="350"/>
            <ac:spMk id="3" creationId="{D7B18D4A-407D-46EB-B9B6-B9A6B6CAD980}"/>
          </ac:spMkLst>
        </pc:spChg>
        <pc:spChg chg="add mod">
          <ac:chgData name="Roarty, Kat (DLSLtd,RAL,CEO)" userId="9bac0979-e583-4065-8c60-25292b26bb22" providerId="ADAL" clId="{90278806-CBDA-4FDC-9404-864BC6921962}" dt="2020-06-26T11:39:43.188" v="3149" actId="113"/>
          <ac:spMkLst>
            <pc:docMk/>
            <pc:sldMk cId="1089763966" sldId="350"/>
            <ac:spMk id="5" creationId="{2C3C58E9-0A9F-41FE-952D-C60351B8E2B5}"/>
          </ac:spMkLst>
        </pc:spChg>
        <pc:picChg chg="add mod">
          <ac:chgData name="Roarty, Kat (DLSLtd,RAL,CEO)" userId="9bac0979-e583-4065-8c60-25292b26bb22" providerId="ADAL" clId="{90278806-CBDA-4FDC-9404-864BC6921962}" dt="2020-06-26T11:32:54.342" v="2761" actId="1076"/>
          <ac:picMkLst>
            <pc:docMk/>
            <pc:sldMk cId="1089763966" sldId="350"/>
            <ac:picMk id="4" creationId="{D259005D-B0F4-4B58-AF15-83083FCFEE57}"/>
          </ac:picMkLst>
        </pc:picChg>
      </pc:sldChg>
      <pc:sldChg chg="modSp add ord">
        <pc:chgData name="Roarty, Kat (DLSLtd,RAL,CEO)" userId="9bac0979-e583-4065-8c60-25292b26bb22" providerId="ADAL" clId="{90278806-CBDA-4FDC-9404-864BC6921962}" dt="2020-06-26T13:08:31.548" v="5061"/>
        <pc:sldMkLst>
          <pc:docMk/>
          <pc:sldMk cId="2045304911" sldId="351"/>
        </pc:sldMkLst>
        <pc:spChg chg="mod">
          <ac:chgData name="Roarty, Kat (DLSLtd,RAL,CEO)" userId="9bac0979-e583-4065-8c60-25292b26bb22" providerId="ADAL" clId="{90278806-CBDA-4FDC-9404-864BC6921962}" dt="2020-06-26T11:38:15.733" v="3142" actId="27636"/>
          <ac:spMkLst>
            <pc:docMk/>
            <pc:sldMk cId="2045304911" sldId="351"/>
            <ac:spMk id="2" creationId="{00000000-0000-0000-0000-000000000000}"/>
          </ac:spMkLst>
        </pc:spChg>
      </pc:sldChg>
      <pc:sldChg chg="modSp add del">
        <pc:chgData name="Roarty, Kat (DLSLtd,RAL,CEO)" userId="9bac0979-e583-4065-8c60-25292b26bb22" providerId="ADAL" clId="{90278806-CBDA-4FDC-9404-864BC6921962}" dt="2020-06-26T11:37:01.445" v="3131" actId="2696"/>
        <pc:sldMkLst>
          <pc:docMk/>
          <pc:sldMk cId="3431010474" sldId="351"/>
        </pc:sldMkLst>
        <pc:spChg chg="mod">
          <ac:chgData name="Roarty, Kat (DLSLtd,RAL,CEO)" userId="9bac0979-e583-4065-8c60-25292b26bb22" providerId="ADAL" clId="{90278806-CBDA-4FDC-9404-864BC6921962}" dt="2020-06-26T11:36:04.189" v="3088" actId="20577"/>
          <ac:spMkLst>
            <pc:docMk/>
            <pc:sldMk cId="3431010474" sldId="351"/>
            <ac:spMk id="2" creationId="{1CF19236-1CE3-4CDB-8A80-83410293F44F}"/>
          </ac:spMkLst>
        </pc:spChg>
        <pc:spChg chg="mod">
          <ac:chgData name="Roarty, Kat (DLSLtd,RAL,CEO)" userId="9bac0979-e583-4065-8c60-25292b26bb22" providerId="ADAL" clId="{90278806-CBDA-4FDC-9404-864BC6921962}" dt="2020-06-26T11:36:23.337" v="3130" actId="20577"/>
          <ac:spMkLst>
            <pc:docMk/>
            <pc:sldMk cId="3431010474" sldId="351"/>
            <ac:spMk id="3" creationId="{3B9C9A53-55F6-429D-A3AA-5A53B4C5F1CD}"/>
          </ac:spMkLst>
        </pc:spChg>
      </pc:sldChg>
      <pc:sldChg chg="modSp add del">
        <pc:chgData name="Roarty, Kat (DLSLtd,RAL,CEO)" userId="9bac0979-e583-4065-8c60-25292b26bb22" providerId="ADAL" clId="{90278806-CBDA-4FDC-9404-864BC6921962}" dt="2020-06-26T11:38:10.698" v="3140"/>
        <pc:sldMkLst>
          <pc:docMk/>
          <pc:sldMk cId="1593960121" sldId="352"/>
        </pc:sldMkLst>
        <pc:spChg chg="mod">
          <ac:chgData name="Roarty, Kat (DLSLtd,RAL,CEO)" userId="9bac0979-e583-4065-8c60-25292b26bb22" providerId="ADAL" clId="{90278806-CBDA-4FDC-9404-864BC6921962}" dt="2020-06-26T11:38:10.698" v="3140"/>
          <ac:spMkLst>
            <pc:docMk/>
            <pc:sldMk cId="1593960121" sldId="352"/>
            <ac:spMk id="27650" creationId="{00000000-0000-0000-0000-000000000000}"/>
          </ac:spMkLst>
        </pc:spChg>
      </pc:sldChg>
      <pc:sldChg chg="modSp add">
        <pc:chgData name="Roarty, Kat (DLSLtd,RAL,CEO)" userId="9bac0979-e583-4065-8c60-25292b26bb22" providerId="ADAL" clId="{90278806-CBDA-4FDC-9404-864BC6921962}" dt="2020-06-26T12:23:24.790" v="5060" actId="20577"/>
        <pc:sldMkLst>
          <pc:docMk/>
          <pc:sldMk cId="4187148600" sldId="352"/>
        </pc:sldMkLst>
        <pc:spChg chg="mod">
          <ac:chgData name="Roarty, Kat (DLSLtd,RAL,CEO)" userId="9bac0979-e583-4065-8c60-25292b26bb22" providerId="ADAL" clId="{90278806-CBDA-4FDC-9404-864BC6921962}" dt="2020-06-26T11:50:19.342" v="3589" actId="20577"/>
          <ac:spMkLst>
            <pc:docMk/>
            <pc:sldMk cId="4187148600" sldId="352"/>
            <ac:spMk id="2" creationId="{712F3D09-5FC6-4890-B370-C200C931F0FA}"/>
          </ac:spMkLst>
        </pc:spChg>
        <pc:spChg chg="mod">
          <ac:chgData name="Roarty, Kat (DLSLtd,RAL,CEO)" userId="9bac0979-e583-4065-8c60-25292b26bb22" providerId="ADAL" clId="{90278806-CBDA-4FDC-9404-864BC6921962}" dt="2020-06-26T12:23:24.790" v="5060" actId="20577"/>
          <ac:spMkLst>
            <pc:docMk/>
            <pc:sldMk cId="4187148600" sldId="352"/>
            <ac:spMk id="3" creationId="{DB54F0E4-0C1F-4665-8FC8-348A74474122}"/>
          </ac:spMkLst>
        </pc:spChg>
      </pc:sldChg>
      <pc:sldChg chg="addSp delSp modSp add">
        <pc:chgData name="Roarty, Kat (DLSLtd,RAL,CEO)" userId="9bac0979-e583-4065-8c60-25292b26bb22" providerId="ADAL" clId="{90278806-CBDA-4FDC-9404-864BC6921962}" dt="2020-06-26T11:58:12.609" v="3770" actId="1076"/>
        <pc:sldMkLst>
          <pc:docMk/>
          <pc:sldMk cId="3068685705" sldId="353"/>
        </pc:sldMkLst>
        <pc:spChg chg="mod">
          <ac:chgData name="Roarty, Kat (DLSLtd,RAL,CEO)" userId="9bac0979-e583-4065-8c60-25292b26bb22" providerId="ADAL" clId="{90278806-CBDA-4FDC-9404-864BC6921962}" dt="2020-06-26T11:52:55.933" v="3671" actId="5793"/>
          <ac:spMkLst>
            <pc:docMk/>
            <pc:sldMk cId="3068685705" sldId="353"/>
            <ac:spMk id="2" creationId="{556F1550-7006-4ED4-A215-1EE298F7479A}"/>
          </ac:spMkLst>
        </pc:spChg>
        <pc:spChg chg="del">
          <ac:chgData name="Roarty, Kat (DLSLtd,RAL,CEO)" userId="9bac0979-e583-4065-8c60-25292b26bb22" providerId="ADAL" clId="{90278806-CBDA-4FDC-9404-864BC6921962}" dt="2020-06-26T11:52:37.980" v="3626"/>
          <ac:spMkLst>
            <pc:docMk/>
            <pc:sldMk cId="3068685705" sldId="353"/>
            <ac:spMk id="3" creationId="{B71B61E0-B6FE-41A3-870A-110176B53673}"/>
          </ac:spMkLst>
        </pc:spChg>
        <pc:spChg chg="add mod">
          <ac:chgData name="Roarty, Kat (DLSLtd,RAL,CEO)" userId="9bac0979-e583-4065-8c60-25292b26bb22" providerId="ADAL" clId="{90278806-CBDA-4FDC-9404-864BC6921962}" dt="2020-06-26T11:55:32.100" v="3716" actId="404"/>
          <ac:spMkLst>
            <pc:docMk/>
            <pc:sldMk cId="3068685705" sldId="353"/>
            <ac:spMk id="6" creationId="{04831F5D-3FCC-469C-813A-3EE91644CE11}"/>
          </ac:spMkLst>
        </pc:spChg>
        <pc:picChg chg="add mod">
          <ac:chgData name="Roarty, Kat (DLSLtd,RAL,CEO)" userId="9bac0979-e583-4065-8c60-25292b26bb22" providerId="ADAL" clId="{90278806-CBDA-4FDC-9404-864BC6921962}" dt="2020-06-26T11:58:12.609" v="3770" actId="1076"/>
          <ac:picMkLst>
            <pc:docMk/>
            <pc:sldMk cId="3068685705" sldId="353"/>
            <ac:picMk id="5" creationId="{472E3B46-85EE-49B4-8B8A-DFCC3E8A560A}"/>
          </ac:picMkLst>
        </pc:picChg>
      </pc:sldChg>
      <pc:sldChg chg="modSp add del">
        <pc:chgData name="Roarty, Kat (DLSLtd,RAL,CEO)" userId="9bac0979-e583-4065-8c60-25292b26bb22" providerId="ADAL" clId="{90278806-CBDA-4FDC-9404-864BC6921962}" dt="2020-06-26T12:22:00.340" v="5036" actId="2696"/>
        <pc:sldMkLst>
          <pc:docMk/>
          <pc:sldMk cId="4190686646" sldId="354"/>
        </pc:sldMkLst>
        <pc:spChg chg="mod">
          <ac:chgData name="Roarty, Kat (DLSLtd,RAL,CEO)" userId="9bac0979-e583-4065-8c60-25292b26bb22" providerId="ADAL" clId="{90278806-CBDA-4FDC-9404-864BC6921962}" dt="2020-06-26T11:53:49.610" v="3691" actId="113"/>
          <ac:spMkLst>
            <pc:docMk/>
            <pc:sldMk cId="4190686646" sldId="354"/>
            <ac:spMk id="3" creationId="{00BF2765-C894-4774-A50C-A27810EB1E28}"/>
          </ac:spMkLst>
        </pc:spChg>
      </pc:sldChg>
      <pc:sldChg chg="addSp delSp modSp add">
        <pc:chgData name="Roarty, Kat (DLSLtd,RAL,CEO)" userId="9bac0979-e583-4065-8c60-25292b26bb22" providerId="ADAL" clId="{90278806-CBDA-4FDC-9404-864BC6921962}" dt="2020-06-26T12:01:11.150" v="4017" actId="313"/>
        <pc:sldMkLst>
          <pc:docMk/>
          <pc:sldMk cId="2464100360" sldId="355"/>
        </pc:sldMkLst>
        <pc:spChg chg="mod">
          <ac:chgData name="Roarty, Kat (DLSLtd,RAL,CEO)" userId="9bac0979-e583-4065-8c60-25292b26bb22" providerId="ADAL" clId="{90278806-CBDA-4FDC-9404-864BC6921962}" dt="2020-06-26T11:57:40.105" v="3760" actId="20577"/>
          <ac:spMkLst>
            <pc:docMk/>
            <pc:sldMk cId="2464100360" sldId="355"/>
            <ac:spMk id="2" creationId="{65C0E0E3-7F6D-46E1-8692-3890CEC962A1}"/>
          </ac:spMkLst>
        </pc:spChg>
        <pc:spChg chg="del">
          <ac:chgData name="Roarty, Kat (DLSLtd,RAL,CEO)" userId="9bac0979-e583-4065-8c60-25292b26bb22" providerId="ADAL" clId="{90278806-CBDA-4FDC-9404-864BC6921962}" dt="2020-06-26T11:57:55.389" v="3761"/>
          <ac:spMkLst>
            <pc:docMk/>
            <pc:sldMk cId="2464100360" sldId="355"/>
            <ac:spMk id="3" creationId="{2EBE2C96-C93D-4B5B-BAD6-5A81E5066384}"/>
          </ac:spMkLst>
        </pc:spChg>
        <pc:spChg chg="add mod">
          <ac:chgData name="Roarty, Kat (DLSLtd,RAL,CEO)" userId="9bac0979-e583-4065-8c60-25292b26bb22" providerId="ADAL" clId="{90278806-CBDA-4FDC-9404-864BC6921962}" dt="2020-06-26T12:01:11.150" v="4017" actId="313"/>
          <ac:spMkLst>
            <pc:docMk/>
            <pc:sldMk cId="2464100360" sldId="355"/>
            <ac:spMk id="6" creationId="{C237A505-B3FA-4C92-B7D0-1DD9C8F84689}"/>
          </ac:spMkLst>
        </pc:spChg>
        <pc:picChg chg="add mod">
          <ac:chgData name="Roarty, Kat (DLSLtd,RAL,CEO)" userId="9bac0979-e583-4065-8c60-25292b26bb22" providerId="ADAL" clId="{90278806-CBDA-4FDC-9404-864BC6921962}" dt="2020-06-26T11:58:23.480" v="3772" actId="1076"/>
          <ac:picMkLst>
            <pc:docMk/>
            <pc:sldMk cId="2464100360" sldId="355"/>
            <ac:picMk id="5" creationId="{E8CFF14F-8786-4DBB-B496-F67E72EEEF93}"/>
          </ac:picMkLst>
        </pc:picChg>
      </pc:sldChg>
      <pc:sldChg chg="addSp delSp modSp add">
        <pc:chgData name="Roarty, Kat (DLSLtd,RAL,CEO)" userId="9bac0979-e583-4065-8c60-25292b26bb22" providerId="ADAL" clId="{90278806-CBDA-4FDC-9404-864BC6921962}" dt="2020-06-26T12:05:03.487" v="4324" actId="20577"/>
        <pc:sldMkLst>
          <pc:docMk/>
          <pc:sldMk cId="3034519743" sldId="356"/>
        </pc:sldMkLst>
        <pc:spChg chg="mod">
          <ac:chgData name="Roarty, Kat (DLSLtd,RAL,CEO)" userId="9bac0979-e583-4065-8c60-25292b26bb22" providerId="ADAL" clId="{90278806-CBDA-4FDC-9404-864BC6921962}" dt="2020-06-26T12:01:30.466" v="4064" actId="20577"/>
          <ac:spMkLst>
            <pc:docMk/>
            <pc:sldMk cId="3034519743" sldId="356"/>
            <ac:spMk id="2" creationId="{E2F49DAF-7B82-41BB-9FB8-43386035279D}"/>
          </ac:spMkLst>
        </pc:spChg>
        <pc:spChg chg="del">
          <ac:chgData name="Roarty, Kat (DLSLtd,RAL,CEO)" userId="9bac0979-e583-4065-8c60-25292b26bb22" providerId="ADAL" clId="{90278806-CBDA-4FDC-9404-864BC6921962}" dt="2020-06-26T12:01:39.802" v="4065"/>
          <ac:spMkLst>
            <pc:docMk/>
            <pc:sldMk cId="3034519743" sldId="356"/>
            <ac:spMk id="3" creationId="{73AE1D03-72FE-4E51-A240-DBD5CDF0A82C}"/>
          </ac:spMkLst>
        </pc:spChg>
        <pc:spChg chg="add mod">
          <ac:chgData name="Roarty, Kat (DLSLtd,RAL,CEO)" userId="9bac0979-e583-4065-8c60-25292b26bb22" providerId="ADAL" clId="{90278806-CBDA-4FDC-9404-864BC6921962}" dt="2020-06-26T12:05:03.487" v="4324" actId="20577"/>
          <ac:spMkLst>
            <pc:docMk/>
            <pc:sldMk cId="3034519743" sldId="356"/>
            <ac:spMk id="6" creationId="{3356E855-7F7E-4BC4-9EB8-416BFB8BCF2E}"/>
          </ac:spMkLst>
        </pc:spChg>
        <pc:picChg chg="add mod">
          <ac:chgData name="Roarty, Kat (DLSLtd,RAL,CEO)" userId="9bac0979-e583-4065-8c60-25292b26bb22" providerId="ADAL" clId="{90278806-CBDA-4FDC-9404-864BC6921962}" dt="2020-06-26T12:01:48.189" v="4070" actId="1076"/>
          <ac:picMkLst>
            <pc:docMk/>
            <pc:sldMk cId="3034519743" sldId="356"/>
            <ac:picMk id="5" creationId="{D7C69A3D-656D-46C9-A836-71205960E0B0}"/>
          </ac:picMkLst>
        </pc:picChg>
      </pc:sldChg>
      <pc:sldChg chg="modSp add del">
        <pc:chgData name="Roarty, Kat (DLSLtd,RAL,CEO)" userId="9bac0979-e583-4065-8c60-25292b26bb22" providerId="ADAL" clId="{90278806-CBDA-4FDC-9404-864BC6921962}" dt="2020-06-26T12:06:17.148" v="4371" actId="2696"/>
        <pc:sldMkLst>
          <pc:docMk/>
          <pc:sldMk cId="213798033" sldId="357"/>
        </pc:sldMkLst>
        <pc:spChg chg="mod">
          <ac:chgData name="Roarty, Kat (DLSLtd,RAL,CEO)" userId="9bac0979-e583-4065-8c60-25292b26bb22" providerId="ADAL" clId="{90278806-CBDA-4FDC-9404-864BC6921962}" dt="2020-06-26T12:05:26.710" v="4367" actId="20577"/>
          <ac:spMkLst>
            <pc:docMk/>
            <pc:sldMk cId="213798033" sldId="357"/>
            <ac:spMk id="2" creationId="{E5A4CAA1-A409-4DE0-B7BC-BE210B26843E}"/>
          </ac:spMkLst>
        </pc:spChg>
      </pc:sldChg>
      <pc:sldChg chg="addSp modSp add">
        <pc:chgData name="Roarty, Kat (DLSLtd,RAL,CEO)" userId="9bac0979-e583-4065-8c60-25292b26bb22" providerId="ADAL" clId="{90278806-CBDA-4FDC-9404-864BC6921962}" dt="2020-06-26T12:15:38.059" v="4903" actId="962"/>
        <pc:sldMkLst>
          <pc:docMk/>
          <pc:sldMk cId="2951901231" sldId="358"/>
        </pc:sldMkLst>
        <pc:spChg chg="mod">
          <ac:chgData name="Roarty, Kat (DLSLtd,RAL,CEO)" userId="9bac0979-e583-4065-8c60-25292b26bb22" providerId="ADAL" clId="{90278806-CBDA-4FDC-9404-864BC6921962}" dt="2020-06-26T12:15:05.167" v="4897" actId="20577"/>
          <ac:spMkLst>
            <pc:docMk/>
            <pc:sldMk cId="2951901231" sldId="358"/>
            <ac:spMk id="2" creationId="{68DEB7F0-4A38-45E3-9488-E76B53468DF5}"/>
          </ac:spMkLst>
        </pc:spChg>
        <pc:spChg chg="mod">
          <ac:chgData name="Roarty, Kat (DLSLtd,RAL,CEO)" userId="9bac0979-e583-4065-8c60-25292b26bb22" providerId="ADAL" clId="{90278806-CBDA-4FDC-9404-864BC6921962}" dt="2020-06-26T12:15:33.536" v="4899" actId="14100"/>
          <ac:spMkLst>
            <pc:docMk/>
            <pc:sldMk cId="2951901231" sldId="358"/>
            <ac:spMk id="3" creationId="{F7263E31-7297-48B6-8512-BCDCD4F10F66}"/>
          </ac:spMkLst>
        </pc:spChg>
        <pc:picChg chg="add mod">
          <ac:chgData name="Roarty, Kat (DLSLtd,RAL,CEO)" userId="9bac0979-e583-4065-8c60-25292b26bb22" providerId="ADAL" clId="{90278806-CBDA-4FDC-9404-864BC6921962}" dt="2020-06-26T12:15:38.059" v="4903" actId="962"/>
          <ac:picMkLst>
            <pc:docMk/>
            <pc:sldMk cId="2951901231" sldId="358"/>
            <ac:picMk id="5" creationId="{A1DF2AA3-3AFA-4B57-B52B-5ED759F32D76}"/>
          </ac:picMkLst>
        </pc:picChg>
      </pc:sldChg>
      <pc:sldChg chg="addSp delSp modSp add">
        <pc:chgData name="Roarty, Kat (DLSLtd,RAL,CEO)" userId="9bac0979-e583-4065-8c60-25292b26bb22" providerId="ADAL" clId="{90278806-CBDA-4FDC-9404-864BC6921962}" dt="2020-06-26T12:14:22.433" v="4860" actId="20577"/>
        <pc:sldMkLst>
          <pc:docMk/>
          <pc:sldMk cId="679922036" sldId="359"/>
        </pc:sldMkLst>
        <pc:spChg chg="mod">
          <ac:chgData name="Roarty, Kat (DLSLtd,RAL,CEO)" userId="9bac0979-e583-4065-8c60-25292b26bb22" providerId="ADAL" clId="{90278806-CBDA-4FDC-9404-864BC6921962}" dt="2020-06-26T12:06:13.967" v="4370"/>
          <ac:spMkLst>
            <pc:docMk/>
            <pc:sldMk cId="679922036" sldId="359"/>
            <ac:spMk id="2" creationId="{E2F49DAF-7B82-41BB-9FB8-43386035279D}"/>
          </ac:spMkLst>
        </pc:spChg>
        <pc:spChg chg="mod">
          <ac:chgData name="Roarty, Kat (DLSLtd,RAL,CEO)" userId="9bac0979-e583-4065-8c60-25292b26bb22" providerId="ADAL" clId="{90278806-CBDA-4FDC-9404-864BC6921962}" dt="2020-06-26T12:14:22.433" v="4860" actId="20577"/>
          <ac:spMkLst>
            <pc:docMk/>
            <pc:sldMk cId="679922036" sldId="359"/>
            <ac:spMk id="6" creationId="{3356E855-7F7E-4BC4-9EB8-416BFB8BCF2E}"/>
          </ac:spMkLst>
        </pc:spChg>
        <pc:spChg chg="add del mod">
          <ac:chgData name="Roarty, Kat (DLSLtd,RAL,CEO)" userId="9bac0979-e583-4065-8c60-25292b26bb22" providerId="ADAL" clId="{90278806-CBDA-4FDC-9404-864BC6921962}" dt="2020-06-26T12:06:36.835" v="4378" actId="478"/>
          <ac:spMkLst>
            <pc:docMk/>
            <pc:sldMk cId="679922036" sldId="359"/>
            <ac:spMk id="8" creationId="{4A1220FC-D5DC-4CC2-9383-E179F7504799}"/>
          </ac:spMkLst>
        </pc:spChg>
        <pc:spChg chg="add del mod">
          <ac:chgData name="Roarty, Kat (DLSLtd,RAL,CEO)" userId="9bac0979-e583-4065-8c60-25292b26bb22" providerId="ADAL" clId="{90278806-CBDA-4FDC-9404-864BC6921962}" dt="2020-06-26T12:06:47.544" v="4383"/>
          <ac:spMkLst>
            <pc:docMk/>
            <pc:sldMk cId="679922036" sldId="359"/>
            <ac:spMk id="10" creationId="{3EA65150-D5DE-48D9-A040-B1A044FAF72D}"/>
          </ac:spMkLst>
        </pc:spChg>
        <pc:picChg chg="add del mod">
          <ac:chgData name="Roarty, Kat (DLSLtd,RAL,CEO)" userId="9bac0979-e583-4065-8c60-25292b26bb22" providerId="ADAL" clId="{90278806-CBDA-4FDC-9404-864BC6921962}" dt="2020-06-26T12:06:40.865" v="4380"/>
          <ac:picMkLst>
            <pc:docMk/>
            <pc:sldMk cId="679922036" sldId="359"/>
            <ac:picMk id="4" creationId="{A97F91A9-EBD4-471B-A01F-11C328ED0CEB}"/>
          </ac:picMkLst>
        </pc:picChg>
        <pc:picChg chg="add del mod">
          <ac:chgData name="Roarty, Kat (DLSLtd,RAL,CEO)" userId="9bac0979-e583-4065-8c60-25292b26bb22" providerId="ADAL" clId="{90278806-CBDA-4FDC-9404-864BC6921962}" dt="2020-06-26T12:06:43.509" v="4381" actId="478"/>
          <ac:picMkLst>
            <pc:docMk/>
            <pc:sldMk cId="679922036" sldId="359"/>
            <ac:picMk id="5" creationId="{D7C69A3D-656D-46C9-A836-71205960E0B0}"/>
          </ac:picMkLst>
        </pc:picChg>
        <pc:picChg chg="add mod">
          <ac:chgData name="Roarty, Kat (DLSLtd,RAL,CEO)" userId="9bac0979-e583-4065-8c60-25292b26bb22" providerId="ADAL" clId="{90278806-CBDA-4FDC-9404-864BC6921962}" dt="2020-06-26T12:06:58.880" v="4388" actId="1076"/>
          <ac:picMkLst>
            <pc:docMk/>
            <pc:sldMk cId="679922036" sldId="359"/>
            <ac:picMk id="12" creationId="{2904F087-211A-4E73-A519-5741368C9532}"/>
          </ac:picMkLst>
        </pc:picChg>
      </pc:sldChg>
      <pc:sldChg chg="addSp modSp add">
        <pc:chgData name="Roarty, Kat (DLSLtd,RAL,CEO)" userId="9bac0979-e583-4065-8c60-25292b26bb22" providerId="ADAL" clId="{90278806-CBDA-4FDC-9404-864BC6921962}" dt="2020-06-26T12:19:29.757" v="4954" actId="20577"/>
        <pc:sldMkLst>
          <pc:docMk/>
          <pc:sldMk cId="2023448295" sldId="360"/>
        </pc:sldMkLst>
        <pc:spChg chg="mod">
          <ac:chgData name="Roarty, Kat (DLSLtd,RAL,CEO)" userId="9bac0979-e583-4065-8c60-25292b26bb22" providerId="ADAL" clId="{90278806-CBDA-4FDC-9404-864BC6921962}" dt="2020-06-26T12:18:26.892" v="4934"/>
          <ac:spMkLst>
            <pc:docMk/>
            <pc:sldMk cId="2023448295" sldId="360"/>
            <ac:spMk id="2" creationId="{5CC5E14E-D07F-428F-AC26-447209690E0A}"/>
          </ac:spMkLst>
        </pc:spChg>
        <pc:spChg chg="mod">
          <ac:chgData name="Roarty, Kat (DLSLtd,RAL,CEO)" userId="9bac0979-e583-4065-8c60-25292b26bb22" providerId="ADAL" clId="{90278806-CBDA-4FDC-9404-864BC6921962}" dt="2020-06-26T12:19:29.757" v="4954" actId="20577"/>
          <ac:spMkLst>
            <pc:docMk/>
            <pc:sldMk cId="2023448295" sldId="360"/>
            <ac:spMk id="3" creationId="{C5F08561-0CB0-49D7-A24C-56BCFEC2E991}"/>
          </ac:spMkLst>
        </pc:spChg>
        <pc:picChg chg="add mod">
          <ac:chgData name="Roarty, Kat (DLSLtd,RAL,CEO)" userId="9bac0979-e583-4065-8c60-25292b26bb22" providerId="ADAL" clId="{90278806-CBDA-4FDC-9404-864BC6921962}" dt="2020-06-26T12:17:28.199" v="4917" actId="1076"/>
          <ac:picMkLst>
            <pc:docMk/>
            <pc:sldMk cId="2023448295" sldId="360"/>
            <ac:picMk id="5" creationId="{AE22B1F8-85C3-41CD-B16C-5D0818BDAEAA}"/>
          </ac:picMkLst>
        </pc:picChg>
      </pc:sldChg>
      <pc:sldChg chg="add del">
        <pc:chgData name="Roarty, Kat (DLSLtd,RAL,CEO)" userId="9bac0979-e583-4065-8c60-25292b26bb22" providerId="ADAL" clId="{90278806-CBDA-4FDC-9404-864BC6921962}" dt="2020-06-26T12:21:51.172" v="5035" actId="2696"/>
        <pc:sldMkLst>
          <pc:docMk/>
          <pc:sldMk cId="2919745914" sldId="361"/>
        </pc:sldMkLst>
      </pc:sldChg>
      <pc:sldChg chg="addSp delSp modSp add">
        <pc:chgData name="Roarty, Kat (DLSLtd,RAL,CEO)" userId="9bac0979-e583-4065-8c60-25292b26bb22" providerId="ADAL" clId="{90278806-CBDA-4FDC-9404-864BC6921962}" dt="2020-06-26T12:21:43.200" v="5034" actId="20577"/>
        <pc:sldMkLst>
          <pc:docMk/>
          <pc:sldMk cId="2476192744" sldId="362"/>
        </pc:sldMkLst>
        <pc:spChg chg="mod">
          <ac:chgData name="Roarty, Kat (DLSLtd,RAL,CEO)" userId="9bac0979-e583-4065-8c60-25292b26bb22" providerId="ADAL" clId="{90278806-CBDA-4FDC-9404-864BC6921962}" dt="2020-06-26T12:20:24.304" v="5004" actId="20577"/>
          <ac:spMkLst>
            <pc:docMk/>
            <pc:sldMk cId="2476192744" sldId="362"/>
            <ac:spMk id="2" creationId="{5CC5E14E-D07F-428F-AC26-447209690E0A}"/>
          </ac:spMkLst>
        </pc:spChg>
        <pc:spChg chg="mod">
          <ac:chgData name="Roarty, Kat (DLSLtd,RAL,CEO)" userId="9bac0979-e583-4065-8c60-25292b26bb22" providerId="ADAL" clId="{90278806-CBDA-4FDC-9404-864BC6921962}" dt="2020-06-26T12:21:43.200" v="5034" actId="20577"/>
          <ac:spMkLst>
            <pc:docMk/>
            <pc:sldMk cId="2476192744" sldId="362"/>
            <ac:spMk id="3" creationId="{C5F08561-0CB0-49D7-A24C-56BCFEC2E991}"/>
          </ac:spMkLst>
        </pc:spChg>
        <pc:picChg chg="del">
          <ac:chgData name="Roarty, Kat (DLSLtd,RAL,CEO)" userId="9bac0979-e583-4065-8c60-25292b26bb22" providerId="ADAL" clId="{90278806-CBDA-4FDC-9404-864BC6921962}" dt="2020-06-26T12:19:53.453" v="4956" actId="478"/>
          <ac:picMkLst>
            <pc:docMk/>
            <pc:sldMk cId="2476192744" sldId="362"/>
            <ac:picMk id="5" creationId="{AE22B1F8-85C3-41CD-B16C-5D0818BDAEAA}"/>
          </ac:picMkLst>
        </pc:picChg>
        <pc:picChg chg="add mod">
          <ac:chgData name="Roarty, Kat (DLSLtd,RAL,CEO)" userId="9bac0979-e583-4065-8c60-25292b26bb22" providerId="ADAL" clId="{90278806-CBDA-4FDC-9404-864BC6921962}" dt="2020-06-26T12:20:01.720" v="4960" actId="1076"/>
          <ac:picMkLst>
            <pc:docMk/>
            <pc:sldMk cId="2476192744" sldId="362"/>
            <ac:picMk id="6" creationId="{D45A3A34-A46F-4CD6-85A0-BE945D4EB154}"/>
          </ac:picMkLst>
        </pc:picChg>
      </pc:sldChg>
      <pc:sldChg chg="modSp add">
        <pc:chgData name="Roarty, Kat (DLSLtd,RAL,CEO)" userId="9bac0979-e583-4065-8c60-25292b26bb22" providerId="ADAL" clId="{90278806-CBDA-4FDC-9404-864BC6921962}" dt="2020-06-26T13:12:42.998" v="6097" actId="20577"/>
        <pc:sldMkLst>
          <pc:docMk/>
          <pc:sldMk cId="26233769" sldId="363"/>
        </pc:sldMkLst>
        <pc:spChg chg="mod">
          <ac:chgData name="Roarty, Kat (DLSLtd,RAL,CEO)" userId="9bac0979-e583-4065-8c60-25292b26bb22" providerId="ADAL" clId="{90278806-CBDA-4FDC-9404-864BC6921962}" dt="2020-06-26T13:11:17.098" v="5676" actId="20577"/>
          <ac:spMkLst>
            <pc:docMk/>
            <pc:sldMk cId="26233769" sldId="363"/>
            <ac:spMk id="2" creationId="{1CF19236-1CE3-4CDB-8A80-83410293F44F}"/>
          </ac:spMkLst>
        </pc:spChg>
        <pc:spChg chg="mod">
          <ac:chgData name="Roarty, Kat (DLSLtd,RAL,CEO)" userId="9bac0979-e583-4065-8c60-25292b26bb22" providerId="ADAL" clId="{90278806-CBDA-4FDC-9404-864BC6921962}" dt="2020-06-26T13:12:42.998" v="6097" actId="20577"/>
          <ac:spMkLst>
            <pc:docMk/>
            <pc:sldMk cId="26233769" sldId="363"/>
            <ac:spMk id="3" creationId="{3B9C9A53-55F6-429D-A3AA-5A53B4C5F1CD}"/>
          </ac:spMkLst>
        </pc:spChg>
      </pc:sldChg>
      <pc:sldChg chg="modSp add ord">
        <pc:chgData name="Roarty, Kat (DLSLtd,RAL,CEO)" userId="9bac0979-e583-4065-8c60-25292b26bb22" providerId="ADAL" clId="{90278806-CBDA-4FDC-9404-864BC6921962}" dt="2020-06-26T13:11:03.058" v="5625"/>
        <pc:sldMkLst>
          <pc:docMk/>
          <pc:sldMk cId="2174995575" sldId="364"/>
        </pc:sldMkLst>
        <pc:spChg chg="mod">
          <ac:chgData name="Roarty, Kat (DLSLtd,RAL,CEO)" userId="9bac0979-e583-4065-8c60-25292b26bb22" providerId="ADAL" clId="{90278806-CBDA-4FDC-9404-864BC6921962}" dt="2020-06-26T13:08:56.144" v="5073" actId="20577"/>
          <ac:spMkLst>
            <pc:docMk/>
            <pc:sldMk cId="2174995575" sldId="364"/>
            <ac:spMk id="2" creationId="{1CF19236-1CE3-4CDB-8A80-83410293F44F}"/>
          </ac:spMkLst>
        </pc:spChg>
        <pc:spChg chg="mod">
          <ac:chgData name="Roarty, Kat (DLSLtd,RAL,CEO)" userId="9bac0979-e583-4065-8c60-25292b26bb22" providerId="ADAL" clId="{90278806-CBDA-4FDC-9404-864BC6921962}" dt="2020-06-26T13:10:47.753" v="5624" actId="15"/>
          <ac:spMkLst>
            <pc:docMk/>
            <pc:sldMk cId="2174995575" sldId="364"/>
            <ac:spMk id="3" creationId="{3B9C9A53-55F6-429D-A3AA-5A53B4C5F1CD}"/>
          </ac:spMkLst>
        </pc:spChg>
      </pc:sldChg>
    </pc:docChg>
  </pc:docChgLst>
  <pc:docChgLst>
    <pc:chgData name="Roarty, Kat (DLSLtd,RAL,CEO)" userId="9bac0979-e583-4065-8c60-25292b26bb22" providerId="ADAL" clId="{93CF1C4E-3B9E-4A78-867C-B2623B5CAC1C}"/>
    <pc:docChg chg="undo custSel mod addSld delSld modSld sldOrd modMainMaster">
      <pc:chgData name="Roarty, Kat (DLSLtd,RAL,CEO)" userId="9bac0979-e583-4065-8c60-25292b26bb22" providerId="ADAL" clId="{93CF1C4E-3B9E-4A78-867C-B2623B5CAC1C}" dt="2020-09-23T13:18:38.428" v="769" actId="20577"/>
      <pc:docMkLst>
        <pc:docMk/>
      </pc:docMkLst>
      <pc:sldChg chg="del">
        <pc:chgData name="Roarty, Kat (DLSLtd,RAL,CEO)" userId="9bac0979-e583-4065-8c60-25292b26bb22" providerId="ADAL" clId="{93CF1C4E-3B9E-4A78-867C-B2623B5CAC1C}" dt="2020-09-23T12:36:56.414" v="127" actId="2696"/>
        <pc:sldMkLst>
          <pc:docMk/>
          <pc:sldMk cId="3275619462" sldId="256"/>
        </pc:sldMkLst>
      </pc:sldChg>
      <pc:sldChg chg="modSp add">
        <pc:chgData name="Roarty, Kat (DLSLtd,RAL,CEO)" userId="9bac0979-e583-4065-8c60-25292b26bb22" providerId="ADAL" clId="{93CF1C4E-3B9E-4A78-867C-B2623B5CAC1C}" dt="2020-09-23T13:04:23.281" v="407" actId="1076"/>
        <pc:sldMkLst>
          <pc:docMk/>
          <pc:sldMk cId="1345287654" sldId="257"/>
        </pc:sldMkLst>
        <pc:spChg chg="mod">
          <ac:chgData name="Roarty, Kat (DLSLtd,RAL,CEO)" userId="9bac0979-e583-4065-8c60-25292b26bb22" providerId="ADAL" clId="{93CF1C4E-3B9E-4A78-867C-B2623B5CAC1C}" dt="2020-09-23T13:01:07.764" v="406" actId="1076"/>
          <ac:spMkLst>
            <pc:docMk/>
            <pc:sldMk cId="1345287654" sldId="257"/>
            <ac:spMk id="2" creationId="{00000000-0000-0000-0000-000000000000}"/>
          </ac:spMkLst>
        </pc:spChg>
        <pc:graphicFrameChg chg="mod modGraphic">
          <ac:chgData name="Roarty, Kat (DLSLtd,RAL,CEO)" userId="9bac0979-e583-4065-8c60-25292b26bb22" providerId="ADAL" clId="{93CF1C4E-3B9E-4A78-867C-B2623B5CAC1C}" dt="2020-09-23T13:04:23.281" v="407" actId="1076"/>
          <ac:graphicFrameMkLst>
            <pc:docMk/>
            <pc:sldMk cId="1345287654" sldId="257"/>
            <ac:graphicFrameMk id="4" creationId="{00000000-0000-0000-0000-000000000000}"/>
          </ac:graphicFrameMkLst>
        </pc:graphicFrameChg>
      </pc:sldChg>
      <pc:sldChg chg="del">
        <pc:chgData name="Roarty, Kat (DLSLtd,RAL,CEO)" userId="9bac0979-e583-4065-8c60-25292b26bb22" providerId="ADAL" clId="{93CF1C4E-3B9E-4A78-867C-B2623B5CAC1C}" dt="2020-09-23T12:34:04.267" v="7" actId="2696"/>
        <pc:sldMkLst>
          <pc:docMk/>
          <pc:sldMk cId="2267377366" sldId="258"/>
        </pc:sldMkLst>
      </pc:sldChg>
      <pc:sldChg chg="modSp add">
        <pc:chgData name="Roarty, Kat (DLSLtd,RAL,CEO)" userId="9bac0979-e583-4065-8c60-25292b26bb22" providerId="ADAL" clId="{93CF1C4E-3B9E-4A78-867C-B2623B5CAC1C}" dt="2020-09-23T13:12:27.593" v="546" actId="20577"/>
        <pc:sldMkLst>
          <pc:docMk/>
          <pc:sldMk cId="4160856960" sldId="258"/>
        </pc:sldMkLst>
        <pc:spChg chg="mod">
          <ac:chgData name="Roarty, Kat (DLSLtd,RAL,CEO)" userId="9bac0979-e583-4065-8c60-25292b26bb22" providerId="ADAL" clId="{93CF1C4E-3B9E-4A78-867C-B2623B5CAC1C}" dt="2020-09-23T13:04:39.766" v="410" actId="1076"/>
          <ac:spMkLst>
            <pc:docMk/>
            <pc:sldMk cId="4160856960" sldId="258"/>
            <ac:spMk id="2" creationId="{00000000-0000-0000-0000-000000000000}"/>
          </ac:spMkLst>
        </pc:spChg>
        <pc:graphicFrameChg chg="mod modGraphic">
          <ac:chgData name="Roarty, Kat (DLSLtd,RAL,CEO)" userId="9bac0979-e583-4065-8c60-25292b26bb22" providerId="ADAL" clId="{93CF1C4E-3B9E-4A78-867C-B2623B5CAC1C}" dt="2020-09-23T13:12:27.593" v="546" actId="20577"/>
          <ac:graphicFrameMkLst>
            <pc:docMk/>
            <pc:sldMk cId="4160856960" sldId="258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2:33.152" v="556" actId="20577"/>
        <pc:sldMkLst>
          <pc:docMk/>
          <pc:sldMk cId="3250697888" sldId="259"/>
        </pc:sldMkLst>
        <pc:spChg chg="mod">
          <ac:chgData name="Roarty, Kat (DLSLtd,RAL,CEO)" userId="9bac0979-e583-4065-8c60-25292b26bb22" providerId="ADAL" clId="{93CF1C4E-3B9E-4A78-867C-B2623B5CAC1C}" dt="2020-09-23T13:04:50.718" v="412" actId="1076"/>
          <ac:spMkLst>
            <pc:docMk/>
            <pc:sldMk cId="3250697888" sldId="259"/>
            <ac:spMk id="2" creationId="{00000000-0000-0000-0000-000000000000}"/>
          </ac:spMkLst>
        </pc:spChg>
        <pc:graphicFrameChg chg="mod modGraphic">
          <ac:chgData name="Roarty, Kat (DLSLtd,RAL,CEO)" userId="9bac0979-e583-4065-8c60-25292b26bb22" providerId="ADAL" clId="{93CF1C4E-3B9E-4A78-867C-B2623B5CAC1C}" dt="2020-09-23T13:12:33.152" v="556" actId="20577"/>
          <ac:graphicFrameMkLst>
            <pc:docMk/>
            <pc:sldMk cId="3250697888" sldId="259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2:39.575" v="565" actId="20577"/>
        <pc:sldMkLst>
          <pc:docMk/>
          <pc:sldMk cId="44624410" sldId="260"/>
        </pc:sldMkLst>
        <pc:spChg chg="mod">
          <ac:chgData name="Roarty, Kat (DLSLtd,RAL,CEO)" userId="9bac0979-e583-4065-8c60-25292b26bb22" providerId="ADAL" clId="{93CF1C4E-3B9E-4A78-867C-B2623B5CAC1C}" dt="2020-09-23T13:05:02.125" v="414" actId="1076"/>
          <ac:spMkLst>
            <pc:docMk/>
            <pc:sldMk cId="44624410" sldId="260"/>
            <ac:spMk id="2" creationId="{00000000-0000-0000-0000-000000000000}"/>
          </ac:spMkLst>
        </pc:spChg>
        <pc:graphicFrameChg chg="mod modGraphic">
          <ac:chgData name="Roarty, Kat (DLSLtd,RAL,CEO)" userId="9bac0979-e583-4065-8c60-25292b26bb22" providerId="ADAL" clId="{93CF1C4E-3B9E-4A78-867C-B2623B5CAC1C}" dt="2020-09-23T13:12:39.575" v="565" actId="20577"/>
          <ac:graphicFrameMkLst>
            <pc:docMk/>
            <pc:sldMk cId="44624410" sldId="260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2:44.943" v="572" actId="20577"/>
        <pc:sldMkLst>
          <pc:docMk/>
          <pc:sldMk cId="3322350154" sldId="261"/>
        </pc:sldMkLst>
        <pc:spChg chg="mod">
          <ac:chgData name="Roarty, Kat (DLSLtd,RAL,CEO)" userId="9bac0979-e583-4065-8c60-25292b26bb22" providerId="ADAL" clId="{93CF1C4E-3B9E-4A78-867C-B2623B5CAC1C}" dt="2020-09-23T13:05:15.736" v="416" actId="1076"/>
          <ac:spMkLst>
            <pc:docMk/>
            <pc:sldMk cId="3322350154" sldId="261"/>
            <ac:spMk id="2" creationId="{00000000-0000-0000-0000-000000000000}"/>
          </ac:spMkLst>
        </pc:spChg>
        <pc:graphicFrameChg chg="mod modGraphic">
          <ac:chgData name="Roarty, Kat (DLSLtd,RAL,CEO)" userId="9bac0979-e583-4065-8c60-25292b26bb22" providerId="ADAL" clId="{93CF1C4E-3B9E-4A78-867C-B2623B5CAC1C}" dt="2020-09-23T13:12:44.943" v="572" actId="20577"/>
          <ac:graphicFrameMkLst>
            <pc:docMk/>
            <pc:sldMk cId="3322350154" sldId="261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2:50.535" v="581" actId="20577"/>
        <pc:sldMkLst>
          <pc:docMk/>
          <pc:sldMk cId="2042411936" sldId="262"/>
        </pc:sldMkLst>
        <pc:spChg chg="mod">
          <ac:chgData name="Roarty, Kat (DLSLtd,RAL,CEO)" userId="9bac0979-e583-4065-8c60-25292b26bb22" providerId="ADAL" clId="{93CF1C4E-3B9E-4A78-867C-B2623B5CAC1C}" dt="2020-09-23T13:05:26.670" v="418" actId="1076"/>
          <ac:spMkLst>
            <pc:docMk/>
            <pc:sldMk cId="2042411936" sldId="262"/>
            <ac:spMk id="2" creationId="{00000000-0000-0000-0000-000000000000}"/>
          </ac:spMkLst>
        </pc:spChg>
        <pc:graphicFrameChg chg="mod modGraphic">
          <ac:chgData name="Roarty, Kat (DLSLtd,RAL,CEO)" userId="9bac0979-e583-4065-8c60-25292b26bb22" providerId="ADAL" clId="{93CF1C4E-3B9E-4A78-867C-B2623B5CAC1C}" dt="2020-09-23T13:12:50.535" v="581" actId="20577"/>
          <ac:graphicFrameMkLst>
            <pc:docMk/>
            <pc:sldMk cId="2042411936" sldId="262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2:54.783" v="589" actId="20577"/>
        <pc:sldMkLst>
          <pc:docMk/>
          <pc:sldMk cId="1001533434" sldId="263"/>
        </pc:sldMkLst>
        <pc:spChg chg="mod">
          <ac:chgData name="Roarty, Kat (DLSLtd,RAL,CEO)" userId="9bac0979-e583-4065-8c60-25292b26bb22" providerId="ADAL" clId="{93CF1C4E-3B9E-4A78-867C-B2623B5CAC1C}" dt="2020-09-23T13:05:39.511" v="420" actId="1076"/>
          <ac:spMkLst>
            <pc:docMk/>
            <pc:sldMk cId="1001533434" sldId="263"/>
            <ac:spMk id="2" creationId="{00000000-0000-0000-0000-000000000000}"/>
          </ac:spMkLst>
        </pc:spChg>
        <pc:graphicFrameChg chg="mod modGraphic">
          <ac:chgData name="Roarty, Kat (DLSLtd,RAL,CEO)" userId="9bac0979-e583-4065-8c60-25292b26bb22" providerId="ADAL" clId="{93CF1C4E-3B9E-4A78-867C-B2623B5CAC1C}" dt="2020-09-23T13:12:54.783" v="589" actId="20577"/>
          <ac:graphicFrameMkLst>
            <pc:docMk/>
            <pc:sldMk cId="1001533434" sldId="263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3:01.762" v="591" actId="20577"/>
        <pc:sldMkLst>
          <pc:docMk/>
          <pc:sldMk cId="1467912399" sldId="264"/>
        </pc:sldMkLst>
        <pc:spChg chg="mod">
          <ac:chgData name="Roarty, Kat (DLSLtd,RAL,CEO)" userId="9bac0979-e583-4065-8c60-25292b26bb22" providerId="ADAL" clId="{93CF1C4E-3B9E-4A78-867C-B2623B5CAC1C}" dt="2020-09-23T13:05:50.455" v="422" actId="1076"/>
          <ac:spMkLst>
            <pc:docMk/>
            <pc:sldMk cId="1467912399" sldId="264"/>
            <ac:spMk id="2" creationId="{00000000-0000-0000-0000-000000000000}"/>
          </ac:spMkLst>
        </pc:spChg>
        <pc:graphicFrameChg chg="mod modGraphic">
          <ac:chgData name="Roarty, Kat (DLSLtd,RAL,CEO)" userId="9bac0979-e583-4065-8c60-25292b26bb22" providerId="ADAL" clId="{93CF1C4E-3B9E-4A78-867C-B2623B5CAC1C}" dt="2020-09-23T13:13:01.762" v="591" actId="20577"/>
          <ac:graphicFrameMkLst>
            <pc:docMk/>
            <pc:sldMk cId="1467912399" sldId="264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3:09.568" v="596" actId="20577"/>
        <pc:sldMkLst>
          <pc:docMk/>
          <pc:sldMk cId="3099234992" sldId="265"/>
        </pc:sldMkLst>
        <pc:spChg chg="mod">
          <ac:chgData name="Roarty, Kat (DLSLtd,RAL,CEO)" userId="9bac0979-e583-4065-8c60-25292b26bb22" providerId="ADAL" clId="{93CF1C4E-3B9E-4A78-867C-B2623B5CAC1C}" dt="2020-09-23T13:06:08.244" v="424" actId="1076"/>
          <ac:spMkLst>
            <pc:docMk/>
            <pc:sldMk cId="3099234992" sldId="265"/>
            <ac:spMk id="2" creationId="{00000000-0000-0000-0000-000000000000}"/>
          </ac:spMkLst>
        </pc:spChg>
        <pc:graphicFrameChg chg="mod modGraphic">
          <ac:chgData name="Roarty, Kat (DLSLtd,RAL,CEO)" userId="9bac0979-e583-4065-8c60-25292b26bb22" providerId="ADAL" clId="{93CF1C4E-3B9E-4A78-867C-B2623B5CAC1C}" dt="2020-09-23T13:13:09.568" v="596" actId="20577"/>
          <ac:graphicFrameMkLst>
            <pc:docMk/>
            <pc:sldMk cId="3099234992" sldId="265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3:13.492" v="597"/>
        <pc:sldMkLst>
          <pc:docMk/>
          <pc:sldMk cId="3468698338" sldId="266"/>
        </pc:sldMkLst>
        <pc:spChg chg="mod">
          <ac:chgData name="Roarty, Kat (DLSLtd,RAL,CEO)" userId="9bac0979-e583-4065-8c60-25292b26bb22" providerId="ADAL" clId="{93CF1C4E-3B9E-4A78-867C-B2623B5CAC1C}" dt="2020-09-23T13:06:35.501" v="426" actId="1076"/>
          <ac:spMkLst>
            <pc:docMk/>
            <pc:sldMk cId="3468698338" sldId="266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3:13.492" v="597"/>
          <ac:graphicFrameMkLst>
            <pc:docMk/>
            <pc:sldMk cId="3468698338" sldId="266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3:16.943" v="598"/>
        <pc:sldMkLst>
          <pc:docMk/>
          <pc:sldMk cId="2351903942" sldId="267"/>
        </pc:sldMkLst>
        <pc:spChg chg="mod">
          <ac:chgData name="Roarty, Kat (DLSLtd,RAL,CEO)" userId="9bac0979-e583-4065-8c60-25292b26bb22" providerId="ADAL" clId="{93CF1C4E-3B9E-4A78-867C-B2623B5CAC1C}" dt="2020-09-23T13:06:51.691" v="428" actId="1076"/>
          <ac:spMkLst>
            <pc:docMk/>
            <pc:sldMk cId="2351903942" sldId="267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3:16.943" v="598"/>
          <ac:graphicFrameMkLst>
            <pc:docMk/>
            <pc:sldMk cId="2351903942" sldId="267"/>
            <ac:graphicFrameMk id="4" creationId="{00000000-0000-0000-0000-000000000000}"/>
          </ac:graphicFrameMkLst>
        </pc:graphicFrameChg>
      </pc:sldChg>
      <pc:sldChg chg="del">
        <pc:chgData name="Roarty, Kat (DLSLtd,RAL,CEO)" userId="9bac0979-e583-4065-8c60-25292b26bb22" providerId="ADAL" clId="{93CF1C4E-3B9E-4A78-867C-B2623B5CAC1C}" dt="2020-09-23T12:34:02.827" v="0" actId="2696"/>
        <pc:sldMkLst>
          <pc:docMk/>
          <pc:sldMk cId="3509889116" sldId="267"/>
        </pc:sldMkLst>
      </pc:sldChg>
      <pc:sldChg chg="modSp add">
        <pc:chgData name="Roarty, Kat (DLSLtd,RAL,CEO)" userId="9bac0979-e583-4065-8c60-25292b26bb22" providerId="ADAL" clId="{93CF1C4E-3B9E-4A78-867C-B2623B5CAC1C}" dt="2020-09-23T13:13:20.525" v="599"/>
        <pc:sldMkLst>
          <pc:docMk/>
          <pc:sldMk cId="252445688" sldId="268"/>
        </pc:sldMkLst>
        <pc:spChg chg="mod">
          <ac:chgData name="Roarty, Kat (DLSLtd,RAL,CEO)" userId="9bac0979-e583-4065-8c60-25292b26bb22" providerId="ADAL" clId="{93CF1C4E-3B9E-4A78-867C-B2623B5CAC1C}" dt="2020-09-23T13:07:04.084" v="430" actId="1076"/>
          <ac:spMkLst>
            <pc:docMk/>
            <pc:sldMk cId="252445688" sldId="268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3:20.525" v="599"/>
          <ac:graphicFrameMkLst>
            <pc:docMk/>
            <pc:sldMk cId="252445688" sldId="268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3:24.090" v="600"/>
        <pc:sldMkLst>
          <pc:docMk/>
          <pc:sldMk cId="454878956" sldId="269"/>
        </pc:sldMkLst>
        <pc:spChg chg="mod">
          <ac:chgData name="Roarty, Kat (DLSLtd,RAL,CEO)" userId="9bac0979-e583-4065-8c60-25292b26bb22" providerId="ADAL" clId="{93CF1C4E-3B9E-4A78-867C-B2623B5CAC1C}" dt="2020-09-23T13:07:14.852" v="432" actId="1076"/>
          <ac:spMkLst>
            <pc:docMk/>
            <pc:sldMk cId="454878956" sldId="269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3:24.090" v="600"/>
          <ac:graphicFrameMkLst>
            <pc:docMk/>
            <pc:sldMk cId="454878956" sldId="269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3:26.830" v="601"/>
        <pc:sldMkLst>
          <pc:docMk/>
          <pc:sldMk cId="1706764832" sldId="270"/>
        </pc:sldMkLst>
        <pc:spChg chg="mod">
          <ac:chgData name="Roarty, Kat (DLSLtd,RAL,CEO)" userId="9bac0979-e583-4065-8c60-25292b26bb22" providerId="ADAL" clId="{93CF1C4E-3B9E-4A78-867C-B2623B5CAC1C}" dt="2020-09-23T13:07:33.443" v="437" actId="1076"/>
          <ac:spMkLst>
            <pc:docMk/>
            <pc:sldMk cId="1706764832" sldId="270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3:26.830" v="601"/>
          <ac:graphicFrameMkLst>
            <pc:docMk/>
            <pc:sldMk cId="1706764832" sldId="270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3:29.712" v="602"/>
        <pc:sldMkLst>
          <pc:docMk/>
          <pc:sldMk cId="1610609142" sldId="271"/>
        </pc:sldMkLst>
        <pc:spChg chg="mod">
          <ac:chgData name="Roarty, Kat (DLSLtd,RAL,CEO)" userId="9bac0979-e583-4065-8c60-25292b26bb22" providerId="ADAL" clId="{93CF1C4E-3B9E-4A78-867C-B2623B5CAC1C}" dt="2020-09-23T13:07:43.913" v="439" actId="1076"/>
          <ac:spMkLst>
            <pc:docMk/>
            <pc:sldMk cId="1610609142" sldId="271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3:29.712" v="602"/>
          <ac:graphicFrameMkLst>
            <pc:docMk/>
            <pc:sldMk cId="1610609142" sldId="271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3:32.558" v="603"/>
        <pc:sldMkLst>
          <pc:docMk/>
          <pc:sldMk cId="3887092545" sldId="272"/>
        </pc:sldMkLst>
        <pc:spChg chg="mod">
          <ac:chgData name="Roarty, Kat (DLSLtd,RAL,CEO)" userId="9bac0979-e583-4065-8c60-25292b26bb22" providerId="ADAL" clId="{93CF1C4E-3B9E-4A78-867C-B2623B5CAC1C}" dt="2020-09-23T13:07:55.986" v="441" actId="1076"/>
          <ac:spMkLst>
            <pc:docMk/>
            <pc:sldMk cId="3887092545" sldId="272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3:32.558" v="603"/>
          <ac:graphicFrameMkLst>
            <pc:docMk/>
            <pc:sldMk cId="3887092545" sldId="272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3:54.097" v="610"/>
        <pc:sldMkLst>
          <pc:docMk/>
          <pc:sldMk cId="3898947189" sldId="273"/>
        </pc:sldMkLst>
        <pc:spChg chg="mod">
          <ac:chgData name="Roarty, Kat (DLSLtd,RAL,CEO)" userId="9bac0979-e583-4065-8c60-25292b26bb22" providerId="ADAL" clId="{93CF1C4E-3B9E-4A78-867C-B2623B5CAC1C}" dt="2020-09-23T13:08:05.624" v="443" actId="1076"/>
          <ac:spMkLst>
            <pc:docMk/>
            <pc:sldMk cId="3898947189" sldId="273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3:54.097" v="610"/>
          <ac:graphicFrameMkLst>
            <pc:docMk/>
            <pc:sldMk cId="3898947189" sldId="273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3:51.497" v="609"/>
        <pc:sldMkLst>
          <pc:docMk/>
          <pc:sldMk cId="4192657660" sldId="274"/>
        </pc:sldMkLst>
        <pc:spChg chg="mod">
          <ac:chgData name="Roarty, Kat (DLSLtd,RAL,CEO)" userId="9bac0979-e583-4065-8c60-25292b26bb22" providerId="ADAL" clId="{93CF1C4E-3B9E-4A78-867C-B2623B5CAC1C}" dt="2020-09-23T13:08:53.663" v="452" actId="1076"/>
          <ac:spMkLst>
            <pc:docMk/>
            <pc:sldMk cId="4192657660" sldId="274"/>
            <ac:spMk id="2" creationId="{00000000-0000-0000-0000-000000000000}"/>
          </ac:spMkLst>
        </pc:spChg>
        <pc:graphicFrameChg chg="mod modGraphic">
          <ac:chgData name="Roarty, Kat (DLSLtd,RAL,CEO)" userId="9bac0979-e583-4065-8c60-25292b26bb22" providerId="ADAL" clId="{93CF1C4E-3B9E-4A78-867C-B2623B5CAC1C}" dt="2020-09-23T13:13:51.497" v="609"/>
          <ac:graphicFrameMkLst>
            <pc:docMk/>
            <pc:sldMk cId="4192657660" sldId="274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3:38.080" v="604"/>
        <pc:sldMkLst>
          <pc:docMk/>
          <pc:sldMk cId="3553479928" sldId="275"/>
        </pc:sldMkLst>
        <pc:spChg chg="mod">
          <ac:chgData name="Roarty, Kat (DLSLtd,RAL,CEO)" userId="9bac0979-e583-4065-8c60-25292b26bb22" providerId="ADAL" clId="{93CF1C4E-3B9E-4A78-867C-B2623B5CAC1C}" dt="2020-09-23T13:08:40.526" v="450" actId="1076"/>
          <ac:spMkLst>
            <pc:docMk/>
            <pc:sldMk cId="3553479928" sldId="275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3:38.080" v="604"/>
          <ac:graphicFrameMkLst>
            <pc:docMk/>
            <pc:sldMk cId="3553479928" sldId="275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3:40.649" v="605"/>
        <pc:sldMkLst>
          <pc:docMk/>
          <pc:sldMk cId="4236981717" sldId="276"/>
        </pc:sldMkLst>
        <pc:spChg chg="mod">
          <ac:chgData name="Roarty, Kat (DLSLtd,RAL,CEO)" userId="9bac0979-e583-4065-8c60-25292b26bb22" providerId="ADAL" clId="{93CF1C4E-3B9E-4A78-867C-B2623B5CAC1C}" dt="2020-09-23T13:08:31.888" v="448" actId="1076"/>
          <ac:spMkLst>
            <pc:docMk/>
            <pc:sldMk cId="4236981717" sldId="276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3:40.649" v="605"/>
          <ac:graphicFrameMkLst>
            <pc:docMk/>
            <pc:sldMk cId="4236981717" sldId="276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3:43.033" v="606"/>
        <pc:sldMkLst>
          <pc:docMk/>
          <pc:sldMk cId="3505769166" sldId="277"/>
        </pc:sldMkLst>
        <pc:spChg chg="mod">
          <ac:chgData name="Roarty, Kat (DLSLtd,RAL,CEO)" userId="9bac0979-e583-4065-8c60-25292b26bb22" providerId="ADAL" clId="{93CF1C4E-3B9E-4A78-867C-B2623B5CAC1C}" dt="2020-09-23T13:08:17.880" v="445" actId="1076"/>
          <ac:spMkLst>
            <pc:docMk/>
            <pc:sldMk cId="3505769166" sldId="277"/>
            <ac:spMk id="2" creationId="{00000000-0000-0000-0000-000000000000}"/>
          </ac:spMkLst>
        </pc:spChg>
        <pc:graphicFrameChg chg="mod modGraphic">
          <ac:chgData name="Roarty, Kat (DLSLtd,RAL,CEO)" userId="9bac0979-e583-4065-8c60-25292b26bb22" providerId="ADAL" clId="{93CF1C4E-3B9E-4A78-867C-B2623B5CAC1C}" dt="2020-09-23T13:13:43.033" v="606"/>
          <ac:graphicFrameMkLst>
            <pc:docMk/>
            <pc:sldMk cId="3505769166" sldId="277"/>
            <ac:graphicFrameMk id="4" creationId="{00000000-0000-0000-0000-000000000000}"/>
          </ac:graphicFrameMkLst>
        </pc:graphicFrameChg>
      </pc:sldChg>
      <pc:sldChg chg="del">
        <pc:chgData name="Roarty, Kat (DLSLtd,RAL,CEO)" userId="9bac0979-e583-4065-8c60-25292b26bb22" providerId="ADAL" clId="{93CF1C4E-3B9E-4A78-867C-B2623B5CAC1C}" dt="2020-09-23T12:34:08.187" v="26" actId="2696"/>
        <pc:sldMkLst>
          <pc:docMk/>
          <pc:sldMk cId="1334864479" sldId="278"/>
        </pc:sldMkLst>
      </pc:sldChg>
      <pc:sldChg chg="del">
        <pc:chgData name="Roarty, Kat (DLSLtd,RAL,CEO)" userId="9bac0979-e583-4065-8c60-25292b26bb22" providerId="ADAL" clId="{93CF1C4E-3B9E-4A78-867C-B2623B5CAC1C}" dt="2020-09-23T12:34:09.301" v="27" actId="2696"/>
        <pc:sldMkLst>
          <pc:docMk/>
          <pc:sldMk cId="791736034" sldId="279"/>
        </pc:sldMkLst>
      </pc:sldChg>
      <pc:sldChg chg="modSp add">
        <pc:chgData name="Roarty, Kat (DLSLtd,RAL,CEO)" userId="9bac0979-e583-4065-8c60-25292b26bb22" providerId="ADAL" clId="{93CF1C4E-3B9E-4A78-867C-B2623B5CAC1C}" dt="2020-09-23T13:14:01.377" v="611"/>
        <pc:sldMkLst>
          <pc:docMk/>
          <pc:sldMk cId="3788757655" sldId="279"/>
        </pc:sldMkLst>
        <pc:spChg chg="mod">
          <ac:chgData name="Roarty, Kat (DLSLtd,RAL,CEO)" userId="9bac0979-e583-4065-8c60-25292b26bb22" providerId="ADAL" clId="{93CF1C4E-3B9E-4A78-867C-B2623B5CAC1C}" dt="2020-09-23T12:55:39.670" v="351" actId="1076"/>
          <ac:spMkLst>
            <pc:docMk/>
            <pc:sldMk cId="3788757655" sldId="279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4:01.377" v="611"/>
          <ac:graphicFrameMkLst>
            <pc:docMk/>
            <pc:sldMk cId="3788757655" sldId="279"/>
            <ac:graphicFrameMk id="4" creationId="{00000000-0000-0000-0000-000000000000}"/>
          </ac:graphicFrameMkLst>
        </pc:graphicFrameChg>
      </pc:sldChg>
      <pc:sldChg chg="addSp delSp modSp del mod setBg">
        <pc:chgData name="Roarty, Kat (DLSLtd,RAL,CEO)" userId="9bac0979-e583-4065-8c60-25292b26bb22" providerId="ADAL" clId="{93CF1C4E-3B9E-4A78-867C-B2623B5CAC1C}" dt="2020-09-23T12:37:09.267" v="128" actId="2696"/>
        <pc:sldMkLst>
          <pc:docMk/>
          <pc:sldMk cId="342818387" sldId="280"/>
        </pc:sldMkLst>
        <pc:spChg chg="del">
          <ac:chgData name="Roarty, Kat (DLSLtd,RAL,CEO)" userId="9bac0979-e583-4065-8c60-25292b26bb22" providerId="ADAL" clId="{93CF1C4E-3B9E-4A78-867C-B2623B5CAC1C}" dt="2020-09-23T12:34:12.201" v="28" actId="478"/>
          <ac:spMkLst>
            <pc:docMk/>
            <pc:sldMk cId="342818387" sldId="280"/>
            <ac:spMk id="2" creationId="{F49FB4DE-CAC7-45F4-A7FF-39A1C66D84C7}"/>
          </ac:spMkLst>
        </pc:spChg>
        <pc:spChg chg="del">
          <ac:chgData name="Roarty, Kat (DLSLtd,RAL,CEO)" userId="9bac0979-e583-4065-8c60-25292b26bb22" providerId="ADAL" clId="{93CF1C4E-3B9E-4A78-867C-B2623B5CAC1C}" dt="2020-09-23T12:34:12.201" v="28" actId="478"/>
          <ac:spMkLst>
            <pc:docMk/>
            <pc:sldMk cId="342818387" sldId="280"/>
            <ac:spMk id="8" creationId="{2D03B4EC-60B9-4026-AA5D-637EABCD31FF}"/>
          </ac:spMkLst>
        </pc:spChg>
        <pc:spChg chg="del">
          <ac:chgData name="Roarty, Kat (DLSLtd,RAL,CEO)" userId="9bac0979-e583-4065-8c60-25292b26bb22" providerId="ADAL" clId="{93CF1C4E-3B9E-4A78-867C-B2623B5CAC1C}" dt="2020-09-23T12:34:12.201" v="28" actId="478"/>
          <ac:spMkLst>
            <pc:docMk/>
            <pc:sldMk cId="342818387" sldId="280"/>
            <ac:spMk id="10" creationId="{3231C482-45AD-4777-87AF-BE13E0DA2CE2}"/>
          </ac:spMkLst>
        </pc:spChg>
        <pc:spChg chg="del">
          <ac:chgData name="Roarty, Kat (DLSLtd,RAL,CEO)" userId="9bac0979-e583-4065-8c60-25292b26bb22" providerId="ADAL" clId="{93CF1C4E-3B9E-4A78-867C-B2623B5CAC1C}" dt="2020-09-23T12:34:12.201" v="28" actId="478"/>
          <ac:spMkLst>
            <pc:docMk/>
            <pc:sldMk cId="342818387" sldId="280"/>
            <ac:spMk id="12" creationId="{0B221F67-E746-4F71-B615-DE145F190D95}"/>
          </ac:spMkLst>
        </pc:spChg>
        <pc:spChg chg="del">
          <ac:chgData name="Roarty, Kat (DLSLtd,RAL,CEO)" userId="9bac0979-e583-4065-8c60-25292b26bb22" providerId="ADAL" clId="{93CF1C4E-3B9E-4A78-867C-B2623B5CAC1C}" dt="2020-09-23T12:34:12.201" v="28" actId="478"/>
          <ac:spMkLst>
            <pc:docMk/>
            <pc:sldMk cId="342818387" sldId="280"/>
            <ac:spMk id="13" creationId="{8AE452F9-162D-4E4A-8A00-2ED2DEBC0AF6}"/>
          </ac:spMkLst>
        </pc:spChg>
        <pc:spChg chg="del">
          <ac:chgData name="Roarty, Kat (DLSLtd,RAL,CEO)" userId="9bac0979-e583-4065-8c60-25292b26bb22" providerId="ADAL" clId="{93CF1C4E-3B9E-4A78-867C-B2623B5CAC1C}" dt="2020-09-23T12:34:12.201" v="28" actId="478"/>
          <ac:spMkLst>
            <pc:docMk/>
            <pc:sldMk cId="342818387" sldId="280"/>
            <ac:spMk id="14" creationId="{DB83A90B-A4D9-431E-A4FF-D2A58E2DA175}"/>
          </ac:spMkLst>
        </pc:spChg>
        <pc:spChg chg="del">
          <ac:chgData name="Roarty, Kat (DLSLtd,RAL,CEO)" userId="9bac0979-e583-4065-8c60-25292b26bb22" providerId="ADAL" clId="{93CF1C4E-3B9E-4A78-867C-B2623B5CAC1C}" dt="2020-09-23T12:34:12.201" v="28" actId="478"/>
          <ac:spMkLst>
            <pc:docMk/>
            <pc:sldMk cId="342818387" sldId="280"/>
            <ac:spMk id="15" creationId="{AB2F53B7-E294-467B-9001-7D88FE3DA710}"/>
          </ac:spMkLst>
        </pc:spChg>
        <pc:spChg chg="del">
          <ac:chgData name="Roarty, Kat (DLSLtd,RAL,CEO)" userId="9bac0979-e583-4065-8c60-25292b26bb22" providerId="ADAL" clId="{93CF1C4E-3B9E-4A78-867C-B2623B5CAC1C}" dt="2020-09-23T12:34:12.201" v="28" actId="478"/>
          <ac:spMkLst>
            <pc:docMk/>
            <pc:sldMk cId="342818387" sldId="280"/>
            <ac:spMk id="16" creationId="{0E9DA070-5C17-4417-AACE-010986C271A5}"/>
          </ac:spMkLst>
        </pc:spChg>
        <pc:spChg chg="del">
          <ac:chgData name="Roarty, Kat (DLSLtd,RAL,CEO)" userId="9bac0979-e583-4065-8c60-25292b26bb22" providerId="ADAL" clId="{93CF1C4E-3B9E-4A78-867C-B2623B5CAC1C}" dt="2020-09-23T12:34:12.201" v="28" actId="478"/>
          <ac:spMkLst>
            <pc:docMk/>
            <pc:sldMk cId="342818387" sldId="280"/>
            <ac:spMk id="17" creationId="{0A72EED1-BCF3-4FD0-8888-C5FBE9344F1F}"/>
          </ac:spMkLst>
        </pc:spChg>
        <pc:spChg chg="del">
          <ac:chgData name="Roarty, Kat (DLSLtd,RAL,CEO)" userId="9bac0979-e583-4065-8c60-25292b26bb22" providerId="ADAL" clId="{93CF1C4E-3B9E-4A78-867C-B2623B5CAC1C}" dt="2020-09-23T12:34:12.201" v="28" actId="478"/>
          <ac:spMkLst>
            <pc:docMk/>
            <pc:sldMk cId="342818387" sldId="280"/>
            <ac:spMk id="18" creationId="{2793C4B5-30DA-4C01-8716-EAB36B3F7B92}"/>
          </ac:spMkLst>
        </pc:spChg>
        <pc:spChg chg="del">
          <ac:chgData name="Roarty, Kat (DLSLtd,RAL,CEO)" userId="9bac0979-e583-4065-8c60-25292b26bb22" providerId="ADAL" clId="{93CF1C4E-3B9E-4A78-867C-B2623B5CAC1C}" dt="2020-09-23T12:34:12.201" v="28" actId="478"/>
          <ac:spMkLst>
            <pc:docMk/>
            <pc:sldMk cId="342818387" sldId="280"/>
            <ac:spMk id="19" creationId="{44C9E701-B938-4ED5-ADDD-DB734BC55E4A}"/>
          </ac:spMkLst>
        </pc:spChg>
        <pc:spChg chg="del">
          <ac:chgData name="Roarty, Kat (DLSLtd,RAL,CEO)" userId="9bac0979-e583-4065-8c60-25292b26bb22" providerId="ADAL" clId="{93CF1C4E-3B9E-4A78-867C-B2623B5CAC1C}" dt="2020-09-23T12:34:12.201" v="28" actId="478"/>
          <ac:spMkLst>
            <pc:docMk/>
            <pc:sldMk cId="342818387" sldId="280"/>
            <ac:spMk id="20" creationId="{56AAAC81-4148-46B9-9AAA-C20030288196}"/>
          </ac:spMkLst>
        </pc:spChg>
        <pc:spChg chg="add mod">
          <ac:chgData name="Roarty, Kat (DLSLtd,RAL,CEO)" userId="9bac0979-e583-4065-8c60-25292b26bb22" providerId="ADAL" clId="{93CF1C4E-3B9E-4A78-867C-B2623B5CAC1C}" dt="2020-09-23T12:36:12.650" v="116" actId="404"/>
          <ac:spMkLst>
            <pc:docMk/>
            <pc:sldMk cId="342818387" sldId="280"/>
            <ac:spMk id="21" creationId="{08F71AF2-C5CA-42F9-8288-522F3CF31E19}"/>
          </ac:spMkLst>
        </pc:spChg>
        <pc:grpChg chg="del">
          <ac:chgData name="Roarty, Kat (DLSLtd,RAL,CEO)" userId="9bac0979-e583-4065-8c60-25292b26bb22" providerId="ADAL" clId="{93CF1C4E-3B9E-4A78-867C-B2623B5CAC1C}" dt="2020-09-23T12:34:12.201" v="28" actId="478"/>
          <ac:grpSpMkLst>
            <pc:docMk/>
            <pc:sldMk cId="342818387" sldId="280"/>
            <ac:grpSpMk id="3" creationId="{FA9D2D04-DCBC-4F4A-A47F-B43F91A8BFFA}"/>
          </ac:grpSpMkLst>
        </pc:grpChg>
        <pc:picChg chg="add mod">
          <ac:chgData name="Roarty, Kat (DLSLtd,RAL,CEO)" userId="9bac0979-e583-4065-8c60-25292b26bb22" providerId="ADAL" clId="{93CF1C4E-3B9E-4A78-867C-B2623B5CAC1C}" dt="2020-09-23T12:35:05.137" v="35" actId="26606"/>
          <ac:picMkLst>
            <pc:docMk/>
            <pc:sldMk cId="342818387" sldId="280"/>
            <ac:picMk id="7" creationId="{F2911271-C8E7-4920-9BB1-774A6333C667}"/>
          </ac:picMkLst>
        </pc:picChg>
        <pc:picChg chg="del">
          <ac:chgData name="Roarty, Kat (DLSLtd,RAL,CEO)" userId="9bac0979-e583-4065-8c60-25292b26bb22" providerId="ADAL" clId="{93CF1C4E-3B9E-4A78-867C-B2623B5CAC1C}" dt="2020-09-23T12:34:12.201" v="28" actId="478"/>
          <ac:picMkLst>
            <pc:docMk/>
            <pc:sldMk cId="342818387" sldId="280"/>
            <ac:picMk id="9" creationId="{53F11795-E3CA-43ED-9008-34C93820D723}"/>
          </ac:picMkLst>
        </pc:picChg>
        <pc:picChg chg="del">
          <ac:chgData name="Roarty, Kat (DLSLtd,RAL,CEO)" userId="9bac0979-e583-4065-8c60-25292b26bb22" providerId="ADAL" clId="{93CF1C4E-3B9E-4A78-867C-B2623B5CAC1C}" dt="2020-09-23T12:34:12.201" v="28" actId="478"/>
          <ac:picMkLst>
            <pc:docMk/>
            <pc:sldMk cId="342818387" sldId="280"/>
            <ac:picMk id="11" creationId="{2F3F981C-CA0D-485D-9E08-77F8EA66E03C}"/>
          </ac:picMkLst>
        </pc:picChg>
      </pc:sldChg>
      <pc:sldChg chg="addSp modSp add ord">
        <pc:chgData name="Roarty, Kat (DLSLtd,RAL,CEO)" userId="9bac0979-e583-4065-8c60-25292b26bb22" providerId="ADAL" clId="{93CF1C4E-3B9E-4A78-867C-B2623B5CAC1C}" dt="2020-09-23T13:16:38.417" v="673" actId="20577"/>
        <pc:sldMkLst>
          <pc:docMk/>
          <pc:sldMk cId="1919708819" sldId="280"/>
        </pc:sldMkLst>
        <pc:spChg chg="add mod">
          <ac:chgData name="Roarty, Kat (DLSLtd,RAL,CEO)" userId="9bac0979-e583-4065-8c60-25292b26bb22" providerId="ADAL" clId="{93CF1C4E-3B9E-4A78-867C-B2623B5CAC1C}" dt="2020-09-23T13:16:38.417" v="673" actId="20577"/>
          <ac:spMkLst>
            <pc:docMk/>
            <pc:sldMk cId="1919708819" sldId="280"/>
            <ac:spMk id="4" creationId="{4034DD58-70F3-42F8-A91A-8A249E893E57}"/>
          </ac:spMkLst>
        </pc:spChg>
        <pc:spChg chg="mod">
          <ac:chgData name="Roarty, Kat (DLSLtd,RAL,CEO)" userId="9bac0979-e583-4065-8c60-25292b26bb22" providerId="ADAL" clId="{93CF1C4E-3B9E-4A78-867C-B2623B5CAC1C}" dt="2020-09-23T13:16:21.001" v="653"/>
          <ac:spMkLst>
            <pc:docMk/>
            <pc:sldMk cId="1919708819" sldId="280"/>
            <ac:spMk id="21" creationId="{08F71AF2-C5CA-42F9-8288-522F3CF31E19}"/>
          </ac:spMkLst>
        </pc:spChg>
      </pc:sldChg>
      <pc:sldChg chg="add del">
        <pc:chgData name="Roarty, Kat (DLSLtd,RAL,CEO)" userId="9bac0979-e583-4065-8c60-25292b26bb22" providerId="ADAL" clId="{93CF1C4E-3B9E-4A78-867C-B2623B5CAC1C}" dt="2020-09-23T12:36:46.468" v="125" actId="2696"/>
        <pc:sldMkLst>
          <pc:docMk/>
          <pc:sldMk cId="726985027" sldId="281"/>
        </pc:sldMkLst>
      </pc:sldChg>
      <pc:sldChg chg="modSp add">
        <pc:chgData name="Roarty, Kat (DLSLtd,RAL,CEO)" userId="9bac0979-e583-4065-8c60-25292b26bb22" providerId="ADAL" clId="{93CF1C4E-3B9E-4A78-867C-B2623B5CAC1C}" dt="2020-09-23T13:14:13.287" v="615"/>
        <pc:sldMkLst>
          <pc:docMk/>
          <pc:sldMk cId="162791700" sldId="282"/>
        </pc:sldMkLst>
        <pc:spChg chg="mod">
          <ac:chgData name="Roarty, Kat (DLSLtd,RAL,CEO)" userId="9bac0979-e583-4065-8c60-25292b26bb22" providerId="ADAL" clId="{93CF1C4E-3B9E-4A78-867C-B2623B5CAC1C}" dt="2020-09-23T12:54:16.582" v="338" actId="1076"/>
          <ac:spMkLst>
            <pc:docMk/>
            <pc:sldMk cId="162791700" sldId="282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4:13.287" v="615"/>
          <ac:graphicFrameMkLst>
            <pc:docMk/>
            <pc:sldMk cId="162791700" sldId="282"/>
            <ac:graphicFrameMk id="4" creationId="{00000000-0000-0000-0000-000000000000}"/>
          </ac:graphicFrameMkLst>
        </pc:graphicFrameChg>
      </pc:sldChg>
      <pc:sldChg chg="del">
        <pc:chgData name="Roarty, Kat (DLSLtd,RAL,CEO)" userId="9bac0979-e583-4065-8c60-25292b26bb22" providerId="ADAL" clId="{93CF1C4E-3B9E-4A78-867C-B2623B5CAC1C}" dt="2020-09-23T12:34:05.848" v="15" actId="2696"/>
        <pc:sldMkLst>
          <pc:docMk/>
          <pc:sldMk cId="723376851" sldId="282"/>
        </pc:sldMkLst>
      </pc:sldChg>
      <pc:sldChg chg="del">
        <pc:chgData name="Roarty, Kat (DLSLtd,RAL,CEO)" userId="9bac0979-e583-4065-8c60-25292b26bb22" providerId="ADAL" clId="{93CF1C4E-3B9E-4A78-867C-B2623B5CAC1C}" dt="2020-09-23T12:34:06.143" v="17" actId="2696"/>
        <pc:sldMkLst>
          <pc:docMk/>
          <pc:sldMk cId="2394985299" sldId="283"/>
        </pc:sldMkLst>
      </pc:sldChg>
      <pc:sldChg chg="modSp add">
        <pc:chgData name="Roarty, Kat (DLSLtd,RAL,CEO)" userId="9bac0979-e583-4065-8c60-25292b26bb22" providerId="ADAL" clId="{93CF1C4E-3B9E-4A78-867C-B2623B5CAC1C}" dt="2020-09-23T13:14:16.047" v="616"/>
        <pc:sldMkLst>
          <pc:docMk/>
          <pc:sldMk cId="3038655988" sldId="283"/>
        </pc:sldMkLst>
        <pc:spChg chg="mod">
          <ac:chgData name="Roarty, Kat (DLSLtd,RAL,CEO)" userId="9bac0979-e583-4065-8c60-25292b26bb22" providerId="ADAL" clId="{93CF1C4E-3B9E-4A78-867C-B2623B5CAC1C}" dt="2020-09-23T12:54:08.205" v="336" actId="1076"/>
          <ac:spMkLst>
            <pc:docMk/>
            <pc:sldMk cId="3038655988" sldId="283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4:16.047" v="616"/>
          <ac:graphicFrameMkLst>
            <pc:docMk/>
            <pc:sldMk cId="3038655988" sldId="283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4:23.267" v="617"/>
        <pc:sldMkLst>
          <pc:docMk/>
          <pc:sldMk cId="3481474418" sldId="284"/>
        </pc:sldMkLst>
        <pc:spChg chg="mod">
          <ac:chgData name="Roarty, Kat (DLSLtd,RAL,CEO)" userId="9bac0979-e583-4065-8c60-25292b26bb22" providerId="ADAL" clId="{93CF1C4E-3B9E-4A78-867C-B2623B5CAC1C}" dt="2020-09-23T12:53:50.351" v="334" actId="1038"/>
          <ac:spMkLst>
            <pc:docMk/>
            <pc:sldMk cId="3481474418" sldId="284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4:23.267" v="617"/>
          <ac:graphicFrameMkLst>
            <pc:docMk/>
            <pc:sldMk cId="3481474418" sldId="284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4:27.019" v="618"/>
        <pc:sldMkLst>
          <pc:docMk/>
          <pc:sldMk cId="635350207" sldId="285"/>
        </pc:sldMkLst>
        <pc:spChg chg="mod">
          <ac:chgData name="Roarty, Kat (DLSLtd,RAL,CEO)" userId="9bac0979-e583-4065-8c60-25292b26bb22" providerId="ADAL" clId="{93CF1C4E-3B9E-4A78-867C-B2623B5CAC1C}" dt="2020-09-23T12:53:39.176" v="327" actId="1076"/>
          <ac:spMkLst>
            <pc:docMk/>
            <pc:sldMk cId="635350207" sldId="285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4:27.019" v="618"/>
          <ac:graphicFrameMkLst>
            <pc:docMk/>
            <pc:sldMk cId="635350207" sldId="285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4:29.351" v="619"/>
        <pc:sldMkLst>
          <pc:docMk/>
          <pc:sldMk cId="4247316456" sldId="286"/>
        </pc:sldMkLst>
        <pc:spChg chg="mod">
          <ac:chgData name="Roarty, Kat (DLSLtd,RAL,CEO)" userId="9bac0979-e583-4065-8c60-25292b26bb22" providerId="ADAL" clId="{93CF1C4E-3B9E-4A78-867C-B2623B5CAC1C}" dt="2020-09-23T12:53:16.752" v="325" actId="1076"/>
          <ac:spMkLst>
            <pc:docMk/>
            <pc:sldMk cId="4247316456" sldId="286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4:29.351" v="619"/>
          <ac:graphicFrameMkLst>
            <pc:docMk/>
            <pc:sldMk cId="4247316456" sldId="286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4:32.015" v="620"/>
        <pc:sldMkLst>
          <pc:docMk/>
          <pc:sldMk cId="2570386173" sldId="287"/>
        </pc:sldMkLst>
        <pc:spChg chg="mod">
          <ac:chgData name="Roarty, Kat (DLSLtd,RAL,CEO)" userId="9bac0979-e583-4065-8c60-25292b26bb22" providerId="ADAL" clId="{93CF1C4E-3B9E-4A78-867C-B2623B5CAC1C}" dt="2020-09-23T12:53:07.509" v="323" actId="1076"/>
          <ac:spMkLst>
            <pc:docMk/>
            <pc:sldMk cId="2570386173" sldId="287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4:32.015" v="620"/>
          <ac:graphicFrameMkLst>
            <pc:docMk/>
            <pc:sldMk cId="2570386173" sldId="287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4:34.690" v="621"/>
        <pc:sldMkLst>
          <pc:docMk/>
          <pc:sldMk cId="55374211" sldId="288"/>
        </pc:sldMkLst>
        <pc:spChg chg="mod">
          <ac:chgData name="Roarty, Kat (DLSLtd,RAL,CEO)" userId="9bac0979-e583-4065-8c60-25292b26bb22" providerId="ADAL" clId="{93CF1C4E-3B9E-4A78-867C-B2623B5CAC1C}" dt="2020-09-23T12:52:56.910" v="321" actId="1076"/>
          <ac:spMkLst>
            <pc:docMk/>
            <pc:sldMk cId="55374211" sldId="288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4:34.690" v="621"/>
          <ac:graphicFrameMkLst>
            <pc:docMk/>
            <pc:sldMk cId="55374211" sldId="288"/>
            <ac:graphicFrameMk id="4" creationId="{00000000-0000-0000-0000-000000000000}"/>
          </ac:graphicFrameMkLst>
        </pc:graphicFrameChg>
      </pc:sldChg>
      <pc:sldChg chg="add del">
        <pc:chgData name="Roarty, Kat (DLSLtd,RAL,CEO)" userId="9bac0979-e583-4065-8c60-25292b26bb22" providerId="ADAL" clId="{93CF1C4E-3B9E-4A78-867C-B2623B5CAC1C}" dt="2020-09-23T12:38:28.375" v="179" actId="2696"/>
        <pc:sldMkLst>
          <pc:docMk/>
          <pc:sldMk cId="4174853055" sldId="289"/>
        </pc:sldMkLst>
      </pc:sldChg>
      <pc:sldChg chg="del">
        <pc:chgData name="Roarty, Kat (DLSLtd,RAL,CEO)" userId="9bac0979-e583-4065-8c60-25292b26bb22" providerId="ADAL" clId="{93CF1C4E-3B9E-4A78-867C-B2623B5CAC1C}" dt="2020-09-23T12:34:04.553" v="9" actId="2696"/>
        <pc:sldMkLst>
          <pc:docMk/>
          <pc:sldMk cId="1799921030" sldId="290"/>
        </pc:sldMkLst>
      </pc:sldChg>
      <pc:sldChg chg="modSp add">
        <pc:chgData name="Roarty, Kat (DLSLtd,RAL,CEO)" userId="9bac0979-e583-4065-8c60-25292b26bb22" providerId="ADAL" clId="{93CF1C4E-3B9E-4A78-867C-B2623B5CAC1C}" dt="2020-09-23T13:14:41.278" v="622"/>
        <pc:sldMkLst>
          <pc:docMk/>
          <pc:sldMk cId="3842054520" sldId="290"/>
        </pc:sldMkLst>
        <pc:spChg chg="mod">
          <ac:chgData name="Roarty, Kat (DLSLtd,RAL,CEO)" userId="9bac0979-e583-4065-8c60-25292b26bb22" providerId="ADAL" clId="{93CF1C4E-3B9E-4A78-867C-B2623B5CAC1C}" dt="2020-09-23T12:52:45.391" v="319" actId="1076"/>
          <ac:spMkLst>
            <pc:docMk/>
            <pc:sldMk cId="3842054520" sldId="290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4:41.278" v="622"/>
          <ac:graphicFrameMkLst>
            <pc:docMk/>
            <pc:sldMk cId="3842054520" sldId="290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4:43.707" v="623"/>
        <pc:sldMkLst>
          <pc:docMk/>
          <pc:sldMk cId="4179467511" sldId="291"/>
        </pc:sldMkLst>
        <pc:spChg chg="mod">
          <ac:chgData name="Roarty, Kat (DLSLtd,RAL,CEO)" userId="9bac0979-e583-4065-8c60-25292b26bb22" providerId="ADAL" clId="{93CF1C4E-3B9E-4A78-867C-B2623B5CAC1C}" dt="2020-09-23T12:52:28.030" v="317" actId="1076"/>
          <ac:spMkLst>
            <pc:docMk/>
            <pc:sldMk cId="4179467511" sldId="291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4:43.707" v="623"/>
          <ac:graphicFrameMkLst>
            <pc:docMk/>
            <pc:sldMk cId="4179467511" sldId="291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4:46.184" v="624"/>
        <pc:sldMkLst>
          <pc:docMk/>
          <pc:sldMk cId="4100626971" sldId="292"/>
        </pc:sldMkLst>
        <pc:spChg chg="mod">
          <ac:chgData name="Roarty, Kat (DLSLtd,RAL,CEO)" userId="9bac0979-e583-4065-8c60-25292b26bb22" providerId="ADAL" clId="{93CF1C4E-3B9E-4A78-867C-B2623B5CAC1C}" dt="2020-09-23T12:52:17.753" v="315" actId="1076"/>
          <ac:spMkLst>
            <pc:docMk/>
            <pc:sldMk cId="4100626971" sldId="292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4:46.184" v="624"/>
          <ac:graphicFrameMkLst>
            <pc:docMk/>
            <pc:sldMk cId="4100626971" sldId="292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4:50.539" v="625"/>
        <pc:sldMkLst>
          <pc:docMk/>
          <pc:sldMk cId="2895682029" sldId="293"/>
        </pc:sldMkLst>
        <pc:spChg chg="mod">
          <ac:chgData name="Roarty, Kat (DLSLtd,RAL,CEO)" userId="9bac0979-e583-4065-8c60-25292b26bb22" providerId="ADAL" clId="{93CF1C4E-3B9E-4A78-867C-B2623B5CAC1C}" dt="2020-09-23T12:52:03.967" v="313" actId="1076"/>
          <ac:spMkLst>
            <pc:docMk/>
            <pc:sldMk cId="2895682029" sldId="293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4:50.539" v="625"/>
          <ac:graphicFrameMkLst>
            <pc:docMk/>
            <pc:sldMk cId="2895682029" sldId="293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4:53.143" v="626"/>
        <pc:sldMkLst>
          <pc:docMk/>
          <pc:sldMk cId="1838945287" sldId="294"/>
        </pc:sldMkLst>
        <pc:spChg chg="mod">
          <ac:chgData name="Roarty, Kat (DLSLtd,RAL,CEO)" userId="9bac0979-e583-4065-8c60-25292b26bb22" providerId="ADAL" clId="{93CF1C4E-3B9E-4A78-867C-B2623B5CAC1C}" dt="2020-09-23T12:51:54.257" v="311" actId="1076"/>
          <ac:spMkLst>
            <pc:docMk/>
            <pc:sldMk cId="1838945287" sldId="294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4:53.143" v="626"/>
          <ac:graphicFrameMkLst>
            <pc:docMk/>
            <pc:sldMk cId="1838945287" sldId="294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4:55.576" v="627"/>
        <pc:sldMkLst>
          <pc:docMk/>
          <pc:sldMk cId="1756556163" sldId="296"/>
        </pc:sldMkLst>
        <pc:spChg chg="mod">
          <ac:chgData name="Roarty, Kat (DLSLtd,RAL,CEO)" userId="9bac0979-e583-4065-8c60-25292b26bb22" providerId="ADAL" clId="{93CF1C4E-3B9E-4A78-867C-B2623B5CAC1C}" dt="2020-09-23T12:51:38.718" v="309" actId="1076"/>
          <ac:spMkLst>
            <pc:docMk/>
            <pc:sldMk cId="1756556163" sldId="296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4:55.576" v="627"/>
          <ac:graphicFrameMkLst>
            <pc:docMk/>
            <pc:sldMk cId="1756556163" sldId="296"/>
            <ac:graphicFrameMk id="4" creationId="{00000000-0000-0000-0000-000000000000}"/>
          </ac:graphicFrameMkLst>
        </pc:graphicFrameChg>
      </pc:sldChg>
      <pc:sldChg chg="del">
        <pc:chgData name="Roarty, Kat (DLSLtd,RAL,CEO)" userId="9bac0979-e583-4065-8c60-25292b26bb22" providerId="ADAL" clId="{93CF1C4E-3B9E-4A78-867C-B2623B5CAC1C}" dt="2020-09-23T12:34:03.846" v="4" actId="2696"/>
        <pc:sldMkLst>
          <pc:docMk/>
          <pc:sldMk cId="1774887030" sldId="297"/>
        </pc:sldMkLst>
      </pc:sldChg>
      <pc:sldChg chg="modSp add">
        <pc:chgData name="Roarty, Kat (DLSLtd,RAL,CEO)" userId="9bac0979-e583-4065-8c60-25292b26bb22" providerId="ADAL" clId="{93CF1C4E-3B9E-4A78-867C-B2623B5CAC1C}" dt="2020-09-23T13:14:57.742" v="628"/>
        <pc:sldMkLst>
          <pc:docMk/>
          <pc:sldMk cId="4165487372" sldId="297"/>
        </pc:sldMkLst>
        <pc:spChg chg="mod">
          <ac:chgData name="Roarty, Kat (DLSLtd,RAL,CEO)" userId="9bac0979-e583-4065-8c60-25292b26bb22" providerId="ADAL" clId="{93CF1C4E-3B9E-4A78-867C-B2623B5CAC1C}" dt="2020-09-23T12:51:28.574" v="307" actId="1076"/>
          <ac:spMkLst>
            <pc:docMk/>
            <pc:sldMk cId="4165487372" sldId="297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4:57.742" v="628"/>
          <ac:graphicFrameMkLst>
            <pc:docMk/>
            <pc:sldMk cId="4165487372" sldId="297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5:00.482" v="629"/>
        <pc:sldMkLst>
          <pc:docMk/>
          <pc:sldMk cId="2152891477" sldId="299"/>
        </pc:sldMkLst>
        <pc:spChg chg="mod">
          <ac:chgData name="Roarty, Kat (DLSLtd,RAL,CEO)" userId="9bac0979-e583-4065-8c60-25292b26bb22" providerId="ADAL" clId="{93CF1C4E-3B9E-4A78-867C-B2623B5CAC1C}" dt="2020-09-23T12:51:19.987" v="305" actId="1076"/>
          <ac:spMkLst>
            <pc:docMk/>
            <pc:sldMk cId="2152891477" sldId="299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5:00.482" v="629"/>
          <ac:graphicFrameMkLst>
            <pc:docMk/>
            <pc:sldMk cId="2152891477" sldId="299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5:04.791" v="630"/>
        <pc:sldMkLst>
          <pc:docMk/>
          <pc:sldMk cId="3640074901" sldId="300"/>
        </pc:sldMkLst>
        <pc:spChg chg="mod">
          <ac:chgData name="Roarty, Kat (DLSLtd,RAL,CEO)" userId="9bac0979-e583-4065-8c60-25292b26bb22" providerId="ADAL" clId="{93CF1C4E-3B9E-4A78-867C-B2623B5CAC1C}" dt="2020-09-23T12:51:03.917" v="303" actId="1076"/>
          <ac:spMkLst>
            <pc:docMk/>
            <pc:sldMk cId="3640074901" sldId="300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5:04.791" v="630"/>
          <ac:graphicFrameMkLst>
            <pc:docMk/>
            <pc:sldMk cId="3640074901" sldId="300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5:06.938" v="631"/>
        <pc:sldMkLst>
          <pc:docMk/>
          <pc:sldMk cId="3975858890" sldId="301"/>
        </pc:sldMkLst>
        <pc:spChg chg="mod">
          <ac:chgData name="Roarty, Kat (DLSLtd,RAL,CEO)" userId="9bac0979-e583-4065-8c60-25292b26bb22" providerId="ADAL" clId="{93CF1C4E-3B9E-4A78-867C-B2623B5CAC1C}" dt="2020-09-23T12:50:51.526" v="301" actId="1076"/>
          <ac:spMkLst>
            <pc:docMk/>
            <pc:sldMk cId="3975858890" sldId="301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5:06.938" v="631"/>
          <ac:graphicFrameMkLst>
            <pc:docMk/>
            <pc:sldMk cId="3975858890" sldId="301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5:09.494" v="632"/>
        <pc:sldMkLst>
          <pc:docMk/>
          <pc:sldMk cId="4101135006" sldId="302"/>
        </pc:sldMkLst>
        <pc:spChg chg="mod">
          <ac:chgData name="Roarty, Kat (DLSLtd,RAL,CEO)" userId="9bac0979-e583-4065-8c60-25292b26bb22" providerId="ADAL" clId="{93CF1C4E-3B9E-4A78-867C-B2623B5CAC1C}" dt="2020-09-23T12:50:40.936" v="299" actId="1076"/>
          <ac:spMkLst>
            <pc:docMk/>
            <pc:sldMk cId="4101135006" sldId="302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5:09.494" v="632"/>
          <ac:graphicFrameMkLst>
            <pc:docMk/>
            <pc:sldMk cId="4101135006" sldId="302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5:11.530" v="633"/>
        <pc:sldMkLst>
          <pc:docMk/>
          <pc:sldMk cId="1789479730" sldId="303"/>
        </pc:sldMkLst>
        <pc:spChg chg="mod">
          <ac:chgData name="Roarty, Kat (DLSLtd,RAL,CEO)" userId="9bac0979-e583-4065-8c60-25292b26bb22" providerId="ADAL" clId="{93CF1C4E-3B9E-4A78-867C-B2623B5CAC1C}" dt="2020-09-23T12:50:28.183" v="297" actId="1076"/>
          <ac:spMkLst>
            <pc:docMk/>
            <pc:sldMk cId="1789479730" sldId="303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5:11.530" v="633"/>
          <ac:graphicFrameMkLst>
            <pc:docMk/>
            <pc:sldMk cId="1789479730" sldId="303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5:15.984" v="634"/>
        <pc:sldMkLst>
          <pc:docMk/>
          <pc:sldMk cId="1590449329" sldId="304"/>
        </pc:sldMkLst>
        <pc:spChg chg="mod">
          <ac:chgData name="Roarty, Kat (DLSLtd,RAL,CEO)" userId="9bac0979-e583-4065-8c60-25292b26bb22" providerId="ADAL" clId="{93CF1C4E-3B9E-4A78-867C-B2623B5CAC1C}" dt="2020-09-23T12:50:14.611" v="295" actId="1076"/>
          <ac:spMkLst>
            <pc:docMk/>
            <pc:sldMk cId="1590449329" sldId="304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5:15.984" v="634"/>
          <ac:graphicFrameMkLst>
            <pc:docMk/>
            <pc:sldMk cId="1590449329" sldId="304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5:18.170" v="635"/>
        <pc:sldMkLst>
          <pc:docMk/>
          <pc:sldMk cId="648984538" sldId="305"/>
        </pc:sldMkLst>
        <pc:spChg chg="mod">
          <ac:chgData name="Roarty, Kat (DLSLtd,RAL,CEO)" userId="9bac0979-e583-4065-8c60-25292b26bb22" providerId="ADAL" clId="{93CF1C4E-3B9E-4A78-867C-B2623B5CAC1C}" dt="2020-09-23T12:49:57.860" v="293" actId="1076"/>
          <ac:spMkLst>
            <pc:docMk/>
            <pc:sldMk cId="648984538" sldId="305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5:18.170" v="635"/>
          <ac:graphicFrameMkLst>
            <pc:docMk/>
            <pc:sldMk cId="648984538" sldId="305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5:20.435" v="636"/>
        <pc:sldMkLst>
          <pc:docMk/>
          <pc:sldMk cId="3597893560" sldId="306"/>
        </pc:sldMkLst>
        <pc:spChg chg="mod">
          <ac:chgData name="Roarty, Kat (DLSLtd,RAL,CEO)" userId="9bac0979-e583-4065-8c60-25292b26bb22" providerId="ADAL" clId="{93CF1C4E-3B9E-4A78-867C-B2623B5CAC1C}" dt="2020-09-23T12:49:48.568" v="291" actId="1076"/>
          <ac:spMkLst>
            <pc:docMk/>
            <pc:sldMk cId="3597893560" sldId="306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5:20.435" v="636"/>
          <ac:graphicFrameMkLst>
            <pc:docMk/>
            <pc:sldMk cId="3597893560" sldId="306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5:22.799" v="637"/>
        <pc:sldMkLst>
          <pc:docMk/>
          <pc:sldMk cId="3298919195" sldId="307"/>
        </pc:sldMkLst>
        <pc:spChg chg="mod">
          <ac:chgData name="Roarty, Kat (DLSLtd,RAL,CEO)" userId="9bac0979-e583-4065-8c60-25292b26bb22" providerId="ADAL" clId="{93CF1C4E-3B9E-4A78-867C-B2623B5CAC1C}" dt="2020-09-23T12:49:37.988" v="289" actId="1076"/>
          <ac:spMkLst>
            <pc:docMk/>
            <pc:sldMk cId="3298919195" sldId="307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5:22.799" v="637"/>
          <ac:graphicFrameMkLst>
            <pc:docMk/>
            <pc:sldMk cId="3298919195" sldId="307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5:27.447" v="638"/>
        <pc:sldMkLst>
          <pc:docMk/>
          <pc:sldMk cId="2180723166" sldId="308"/>
        </pc:sldMkLst>
        <pc:spChg chg="mod">
          <ac:chgData name="Roarty, Kat (DLSLtd,RAL,CEO)" userId="9bac0979-e583-4065-8c60-25292b26bb22" providerId="ADAL" clId="{93CF1C4E-3B9E-4A78-867C-B2623B5CAC1C}" dt="2020-09-23T12:49:28.832" v="287" actId="1076"/>
          <ac:spMkLst>
            <pc:docMk/>
            <pc:sldMk cId="2180723166" sldId="308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5:27.447" v="638"/>
          <ac:graphicFrameMkLst>
            <pc:docMk/>
            <pc:sldMk cId="2180723166" sldId="308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5:29.637" v="639"/>
        <pc:sldMkLst>
          <pc:docMk/>
          <pc:sldMk cId="3651494559" sldId="309"/>
        </pc:sldMkLst>
        <pc:spChg chg="mod">
          <ac:chgData name="Roarty, Kat (DLSLtd,RAL,CEO)" userId="9bac0979-e583-4065-8c60-25292b26bb22" providerId="ADAL" clId="{93CF1C4E-3B9E-4A78-867C-B2623B5CAC1C}" dt="2020-09-23T12:49:10.492" v="285" actId="1076"/>
          <ac:spMkLst>
            <pc:docMk/>
            <pc:sldMk cId="3651494559" sldId="309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5:29.637" v="639"/>
          <ac:graphicFrameMkLst>
            <pc:docMk/>
            <pc:sldMk cId="3651494559" sldId="309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5:32.023" v="640"/>
        <pc:sldMkLst>
          <pc:docMk/>
          <pc:sldMk cId="2773449319" sldId="310"/>
        </pc:sldMkLst>
        <pc:spChg chg="mod">
          <ac:chgData name="Roarty, Kat (DLSLtd,RAL,CEO)" userId="9bac0979-e583-4065-8c60-25292b26bb22" providerId="ADAL" clId="{93CF1C4E-3B9E-4A78-867C-B2623B5CAC1C}" dt="2020-09-23T12:48:59.768" v="283" actId="1076"/>
          <ac:spMkLst>
            <pc:docMk/>
            <pc:sldMk cId="2773449319" sldId="310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5:32.023" v="640"/>
          <ac:graphicFrameMkLst>
            <pc:docMk/>
            <pc:sldMk cId="2773449319" sldId="310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5:34.239" v="641"/>
        <pc:sldMkLst>
          <pc:docMk/>
          <pc:sldMk cId="1788457252" sldId="311"/>
        </pc:sldMkLst>
        <pc:spChg chg="mod">
          <ac:chgData name="Roarty, Kat (DLSLtd,RAL,CEO)" userId="9bac0979-e583-4065-8c60-25292b26bb22" providerId="ADAL" clId="{93CF1C4E-3B9E-4A78-867C-B2623B5CAC1C}" dt="2020-09-23T12:48:43.393" v="281" actId="1076"/>
          <ac:spMkLst>
            <pc:docMk/>
            <pc:sldMk cId="1788457252" sldId="311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5:34.239" v="641"/>
          <ac:graphicFrameMkLst>
            <pc:docMk/>
            <pc:sldMk cId="1788457252" sldId="311"/>
            <ac:graphicFrameMk id="4" creationId="{00000000-0000-0000-0000-000000000000}"/>
          </ac:graphicFrameMkLst>
        </pc:graphicFrameChg>
      </pc:sldChg>
      <pc:sldChg chg="add del">
        <pc:chgData name="Roarty, Kat (DLSLtd,RAL,CEO)" userId="9bac0979-e583-4065-8c60-25292b26bb22" providerId="ADAL" clId="{93CF1C4E-3B9E-4A78-867C-B2623B5CAC1C}" dt="2020-09-23T12:38:47.602" v="195" actId="2696"/>
        <pc:sldMkLst>
          <pc:docMk/>
          <pc:sldMk cId="3335427359" sldId="312"/>
        </pc:sldMkLst>
      </pc:sldChg>
      <pc:sldChg chg="modSp add">
        <pc:chgData name="Roarty, Kat (DLSLtd,RAL,CEO)" userId="9bac0979-e583-4065-8c60-25292b26bb22" providerId="ADAL" clId="{93CF1C4E-3B9E-4A78-867C-B2623B5CAC1C}" dt="2020-09-23T13:15:38.855" v="642"/>
        <pc:sldMkLst>
          <pc:docMk/>
          <pc:sldMk cId="4106052430" sldId="313"/>
        </pc:sldMkLst>
        <pc:spChg chg="mod">
          <ac:chgData name="Roarty, Kat (DLSLtd,RAL,CEO)" userId="9bac0979-e583-4065-8c60-25292b26bb22" providerId="ADAL" clId="{93CF1C4E-3B9E-4A78-867C-B2623B5CAC1C}" dt="2020-09-23T12:48:23.991" v="278" actId="1076"/>
          <ac:spMkLst>
            <pc:docMk/>
            <pc:sldMk cId="4106052430" sldId="313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5:38.855" v="642"/>
          <ac:graphicFrameMkLst>
            <pc:docMk/>
            <pc:sldMk cId="4106052430" sldId="313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5:41.129" v="643"/>
        <pc:sldMkLst>
          <pc:docMk/>
          <pc:sldMk cId="178203948" sldId="314"/>
        </pc:sldMkLst>
        <pc:spChg chg="mod">
          <ac:chgData name="Roarty, Kat (DLSLtd,RAL,CEO)" userId="9bac0979-e583-4065-8c60-25292b26bb22" providerId="ADAL" clId="{93CF1C4E-3B9E-4A78-867C-B2623B5CAC1C}" dt="2020-09-23T12:48:04.357" v="276" actId="1076"/>
          <ac:spMkLst>
            <pc:docMk/>
            <pc:sldMk cId="178203948" sldId="314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5:41.129" v="643"/>
          <ac:graphicFrameMkLst>
            <pc:docMk/>
            <pc:sldMk cId="178203948" sldId="314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5:43.421" v="644"/>
        <pc:sldMkLst>
          <pc:docMk/>
          <pc:sldMk cId="3902697241" sldId="315"/>
        </pc:sldMkLst>
        <pc:spChg chg="mod">
          <ac:chgData name="Roarty, Kat (DLSLtd,RAL,CEO)" userId="9bac0979-e583-4065-8c60-25292b26bb22" providerId="ADAL" clId="{93CF1C4E-3B9E-4A78-867C-B2623B5CAC1C}" dt="2020-09-23T12:47:51.211" v="274" actId="1076"/>
          <ac:spMkLst>
            <pc:docMk/>
            <pc:sldMk cId="3902697241" sldId="315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5:43.421" v="644"/>
          <ac:graphicFrameMkLst>
            <pc:docMk/>
            <pc:sldMk cId="3902697241" sldId="315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5:46.032" v="645"/>
        <pc:sldMkLst>
          <pc:docMk/>
          <pc:sldMk cId="2591765109" sldId="316"/>
        </pc:sldMkLst>
        <pc:spChg chg="mod">
          <ac:chgData name="Roarty, Kat (DLSLtd,RAL,CEO)" userId="9bac0979-e583-4065-8c60-25292b26bb22" providerId="ADAL" clId="{93CF1C4E-3B9E-4A78-867C-B2623B5CAC1C}" dt="2020-09-23T12:47:39.564" v="272" actId="1076"/>
          <ac:spMkLst>
            <pc:docMk/>
            <pc:sldMk cId="2591765109" sldId="316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5:46.032" v="645"/>
          <ac:graphicFrameMkLst>
            <pc:docMk/>
            <pc:sldMk cId="2591765109" sldId="316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5:52.849" v="646"/>
        <pc:sldMkLst>
          <pc:docMk/>
          <pc:sldMk cId="882124582" sldId="317"/>
        </pc:sldMkLst>
        <pc:spChg chg="mod">
          <ac:chgData name="Roarty, Kat (DLSLtd,RAL,CEO)" userId="9bac0979-e583-4065-8c60-25292b26bb22" providerId="ADAL" clId="{93CF1C4E-3B9E-4A78-867C-B2623B5CAC1C}" dt="2020-09-23T12:47:23.447" v="270" actId="1076"/>
          <ac:spMkLst>
            <pc:docMk/>
            <pc:sldMk cId="882124582" sldId="317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5:52.849" v="646"/>
          <ac:graphicFrameMkLst>
            <pc:docMk/>
            <pc:sldMk cId="882124582" sldId="317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5:55.161" v="647"/>
        <pc:sldMkLst>
          <pc:docMk/>
          <pc:sldMk cId="2723979262" sldId="318"/>
        </pc:sldMkLst>
        <pc:spChg chg="mod">
          <ac:chgData name="Roarty, Kat (DLSLtd,RAL,CEO)" userId="9bac0979-e583-4065-8c60-25292b26bb22" providerId="ADAL" clId="{93CF1C4E-3B9E-4A78-867C-B2623B5CAC1C}" dt="2020-09-23T12:47:02.637" v="267" actId="1076"/>
          <ac:spMkLst>
            <pc:docMk/>
            <pc:sldMk cId="2723979262" sldId="318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5:55.161" v="647"/>
          <ac:graphicFrameMkLst>
            <pc:docMk/>
            <pc:sldMk cId="2723979262" sldId="318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5:57.120" v="648"/>
        <pc:sldMkLst>
          <pc:docMk/>
          <pc:sldMk cId="3850957454" sldId="319"/>
        </pc:sldMkLst>
        <pc:spChg chg="mod">
          <ac:chgData name="Roarty, Kat (DLSLtd,RAL,CEO)" userId="9bac0979-e583-4065-8c60-25292b26bb22" providerId="ADAL" clId="{93CF1C4E-3B9E-4A78-867C-B2623B5CAC1C}" dt="2020-09-23T12:46:47.212" v="265" actId="1076"/>
          <ac:spMkLst>
            <pc:docMk/>
            <pc:sldMk cId="3850957454" sldId="319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5:57.120" v="648"/>
          <ac:graphicFrameMkLst>
            <pc:docMk/>
            <pc:sldMk cId="3850957454" sldId="319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5:59.632" v="649"/>
        <pc:sldMkLst>
          <pc:docMk/>
          <pc:sldMk cId="1589681976" sldId="320"/>
        </pc:sldMkLst>
        <pc:spChg chg="mod">
          <ac:chgData name="Roarty, Kat (DLSLtd,RAL,CEO)" userId="9bac0979-e583-4065-8c60-25292b26bb22" providerId="ADAL" clId="{93CF1C4E-3B9E-4A78-867C-B2623B5CAC1C}" dt="2020-09-23T12:43:21.881" v="229" actId="14100"/>
          <ac:spMkLst>
            <pc:docMk/>
            <pc:sldMk cId="1589681976" sldId="320"/>
            <ac:spMk id="2" creationId="{00000000-0000-0000-0000-000000000000}"/>
          </ac:spMkLst>
        </pc:spChg>
        <pc:graphicFrameChg chg="mod">
          <ac:chgData name="Roarty, Kat (DLSLtd,RAL,CEO)" userId="9bac0979-e583-4065-8c60-25292b26bb22" providerId="ADAL" clId="{93CF1C4E-3B9E-4A78-867C-B2623B5CAC1C}" dt="2020-09-23T13:15:59.632" v="649"/>
          <ac:graphicFrameMkLst>
            <pc:docMk/>
            <pc:sldMk cId="1589681976" sldId="320"/>
            <ac:graphicFrameMk id="4" creationId="{00000000-0000-0000-0000-000000000000}"/>
          </ac:graphicFrameMkLst>
        </pc:graphicFrameChg>
      </pc:sldChg>
      <pc:sldChg chg="add del">
        <pc:chgData name="Roarty, Kat (DLSLtd,RAL,CEO)" userId="9bac0979-e583-4065-8c60-25292b26bb22" providerId="ADAL" clId="{93CF1C4E-3B9E-4A78-867C-B2623B5CAC1C}" dt="2020-09-23T12:39:10.920" v="222" actId="2696"/>
        <pc:sldMkLst>
          <pc:docMk/>
          <pc:sldMk cId="483230568" sldId="321"/>
        </pc:sldMkLst>
      </pc:sldChg>
      <pc:sldChg chg="modSp add">
        <pc:chgData name="Roarty, Kat (DLSLtd,RAL,CEO)" userId="9bac0979-e583-4065-8c60-25292b26bb22" providerId="ADAL" clId="{93CF1C4E-3B9E-4A78-867C-B2623B5CAC1C}" dt="2020-09-23T13:16:09.288" v="652"/>
        <pc:sldMkLst>
          <pc:docMk/>
          <pc:sldMk cId="2994786698" sldId="322"/>
        </pc:sldMkLst>
        <pc:spChg chg="mod">
          <ac:chgData name="Roarty, Kat (DLSLtd,RAL,CEO)" userId="9bac0979-e583-4065-8c60-25292b26bb22" providerId="ADAL" clId="{93CF1C4E-3B9E-4A78-867C-B2623B5CAC1C}" dt="2020-09-23T12:45:36.069" v="262" actId="1076"/>
          <ac:spMkLst>
            <pc:docMk/>
            <pc:sldMk cId="2994786698" sldId="322"/>
            <ac:spMk id="2" creationId="{00000000-0000-0000-0000-000000000000}"/>
          </ac:spMkLst>
        </pc:spChg>
        <pc:spChg chg="mod">
          <ac:chgData name="Roarty, Kat (DLSLtd,RAL,CEO)" userId="9bac0979-e583-4065-8c60-25292b26bb22" providerId="ADAL" clId="{93CF1C4E-3B9E-4A78-867C-B2623B5CAC1C}" dt="2020-09-23T12:43:00.707" v="226" actId="1076"/>
          <ac:spMkLst>
            <pc:docMk/>
            <pc:sldMk cId="2994786698" sldId="322"/>
            <ac:spMk id="5" creationId="{00000000-0000-0000-0000-000000000000}"/>
          </ac:spMkLst>
        </pc:spChg>
        <pc:graphicFrameChg chg="mod modGraphic">
          <ac:chgData name="Roarty, Kat (DLSLtd,RAL,CEO)" userId="9bac0979-e583-4065-8c60-25292b26bb22" providerId="ADAL" clId="{93CF1C4E-3B9E-4A78-867C-B2623B5CAC1C}" dt="2020-09-23T13:16:09.288" v="652"/>
          <ac:graphicFrameMkLst>
            <pc:docMk/>
            <pc:sldMk cId="2994786698" sldId="322"/>
            <ac:graphicFrameMk id="4" creationId="{00000000-0000-0000-0000-000000000000}"/>
          </ac:graphicFrameMkLst>
        </pc:graphicFrameChg>
      </pc:sldChg>
      <pc:sldChg chg="modSp add">
        <pc:chgData name="Roarty, Kat (DLSLtd,RAL,CEO)" userId="9bac0979-e583-4065-8c60-25292b26bb22" providerId="ADAL" clId="{93CF1C4E-3B9E-4A78-867C-B2623B5CAC1C}" dt="2020-09-23T13:12:18.944" v="544" actId="20577"/>
        <pc:sldMkLst>
          <pc:docMk/>
          <pc:sldMk cId="2970336089" sldId="323"/>
        </pc:sldMkLst>
        <pc:spChg chg="mod">
          <ac:chgData name="Roarty, Kat (DLSLtd,RAL,CEO)" userId="9bac0979-e583-4065-8c60-25292b26bb22" providerId="ADAL" clId="{93CF1C4E-3B9E-4A78-867C-B2623B5CAC1C}" dt="2020-09-23T13:04:29.244" v="408" actId="1076"/>
          <ac:spMkLst>
            <pc:docMk/>
            <pc:sldMk cId="2970336089" sldId="323"/>
            <ac:spMk id="2" creationId="{00000000-0000-0000-0000-000000000000}"/>
          </ac:spMkLst>
        </pc:spChg>
        <pc:graphicFrameChg chg="mod modGraphic">
          <ac:chgData name="Roarty, Kat (DLSLtd,RAL,CEO)" userId="9bac0979-e583-4065-8c60-25292b26bb22" providerId="ADAL" clId="{93CF1C4E-3B9E-4A78-867C-B2623B5CAC1C}" dt="2020-09-23T13:12:18.944" v="544" actId="20577"/>
          <ac:graphicFrameMkLst>
            <pc:docMk/>
            <pc:sldMk cId="2970336089" sldId="323"/>
            <ac:graphicFrameMk id="4" creationId="{00000000-0000-0000-0000-000000000000}"/>
          </ac:graphicFrameMkLst>
        </pc:graphicFrameChg>
      </pc:sldChg>
      <pc:sldChg chg="modSp add del">
        <pc:chgData name="Roarty, Kat (DLSLtd,RAL,CEO)" userId="9bac0979-e583-4065-8c60-25292b26bb22" providerId="ADAL" clId="{93CF1C4E-3B9E-4A78-867C-B2623B5CAC1C}" dt="2020-09-23T12:36:48.972" v="126" actId="2696"/>
        <pc:sldMkLst>
          <pc:docMk/>
          <pc:sldMk cId="3012328992" sldId="324"/>
        </pc:sldMkLst>
        <pc:spChg chg="mod">
          <ac:chgData name="Roarty, Kat (DLSLtd,RAL,CEO)" userId="9bac0979-e583-4065-8c60-25292b26bb22" providerId="ADAL" clId="{93CF1C4E-3B9E-4A78-867C-B2623B5CAC1C}" dt="2020-09-23T12:36:37.168" v="118" actId="27636"/>
          <ac:spMkLst>
            <pc:docMk/>
            <pc:sldMk cId="3012328992" sldId="324"/>
            <ac:spMk id="2" creationId="{00000000-0000-0000-0000-000000000000}"/>
          </ac:spMkLst>
        </pc:spChg>
      </pc:sldChg>
      <pc:sldChg chg="add del">
        <pc:chgData name="Roarty, Kat (DLSLtd,RAL,CEO)" userId="9bac0979-e583-4065-8c60-25292b26bb22" providerId="ADAL" clId="{93CF1C4E-3B9E-4A78-867C-B2623B5CAC1C}" dt="2020-09-23T12:37:27.967" v="134" actId="2696"/>
        <pc:sldMkLst>
          <pc:docMk/>
          <pc:sldMk cId="3975203768" sldId="325"/>
        </pc:sldMkLst>
      </pc:sldChg>
      <pc:sldChg chg="addSp delSp add del">
        <pc:chgData name="Roarty, Kat (DLSLtd,RAL,CEO)" userId="9bac0979-e583-4065-8c60-25292b26bb22" providerId="ADAL" clId="{93CF1C4E-3B9E-4A78-867C-B2623B5CAC1C}" dt="2020-09-23T12:38:10.974" v="167" actId="2696"/>
        <pc:sldMkLst>
          <pc:docMk/>
          <pc:sldMk cId="251119211" sldId="326"/>
        </pc:sldMkLst>
        <pc:spChg chg="add del">
          <ac:chgData name="Roarty, Kat (DLSLtd,RAL,CEO)" userId="9bac0979-e583-4065-8c60-25292b26bb22" providerId="ADAL" clId="{93CF1C4E-3B9E-4A78-867C-B2623B5CAC1C}" dt="2020-09-23T12:37:38.792" v="136"/>
          <ac:spMkLst>
            <pc:docMk/>
            <pc:sldMk cId="251119211" sldId="326"/>
            <ac:spMk id="3" creationId="{28B8AED7-ED4D-4994-9B07-92EA90494B0B}"/>
          </ac:spMkLst>
        </pc:spChg>
      </pc:sldChg>
      <pc:sldChg chg="modSp add">
        <pc:chgData name="Roarty, Kat (DLSLtd,RAL,CEO)" userId="9bac0979-e583-4065-8c60-25292b26bb22" providerId="ADAL" clId="{93CF1C4E-3B9E-4A78-867C-B2623B5CAC1C}" dt="2020-09-23T13:14:08.400" v="614"/>
        <pc:sldMkLst>
          <pc:docMk/>
          <pc:sldMk cId="1269973953" sldId="327"/>
        </pc:sldMkLst>
        <pc:spChg chg="mod">
          <ac:chgData name="Roarty, Kat (DLSLtd,RAL,CEO)" userId="9bac0979-e583-4065-8c60-25292b26bb22" providerId="ADAL" clId="{93CF1C4E-3B9E-4A78-867C-B2623B5CAC1C}" dt="2020-09-23T12:54:36.491" v="342" actId="1076"/>
          <ac:spMkLst>
            <pc:docMk/>
            <pc:sldMk cId="1269973953" sldId="327"/>
            <ac:spMk id="2" creationId="{00000000-0000-0000-0000-000000000000}"/>
          </ac:spMkLst>
        </pc:spChg>
        <pc:graphicFrameChg chg="mod modGraphic">
          <ac:chgData name="Roarty, Kat (DLSLtd,RAL,CEO)" userId="9bac0979-e583-4065-8c60-25292b26bb22" providerId="ADAL" clId="{93CF1C4E-3B9E-4A78-867C-B2623B5CAC1C}" dt="2020-09-23T13:14:08.400" v="614"/>
          <ac:graphicFrameMkLst>
            <pc:docMk/>
            <pc:sldMk cId="1269973953" sldId="327"/>
            <ac:graphicFrameMk id="4" creationId="{00000000-0000-0000-0000-000000000000}"/>
          </ac:graphicFrameMkLst>
        </pc:graphicFrameChg>
      </pc:sldChg>
      <pc:sldChg chg="addSp delSp modSp add">
        <pc:chgData name="Roarty, Kat (DLSLtd,RAL,CEO)" userId="9bac0979-e583-4065-8c60-25292b26bb22" providerId="ADAL" clId="{93CF1C4E-3B9E-4A78-867C-B2623B5CAC1C}" dt="2020-09-23T13:17:47.275" v="711" actId="20577"/>
        <pc:sldMkLst>
          <pc:docMk/>
          <pc:sldMk cId="3766149946" sldId="328"/>
        </pc:sldMkLst>
        <pc:spChg chg="add mod">
          <ac:chgData name="Roarty, Kat (DLSLtd,RAL,CEO)" userId="9bac0979-e583-4065-8c60-25292b26bb22" providerId="ADAL" clId="{93CF1C4E-3B9E-4A78-867C-B2623B5CAC1C}" dt="2020-09-23T12:44:44.558" v="242" actId="1076"/>
          <ac:spMkLst>
            <pc:docMk/>
            <pc:sldMk cId="3766149946" sldId="328"/>
            <ac:spMk id="4" creationId="{B8D72572-33F7-4F1E-A348-16752254E86C}"/>
          </ac:spMkLst>
        </pc:spChg>
        <pc:spChg chg="add del">
          <ac:chgData name="Roarty, Kat (DLSLtd,RAL,CEO)" userId="9bac0979-e583-4065-8c60-25292b26bb22" providerId="ADAL" clId="{93CF1C4E-3B9E-4A78-867C-B2623B5CAC1C}" dt="2020-09-23T13:17:11.993" v="675" actId="478"/>
          <ac:spMkLst>
            <pc:docMk/>
            <pc:sldMk cId="3766149946" sldId="328"/>
            <ac:spMk id="5" creationId="{8AAD9F70-4467-4A68-90D4-89EE467E8BA0}"/>
          </ac:spMkLst>
        </pc:spChg>
        <pc:spChg chg="add mod">
          <ac:chgData name="Roarty, Kat (DLSLtd,RAL,CEO)" userId="9bac0979-e583-4065-8c60-25292b26bb22" providerId="ADAL" clId="{93CF1C4E-3B9E-4A78-867C-B2623B5CAC1C}" dt="2020-09-23T13:17:47.275" v="711" actId="20577"/>
          <ac:spMkLst>
            <pc:docMk/>
            <pc:sldMk cId="3766149946" sldId="328"/>
            <ac:spMk id="6" creationId="{A11E411B-17C8-4981-8C3A-27A9C35BCCB0}"/>
          </ac:spMkLst>
        </pc:spChg>
        <pc:spChg chg="del">
          <ac:chgData name="Roarty, Kat (DLSLtd,RAL,CEO)" userId="9bac0979-e583-4065-8c60-25292b26bb22" providerId="ADAL" clId="{93CF1C4E-3B9E-4A78-867C-B2623B5CAC1C}" dt="2020-09-23T12:37:24.416" v="132" actId="478"/>
          <ac:spMkLst>
            <pc:docMk/>
            <pc:sldMk cId="3766149946" sldId="328"/>
            <ac:spMk id="21" creationId="{08F71AF2-C5CA-42F9-8288-522F3CF31E19}"/>
          </ac:spMkLst>
        </pc:spChg>
      </pc:sldChg>
      <pc:sldChg chg="addSp delSp modSp add">
        <pc:chgData name="Roarty, Kat (DLSLtd,RAL,CEO)" userId="9bac0979-e583-4065-8c60-25292b26bb22" providerId="ADAL" clId="{93CF1C4E-3B9E-4A78-867C-B2623B5CAC1C}" dt="2020-09-23T13:17:33.603" v="706" actId="20577"/>
        <pc:sldMkLst>
          <pc:docMk/>
          <pc:sldMk cId="1420870453" sldId="329"/>
        </pc:sldMkLst>
        <pc:spChg chg="del mod">
          <ac:chgData name="Roarty, Kat (DLSLtd,RAL,CEO)" userId="9bac0979-e583-4065-8c60-25292b26bb22" providerId="ADAL" clId="{93CF1C4E-3B9E-4A78-867C-B2623B5CAC1C}" dt="2020-09-23T12:38:06.025" v="166" actId="478"/>
          <ac:spMkLst>
            <pc:docMk/>
            <pc:sldMk cId="1420870453" sldId="329"/>
            <ac:spMk id="4" creationId="{B8D72572-33F7-4F1E-A348-16752254E86C}"/>
          </ac:spMkLst>
        </pc:spChg>
        <pc:spChg chg="add mod">
          <ac:chgData name="Roarty, Kat (DLSLtd,RAL,CEO)" userId="9bac0979-e583-4065-8c60-25292b26bb22" providerId="ADAL" clId="{93CF1C4E-3B9E-4A78-867C-B2623B5CAC1C}" dt="2020-09-23T12:44:30.956" v="240" actId="1076"/>
          <ac:spMkLst>
            <pc:docMk/>
            <pc:sldMk cId="1420870453" sldId="329"/>
            <ac:spMk id="5" creationId="{40E280C7-F2E6-4AA8-85DB-BF6B5BD3FA0C}"/>
          </ac:spMkLst>
        </pc:spChg>
        <pc:spChg chg="add mod">
          <ac:chgData name="Roarty, Kat (DLSLtd,RAL,CEO)" userId="9bac0979-e583-4065-8c60-25292b26bb22" providerId="ADAL" clId="{93CF1C4E-3B9E-4A78-867C-B2623B5CAC1C}" dt="2020-09-23T13:17:33.603" v="706" actId="20577"/>
          <ac:spMkLst>
            <pc:docMk/>
            <pc:sldMk cId="1420870453" sldId="329"/>
            <ac:spMk id="6" creationId="{C8009879-79D1-44A1-8A07-2CE9754862F3}"/>
          </ac:spMkLst>
        </pc:spChg>
      </pc:sldChg>
      <pc:sldChg chg="addSp modSp add">
        <pc:chgData name="Roarty, Kat (DLSLtd,RAL,CEO)" userId="9bac0979-e583-4065-8c60-25292b26bb22" providerId="ADAL" clId="{93CF1C4E-3B9E-4A78-867C-B2623B5CAC1C}" dt="2020-09-23T13:18:07.804" v="731" actId="20577"/>
        <pc:sldMkLst>
          <pc:docMk/>
          <pc:sldMk cId="3173464002" sldId="330"/>
        </pc:sldMkLst>
        <pc:spChg chg="add mod">
          <ac:chgData name="Roarty, Kat (DLSLtd,RAL,CEO)" userId="9bac0979-e583-4065-8c60-25292b26bb22" providerId="ADAL" clId="{93CF1C4E-3B9E-4A78-867C-B2623B5CAC1C}" dt="2020-09-23T13:18:07.804" v="731" actId="20577"/>
          <ac:spMkLst>
            <pc:docMk/>
            <pc:sldMk cId="3173464002" sldId="330"/>
            <ac:spMk id="4" creationId="{FF289663-A630-4A8F-8B8A-8ABD29CA3677}"/>
          </ac:spMkLst>
        </pc:spChg>
        <pc:spChg chg="mod">
          <ac:chgData name="Roarty, Kat (DLSLtd,RAL,CEO)" userId="9bac0979-e583-4065-8c60-25292b26bb22" providerId="ADAL" clId="{93CF1C4E-3B9E-4A78-867C-B2623B5CAC1C}" dt="2020-09-23T12:44:17.626" v="238" actId="1076"/>
          <ac:spMkLst>
            <pc:docMk/>
            <pc:sldMk cId="3173464002" sldId="330"/>
            <ac:spMk id="5" creationId="{40E280C7-F2E6-4AA8-85DB-BF6B5BD3FA0C}"/>
          </ac:spMkLst>
        </pc:spChg>
      </pc:sldChg>
      <pc:sldChg chg="addSp modSp add">
        <pc:chgData name="Roarty, Kat (DLSLtd,RAL,CEO)" userId="9bac0979-e583-4065-8c60-25292b26bb22" providerId="ADAL" clId="{93CF1C4E-3B9E-4A78-867C-B2623B5CAC1C}" dt="2020-09-23T13:18:22.267" v="749" actId="20577"/>
        <pc:sldMkLst>
          <pc:docMk/>
          <pc:sldMk cId="2964007638" sldId="331"/>
        </pc:sldMkLst>
        <pc:spChg chg="add mod">
          <ac:chgData name="Roarty, Kat (DLSLtd,RAL,CEO)" userId="9bac0979-e583-4065-8c60-25292b26bb22" providerId="ADAL" clId="{93CF1C4E-3B9E-4A78-867C-B2623B5CAC1C}" dt="2020-09-23T13:18:22.267" v="749" actId="20577"/>
          <ac:spMkLst>
            <pc:docMk/>
            <pc:sldMk cId="2964007638" sldId="331"/>
            <ac:spMk id="4" creationId="{B09C6AD0-369C-4201-A6E2-F67CA0122BBD}"/>
          </ac:spMkLst>
        </pc:spChg>
        <pc:spChg chg="mod">
          <ac:chgData name="Roarty, Kat (DLSLtd,RAL,CEO)" userId="9bac0979-e583-4065-8c60-25292b26bb22" providerId="ADAL" clId="{93CF1C4E-3B9E-4A78-867C-B2623B5CAC1C}" dt="2020-09-23T12:43:58.545" v="236" actId="1076"/>
          <ac:spMkLst>
            <pc:docMk/>
            <pc:sldMk cId="2964007638" sldId="331"/>
            <ac:spMk id="5" creationId="{40E280C7-F2E6-4AA8-85DB-BF6B5BD3FA0C}"/>
          </ac:spMkLst>
        </pc:spChg>
      </pc:sldChg>
      <pc:sldChg chg="addSp modSp add">
        <pc:chgData name="Roarty, Kat (DLSLtd,RAL,CEO)" userId="9bac0979-e583-4065-8c60-25292b26bb22" providerId="ADAL" clId="{93CF1C4E-3B9E-4A78-867C-B2623B5CAC1C}" dt="2020-09-23T13:18:38.428" v="769" actId="20577"/>
        <pc:sldMkLst>
          <pc:docMk/>
          <pc:sldMk cId="1316165278" sldId="332"/>
        </pc:sldMkLst>
        <pc:spChg chg="add mod">
          <ac:chgData name="Roarty, Kat (DLSLtd,RAL,CEO)" userId="9bac0979-e583-4065-8c60-25292b26bb22" providerId="ADAL" clId="{93CF1C4E-3B9E-4A78-867C-B2623B5CAC1C}" dt="2020-09-23T13:18:38.428" v="769" actId="20577"/>
          <ac:spMkLst>
            <pc:docMk/>
            <pc:sldMk cId="1316165278" sldId="332"/>
            <ac:spMk id="4" creationId="{88503821-662F-4729-B019-B9186E4B1B57}"/>
          </ac:spMkLst>
        </pc:spChg>
        <pc:spChg chg="mod">
          <ac:chgData name="Roarty, Kat (DLSLtd,RAL,CEO)" userId="9bac0979-e583-4065-8c60-25292b26bb22" providerId="ADAL" clId="{93CF1C4E-3B9E-4A78-867C-B2623B5CAC1C}" dt="2020-09-23T12:43:45.891" v="234" actId="1076"/>
          <ac:spMkLst>
            <pc:docMk/>
            <pc:sldMk cId="1316165278" sldId="332"/>
            <ac:spMk id="5" creationId="{40E280C7-F2E6-4AA8-85DB-BF6B5BD3FA0C}"/>
          </ac:spMkLst>
        </pc:spChg>
      </pc:sldChg>
      <pc:sldChg chg="del">
        <pc:chgData name="Roarty, Kat (DLSLtd,RAL,CEO)" userId="9bac0979-e583-4065-8c60-25292b26bb22" providerId="ADAL" clId="{93CF1C4E-3B9E-4A78-867C-B2623B5CAC1C}" dt="2020-09-23T12:34:04.155" v="6" actId="2696"/>
        <pc:sldMkLst>
          <pc:docMk/>
          <pc:sldMk cId="2926003303" sldId="332"/>
        </pc:sldMkLst>
      </pc:sldChg>
      <pc:sldChg chg="del">
        <pc:chgData name="Roarty, Kat (DLSLtd,RAL,CEO)" userId="9bac0979-e583-4065-8c60-25292b26bb22" providerId="ADAL" clId="{93CF1C4E-3B9E-4A78-867C-B2623B5CAC1C}" dt="2020-09-23T12:34:03.378" v="2" actId="2696"/>
        <pc:sldMkLst>
          <pc:docMk/>
          <pc:sldMk cId="1286835236" sldId="341"/>
        </pc:sldMkLst>
      </pc:sldChg>
      <pc:sldChg chg="del">
        <pc:chgData name="Roarty, Kat (DLSLtd,RAL,CEO)" userId="9bac0979-e583-4065-8c60-25292b26bb22" providerId="ADAL" clId="{93CF1C4E-3B9E-4A78-867C-B2623B5CAC1C}" dt="2020-09-23T12:34:03.542" v="3" actId="2696"/>
        <pc:sldMkLst>
          <pc:docMk/>
          <pc:sldMk cId="1187079234" sldId="342"/>
        </pc:sldMkLst>
      </pc:sldChg>
      <pc:sldChg chg="del">
        <pc:chgData name="Roarty, Kat (DLSLtd,RAL,CEO)" userId="9bac0979-e583-4065-8c60-25292b26bb22" providerId="ADAL" clId="{93CF1C4E-3B9E-4A78-867C-B2623B5CAC1C}" dt="2020-09-23T12:34:03.976" v="5" actId="2696"/>
        <pc:sldMkLst>
          <pc:docMk/>
          <pc:sldMk cId="2162797536" sldId="344"/>
        </pc:sldMkLst>
      </pc:sldChg>
      <pc:sldChg chg="del">
        <pc:chgData name="Roarty, Kat (DLSLtd,RAL,CEO)" userId="9bac0979-e583-4065-8c60-25292b26bb22" providerId="ADAL" clId="{93CF1C4E-3B9E-4A78-867C-B2623B5CAC1C}" dt="2020-09-23T12:34:04.394" v="8" actId="2696"/>
        <pc:sldMkLst>
          <pc:docMk/>
          <pc:sldMk cId="1235575986" sldId="346"/>
        </pc:sldMkLst>
      </pc:sldChg>
      <pc:sldChg chg="del">
        <pc:chgData name="Roarty, Kat (DLSLtd,RAL,CEO)" userId="9bac0979-e583-4065-8c60-25292b26bb22" providerId="ADAL" clId="{93CF1C4E-3B9E-4A78-867C-B2623B5CAC1C}" dt="2020-09-23T12:34:04.695" v="10" actId="2696"/>
        <pc:sldMkLst>
          <pc:docMk/>
          <pc:sldMk cId="4018073644" sldId="347"/>
        </pc:sldMkLst>
      </pc:sldChg>
      <pc:sldChg chg="del">
        <pc:chgData name="Roarty, Kat (DLSLtd,RAL,CEO)" userId="9bac0979-e583-4065-8c60-25292b26bb22" providerId="ADAL" clId="{93CF1C4E-3B9E-4A78-867C-B2623B5CAC1C}" dt="2020-09-23T12:34:05.215" v="11" actId="2696"/>
        <pc:sldMkLst>
          <pc:docMk/>
          <pc:sldMk cId="1976570094" sldId="348"/>
        </pc:sldMkLst>
      </pc:sldChg>
      <pc:sldChg chg="del">
        <pc:chgData name="Roarty, Kat (DLSLtd,RAL,CEO)" userId="9bac0979-e583-4065-8c60-25292b26bb22" providerId="ADAL" clId="{93CF1C4E-3B9E-4A78-867C-B2623B5CAC1C}" dt="2020-09-23T12:34:05.372" v="12" actId="2696"/>
        <pc:sldMkLst>
          <pc:docMk/>
          <pc:sldMk cId="2771339153" sldId="349"/>
        </pc:sldMkLst>
      </pc:sldChg>
      <pc:sldChg chg="del">
        <pc:chgData name="Roarty, Kat (DLSLtd,RAL,CEO)" userId="9bac0979-e583-4065-8c60-25292b26bb22" providerId="ADAL" clId="{93CF1C4E-3B9E-4A78-867C-B2623B5CAC1C}" dt="2020-09-23T12:34:03.009" v="1" actId="2696"/>
        <pc:sldMkLst>
          <pc:docMk/>
          <pc:sldMk cId="1089763966" sldId="350"/>
        </pc:sldMkLst>
      </pc:sldChg>
      <pc:sldChg chg="del">
        <pc:chgData name="Roarty, Kat (DLSLtd,RAL,CEO)" userId="9bac0979-e583-4065-8c60-25292b26bb22" providerId="ADAL" clId="{93CF1C4E-3B9E-4A78-867C-B2623B5CAC1C}" dt="2020-09-23T12:34:05.991" v="16" actId="2696"/>
        <pc:sldMkLst>
          <pc:docMk/>
          <pc:sldMk cId="2045304911" sldId="351"/>
        </pc:sldMkLst>
      </pc:sldChg>
      <pc:sldChg chg="del">
        <pc:chgData name="Roarty, Kat (DLSLtd,RAL,CEO)" userId="9bac0979-e583-4065-8c60-25292b26bb22" providerId="ADAL" clId="{93CF1C4E-3B9E-4A78-867C-B2623B5CAC1C}" dt="2020-09-23T12:34:06.903" v="18" actId="2696"/>
        <pc:sldMkLst>
          <pc:docMk/>
          <pc:sldMk cId="4187148600" sldId="352"/>
        </pc:sldMkLst>
      </pc:sldChg>
      <pc:sldChg chg="del">
        <pc:chgData name="Roarty, Kat (DLSLtd,RAL,CEO)" userId="9bac0979-e583-4065-8c60-25292b26bb22" providerId="ADAL" clId="{93CF1C4E-3B9E-4A78-867C-B2623B5CAC1C}" dt="2020-09-23T12:34:07.053" v="19" actId="2696"/>
        <pc:sldMkLst>
          <pc:docMk/>
          <pc:sldMk cId="3068685705" sldId="353"/>
        </pc:sldMkLst>
      </pc:sldChg>
      <pc:sldChg chg="del">
        <pc:chgData name="Roarty, Kat (DLSLtd,RAL,CEO)" userId="9bac0979-e583-4065-8c60-25292b26bb22" providerId="ADAL" clId="{93CF1C4E-3B9E-4A78-867C-B2623B5CAC1C}" dt="2020-09-23T12:34:07.207" v="20" actId="2696"/>
        <pc:sldMkLst>
          <pc:docMk/>
          <pc:sldMk cId="2464100360" sldId="355"/>
        </pc:sldMkLst>
      </pc:sldChg>
      <pc:sldChg chg="del">
        <pc:chgData name="Roarty, Kat (DLSLtd,RAL,CEO)" userId="9bac0979-e583-4065-8c60-25292b26bb22" providerId="ADAL" clId="{93CF1C4E-3B9E-4A78-867C-B2623B5CAC1C}" dt="2020-09-23T12:34:07.365" v="21" actId="2696"/>
        <pc:sldMkLst>
          <pc:docMk/>
          <pc:sldMk cId="3034519743" sldId="356"/>
        </pc:sldMkLst>
      </pc:sldChg>
      <pc:sldChg chg="del">
        <pc:chgData name="Roarty, Kat (DLSLtd,RAL,CEO)" userId="9bac0979-e583-4065-8c60-25292b26bb22" providerId="ADAL" clId="{93CF1C4E-3B9E-4A78-867C-B2623B5CAC1C}" dt="2020-09-23T12:34:07.665" v="23" actId="2696"/>
        <pc:sldMkLst>
          <pc:docMk/>
          <pc:sldMk cId="2951901231" sldId="358"/>
        </pc:sldMkLst>
      </pc:sldChg>
      <pc:sldChg chg="del">
        <pc:chgData name="Roarty, Kat (DLSLtd,RAL,CEO)" userId="9bac0979-e583-4065-8c60-25292b26bb22" providerId="ADAL" clId="{93CF1C4E-3B9E-4A78-867C-B2623B5CAC1C}" dt="2020-09-23T12:34:07.507" v="22" actId="2696"/>
        <pc:sldMkLst>
          <pc:docMk/>
          <pc:sldMk cId="679922036" sldId="359"/>
        </pc:sldMkLst>
      </pc:sldChg>
      <pc:sldChg chg="del">
        <pc:chgData name="Roarty, Kat (DLSLtd,RAL,CEO)" userId="9bac0979-e583-4065-8c60-25292b26bb22" providerId="ADAL" clId="{93CF1C4E-3B9E-4A78-867C-B2623B5CAC1C}" dt="2020-09-23T12:34:07.822" v="24" actId="2696"/>
        <pc:sldMkLst>
          <pc:docMk/>
          <pc:sldMk cId="2023448295" sldId="360"/>
        </pc:sldMkLst>
      </pc:sldChg>
      <pc:sldChg chg="del">
        <pc:chgData name="Roarty, Kat (DLSLtd,RAL,CEO)" userId="9bac0979-e583-4065-8c60-25292b26bb22" providerId="ADAL" clId="{93CF1C4E-3B9E-4A78-867C-B2623B5CAC1C}" dt="2020-09-23T12:34:07.963" v="25" actId="2696"/>
        <pc:sldMkLst>
          <pc:docMk/>
          <pc:sldMk cId="2476192744" sldId="362"/>
        </pc:sldMkLst>
      </pc:sldChg>
      <pc:sldChg chg="del">
        <pc:chgData name="Roarty, Kat (DLSLtd,RAL,CEO)" userId="9bac0979-e583-4065-8c60-25292b26bb22" providerId="ADAL" clId="{93CF1C4E-3B9E-4A78-867C-B2623B5CAC1C}" dt="2020-09-23T12:34:05.719" v="14" actId="2696"/>
        <pc:sldMkLst>
          <pc:docMk/>
          <pc:sldMk cId="26233769" sldId="363"/>
        </pc:sldMkLst>
      </pc:sldChg>
      <pc:sldChg chg="del">
        <pc:chgData name="Roarty, Kat (DLSLtd,RAL,CEO)" userId="9bac0979-e583-4065-8c60-25292b26bb22" providerId="ADAL" clId="{93CF1C4E-3B9E-4A78-867C-B2623B5CAC1C}" dt="2020-09-23T12:34:05.531" v="13" actId="2696"/>
        <pc:sldMkLst>
          <pc:docMk/>
          <pc:sldMk cId="2174995575" sldId="364"/>
        </pc:sldMkLst>
      </pc:sldChg>
      <pc:sldMasterChg chg="modSldLayout">
        <pc:chgData name="Roarty, Kat (DLSLtd,RAL,CEO)" userId="9bac0979-e583-4065-8c60-25292b26bb22" providerId="ADAL" clId="{93CF1C4E-3B9E-4A78-867C-B2623B5CAC1C}" dt="2020-09-23T13:11:33.792" v="514" actId="14100"/>
        <pc:sldMasterMkLst>
          <pc:docMk/>
          <pc:sldMasterMk cId="773556039" sldId="2147483648"/>
        </pc:sldMasterMkLst>
        <pc:sldLayoutChg chg="addSp delSp modSp">
          <pc:chgData name="Roarty, Kat (DLSLtd,RAL,CEO)" userId="9bac0979-e583-4065-8c60-25292b26bb22" providerId="ADAL" clId="{93CF1C4E-3B9E-4A78-867C-B2623B5CAC1C}" dt="2020-09-23T13:11:33.792" v="514" actId="14100"/>
          <pc:sldLayoutMkLst>
            <pc:docMk/>
            <pc:sldMasterMk cId="773556039" sldId="2147483648"/>
            <pc:sldLayoutMk cId="1466343097" sldId="2147483650"/>
          </pc:sldLayoutMkLst>
          <pc:spChg chg="mod">
            <ac:chgData name="Roarty, Kat (DLSLtd,RAL,CEO)" userId="9bac0979-e583-4065-8c60-25292b26bb22" providerId="ADAL" clId="{93CF1C4E-3B9E-4A78-867C-B2623B5CAC1C}" dt="2020-09-23T13:11:33.792" v="514" actId="14100"/>
            <ac:spMkLst>
              <pc:docMk/>
              <pc:sldMasterMk cId="773556039" sldId="2147483648"/>
              <pc:sldLayoutMk cId="1466343097" sldId="2147483650"/>
              <ac:spMk id="9" creationId="{5C52F6AC-F557-4476-B576-301D5B3CFE97}"/>
            </ac:spMkLst>
          </pc:spChg>
          <pc:picChg chg="add mod">
            <ac:chgData name="Roarty, Kat (DLSLtd,RAL,CEO)" userId="9bac0979-e583-4065-8c60-25292b26bb22" providerId="ADAL" clId="{93CF1C4E-3B9E-4A78-867C-B2623B5CAC1C}" dt="2020-09-23T13:09:51.546" v="460" actId="14100"/>
            <ac:picMkLst>
              <pc:docMk/>
              <pc:sldMasterMk cId="773556039" sldId="2147483648"/>
              <pc:sldLayoutMk cId="1466343097" sldId="2147483650"/>
              <ac:picMk id="5" creationId="{F18ABA8F-BE6C-4EE4-96E3-0BC1E019088A}"/>
            </ac:picMkLst>
          </pc:picChg>
          <pc:picChg chg="del">
            <ac:chgData name="Roarty, Kat (DLSLtd,RAL,CEO)" userId="9bac0979-e583-4065-8c60-25292b26bb22" providerId="ADAL" clId="{93CF1C4E-3B9E-4A78-867C-B2623B5CAC1C}" dt="2020-09-23T13:09:26.362" v="458" actId="478"/>
            <ac:picMkLst>
              <pc:docMk/>
              <pc:sldMasterMk cId="773556039" sldId="2147483648"/>
              <pc:sldLayoutMk cId="1466343097" sldId="2147483650"/>
              <ac:picMk id="7" creationId="{7CD56A17-2B18-4F07-8F40-C66854406ED4}"/>
            </ac:picMkLst>
          </pc:picChg>
        </pc:sldLayoutChg>
      </pc:sldMasterChg>
    </pc:docChg>
  </pc:docChgLst>
  <pc:docChgLst>
    <pc:chgData name="Roarty, Kat (DLSLtd,RAL,CEO)" userId="9bac0979-e583-4065-8c60-25292b26bb22" providerId="ADAL" clId="{0E234453-FA0B-4A15-AA31-84F871697F73}"/>
    <pc:docChg chg="undo custSel addSld delSld modSld sldOrd modNotesMaster">
      <pc:chgData name="Roarty, Kat (DLSLtd,RAL,CEO)" userId="9bac0979-e583-4065-8c60-25292b26bb22" providerId="ADAL" clId="{0E234453-FA0B-4A15-AA31-84F871697F73}" dt="2020-01-20T15:57:51.303" v="319"/>
      <pc:docMkLst>
        <pc:docMk/>
      </pc:docMkLst>
      <pc:sldChg chg="modSp">
        <pc:chgData name="Roarty, Kat (DLSLtd,RAL,CEO)" userId="9bac0979-e583-4065-8c60-25292b26bb22" providerId="ADAL" clId="{0E234453-FA0B-4A15-AA31-84F871697F73}" dt="2020-01-20T12:10:26.956" v="94" actId="6549"/>
        <pc:sldMkLst>
          <pc:docMk/>
          <pc:sldMk cId="3275619462" sldId="256"/>
        </pc:sldMkLst>
        <pc:spChg chg="mod">
          <ac:chgData name="Roarty, Kat (DLSLtd,RAL,CEO)" userId="9bac0979-e583-4065-8c60-25292b26bb22" providerId="ADAL" clId="{0E234453-FA0B-4A15-AA31-84F871697F73}" dt="2020-01-20T12:10:26.956" v="94" actId="6549"/>
          <ac:spMkLst>
            <pc:docMk/>
            <pc:sldMk cId="3275619462" sldId="256"/>
            <ac:spMk id="6" creationId="{76431037-6396-4813-A082-4E2BAA4BEF0C}"/>
          </ac:spMkLst>
        </pc:spChg>
      </pc:sldChg>
      <pc:sldChg chg="addSp delSp modSp">
        <pc:chgData name="Roarty, Kat (DLSLtd,RAL,CEO)" userId="9bac0979-e583-4065-8c60-25292b26bb22" providerId="ADAL" clId="{0E234453-FA0B-4A15-AA31-84F871697F73}" dt="2020-01-10T12:49:17.379" v="39" actId="1076"/>
        <pc:sldMkLst>
          <pc:docMk/>
          <pc:sldMk cId="1779985510" sldId="277"/>
        </pc:sldMkLst>
        <pc:spChg chg="add del mod">
          <ac:chgData name="Roarty, Kat (DLSLtd,RAL,CEO)" userId="9bac0979-e583-4065-8c60-25292b26bb22" providerId="ADAL" clId="{0E234453-FA0B-4A15-AA31-84F871697F73}" dt="2020-01-10T12:48:45.495" v="34" actId="478"/>
          <ac:spMkLst>
            <pc:docMk/>
            <pc:sldMk cId="1779985510" sldId="277"/>
            <ac:spMk id="3" creationId="{46391E86-58EC-436D-AD9C-FF3666A028D6}"/>
          </ac:spMkLst>
        </pc:spChg>
        <pc:picChg chg="add del">
          <ac:chgData name="Roarty, Kat (DLSLtd,RAL,CEO)" userId="9bac0979-e583-4065-8c60-25292b26bb22" providerId="ADAL" clId="{0E234453-FA0B-4A15-AA31-84F871697F73}" dt="2020-01-10T12:49:05.279" v="36"/>
          <ac:picMkLst>
            <pc:docMk/>
            <pc:sldMk cId="1779985510" sldId="277"/>
            <ac:picMk id="4" creationId="{4BCA79A0-435D-41D2-9172-62ADB122B96D}"/>
          </ac:picMkLst>
        </pc:picChg>
        <pc:picChg chg="add mod">
          <ac:chgData name="Roarty, Kat (DLSLtd,RAL,CEO)" userId="9bac0979-e583-4065-8c60-25292b26bb22" providerId="ADAL" clId="{0E234453-FA0B-4A15-AA31-84F871697F73}" dt="2020-01-10T12:49:17.379" v="39" actId="1076"/>
          <ac:picMkLst>
            <pc:docMk/>
            <pc:sldMk cId="1779985510" sldId="277"/>
            <ac:picMk id="6" creationId="{95733F03-C828-41C6-8C80-1A5FAFA84D7A}"/>
          </ac:picMkLst>
        </pc:picChg>
        <pc:picChg chg="del">
          <ac:chgData name="Roarty, Kat (DLSLtd,RAL,CEO)" userId="9bac0979-e583-4065-8c60-25292b26bb22" providerId="ADAL" clId="{0E234453-FA0B-4A15-AA31-84F871697F73}" dt="2020-01-10T12:48:20.913" v="30" actId="478"/>
          <ac:picMkLst>
            <pc:docMk/>
            <pc:sldMk cId="1779985510" sldId="277"/>
            <ac:picMk id="7" creationId="{888C6ACF-4EE6-4033-87C4-03823AD4A362}"/>
          </ac:picMkLst>
        </pc:picChg>
      </pc:sldChg>
      <pc:sldChg chg="addSp delSp modSp add ord">
        <pc:chgData name="Roarty, Kat (DLSLtd,RAL,CEO)" userId="9bac0979-e583-4065-8c60-25292b26bb22" providerId="ADAL" clId="{0E234453-FA0B-4A15-AA31-84F871697F73}" dt="2020-01-17T15:58:51.179" v="91"/>
        <pc:sldMkLst>
          <pc:docMk/>
          <pc:sldMk cId="1229864575" sldId="281"/>
        </pc:sldMkLst>
        <pc:spChg chg="del">
          <ac:chgData name="Roarty, Kat (DLSLtd,RAL,CEO)" userId="9bac0979-e583-4065-8c60-25292b26bb22" providerId="ADAL" clId="{0E234453-FA0B-4A15-AA31-84F871697F73}" dt="2020-01-10T12:45:51.716" v="8" actId="478"/>
          <ac:spMkLst>
            <pc:docMk/>
            <pc:sldMk cId="1229864575" sldId="281"/>
            <ac:spMk id="2" creationId="{00000000-0000-0000-0000-000000000000}"/>
          </ac:spMkLst>
        </pc:spChg>
        <pc:spChg chg="add del mod">
          <ac:chgData name="Roarty, Kat (DLSLtd,RAL,CEO)" userId="9bac0979-e583-4065-8c60-25292b26bb22" providerId="ADAL" clId="{0E234453-FA0B-4A15-AA31-84F871697F73}" dt="2020-01-10T12:45:51.716" v="8" actId="478"/>
          <ac:spMkLst>
            <pc:docMk/>
            <pc:sldMk cId="1229864575" sldId="281"/>
            <ac:spMk id="4" creationId="{6E7A7554-2DBA-4B97-BF98-3EB6076E5C63}"/>
          </ac:spMkLst>
        </pc:spChg>
        <pc:spChg chg="del">
          <ac:chgData name="Roarty, Kat (DLSLtd,RAL,CEO)" userId="9bac0979-e583-4065-8c60-25292b26bb22" providerId="ADAL" clId="{0E234453-FA0B-4A15-AA31-84F871697F73}" dt="2020-01-10T12:45:49.569" v="7" actId="478"/>
          <ac:spMkLst>
            <pc:docMk/>
            <pc:sldMk cId="1229864575" sldId="281"/>
            <ac:spMk id="5" creationId="{4E050D86-4757-4C52-9A10-7C3433E0C285}"/>
          </ac:spMkLst>
        </pc:spChg>
        <pc:spChg chg="del">
          <ac:chgData name="Roarty, Kat (DLSLtd,RAL,CEO)" userId="9bac0979-e583-4065-8c60-25292b26bb22" providerId="ADAL" clId="{0E234453-FA0B-4A15-AA31-84F871697F73}" dt="2020-01-10T12:45:51.716" v="8" actId="478"/>
          <ac:spMkLst>
            <pc:docMk/>
            <pc:sldMk cId="1229864575" sldId="281"/>
            <ac:spMk id="6" creationId="{28CF2173-26E6-4F6D-B26F-11AE49993949}"/>
          </ac:spMkLst>
        </pc:spChg>
        <pc:spChg chg="add del mod">
          <ac:chgData name="Roarty, Kat (DLSLtd,RAL,CEO)" userId="9bac0979-e583-4065-8c60-25292b26bb22" providerId="ADAL" clId="{0E234453-FA0B-4A15-AA31-84F871697F73}" dt="2020-01-10T12:46:11.854" v="13" actId="478"/>
          <ac:spMkLst>
            <pc:docMk/>
            <pc:sldMk cId="1229864575" sldId="281"/>
            <ac:spMk id="8" creationId="{911D6764-568D-47A4-8F0E-A6B9E8F54D73}"/>
          </ac:spMkLst>
        </pc:spChg>
        <pc:spChg chg="add del mod">
          <ac:chgData name="Roarty, Kat (DLSLtd,RAL,CEO)" userId="9bac0979-e583-4065-8c60-25292b26bb22" providerId="ADAL" clId="{0E234453-FA0B-4A15-AA31-84F871697F73}" dt="2020-01-10T12:46:10.720" v="12"/>
          <ac:spMkLst>
            <pc:docMk/>
            <pc:sldMk cId="1229864575" sldId="281"/>
            <ac:spMk id="9" creationId="{224E0DAF-4FD4-4CBE-9895-0484BA12E812}"/>
          </ac:spMkLst>
        </pc:spChg>
        <pc:spChg chg="add">
          <ac:chgData name="Roarty, Kat (DLSLtd,RAL,CEO)" userId="9bac0979-e583-4065-8c60-25292b26bb22" providerId="ADAL" clId="{0E234453-FA0B-4A15-AA31-84F871697F73}" dt="2020-01-10T12:46:12.220" v="14"/>
          <ac:spMkLst>
            <pc:docMk/>
            <pc:sldMk cId="1229864575" sldId="281"/>
            <ac:spMk id="11" creationId="{FDF39642-32F8-4FEE-A990-F55E46A0D45A}"/>
          </ac:spMkLst>
        </pc:spChg>
        <pc:spChg chg="del">
          <ac:chgData name="Roarty, Kat (DLSLtd,RAL,CEO)" userId="9bac0979-e583-4065-8c60-25292b26bb22" providerId="ADAL" clId="{0E234453-FA0B-4A15-AA31-84F871697F73}" dt="2020-01-10T12:45:51.716" v="8" actId="478"/>
          <ac:spMkLst>
            <pc:docMk/>
            <pc:sldMk cId="1229864575" sldId="281"/>
            <ac:spMk id="12" creationId="{00000000-0000-0000-0000-000000000000}"/>
          </ac:spMkLst>
        </pc:spChg>
        <pc:spChg chg="add">
          <ac:chgData name="Roarty, Kat (DLSLtd,RAL,CEO)" userId="9bac0979-e583-4065-8c60-25292b26bb22" providerId="ADAL" clId="{0E234453-FA0B-4A15-AA31-84F871697F73}" dt="2020-01-10T12:46:12.220" v="14"/>
          <ac:spMkLst>
            <pc:docMk/>
            <pc:sldMk cId="1229864575" sldId="281"/>
            <ac:spMk id="13" creationId="{05F64303-2BE2-439B-B463-F3D6AC7F4FBE}"/>
          </ac:spMkLst>
        </pc:spChg>
        <pc:spChg chg="add">
          <ac:chgData name="Roarty, Kat (DLSLtd,RAL,CEO)" userId="9bac0979-e583-4065-8c60-25292b26bb22" providerId="ADAL" clId="{0E234453-FA0B-4A15-AA31-84F871697F73}" dt="2020-01-10T12:46:12.220" v="14"/>
          <ac:spMkLst>
            <pc:docMk/>
            <pc:sldMk cId="1229864575" sldId="281"/>
            <ac:spMk id="14" creationId="{606E6204-8A69-45C5-9E53-5B59B0B164EA}"/>
          </ac:spMkLst>
        </pc:spChg>
        <pc:picChg chg="add">
          <ac:chgData name="Roarty, Kat (DLSLtd,RAL,CEO)" userId="9bac0979-e583-4065-8c60-25292b26bb22" providerId="ADAL" clId="{0E234453-FA0B-4A15-AA31-84F871697F73}" dt="2020-01-10T12:46:12.220" v="14"/>
          <ac:picMkLst>
            <pc:docMk/>
            <pc:sldMk cId="1229864575" sldId="281"/>
            <ac:picMk id="15" creationId="{B1A08A18-D043-4DF4-BE14-5DAFF60D8462}"/>
          </ac:picMkLst>
        </pc:picChg>
      </pc:sldChg>
      <pc:sldChg chg="addSp delSp modSp add ord">
        <pc:chgData name="Roarty, Kat (DLSLtd,RAL,CEO)" userId="9bac0979-e583-4065-8c60-25292b26bb22" providerId="ADAL" clId="{0E234453-FA0B-4A15-AA31-84F871697F73}" dt="2020-01-17T15:58:53.311" v="92"/>
        <pc:sldMkLst>
          <pc:docMk/>
          <pc:sldMk cId="723376851" sldId="282"/>
        </pc:sldMkLst>
        <pc:spChg chg="del">
          <ac:chgData name="Roarty, Kat (DLSLtd,RAL,CEO)" userId="9bac0979-e583-4065-8c60-25292b26bb22" providerId="ADAL" clId="{0E234453-FA0B-4A15-AA31-84F871697F73}" dt="2020-01-10T12:46:45.657" v="15" actId="478"/>
          <ac:spMkLst>
            <pc:docMk/>
            <pc:sldMk cId="723376851" sldId="282"/>
            <ac:spMk id="2" creationId="{00000000-0000-0000-0000-000000000000}"/>
          </ac:spMkLst>
        </pc:spChg>
        <pc:spChg chg="add del mod">
          <ac:chgData name="Roarty, Kat (DLSLtd,RAL,CEO)" userId="9bac0979-e583-4065-8c60-25292b26bb22" providerId="ADAL" clId="{0E234453-FA0B-4A15-AA31-84F871697F73}" dt="2020-01-10T12:46:50.892" v="19" actId="478"/>
          <ac:spMkLst>
            <pc:docMk/>
            <pc:sldMk cId="723376851" sldId="282"/>
            <ac:spMk id="4" creationId="{148A0517-697F-42D7-A119-119260F86428}"/>
          </ac:spMkLst>
        </pc:spChg>
        <pc:spChg chg="del">
          <ac:chgData name="Roarty, Kat (DLSLtd,RAL,CEO)" userId="9bac0979-e583-4065-8c60-25292b26bb22" providerId="ADAL" clId="{0E234453-FA0B-4A15-AA31-84F871697F73}" dt="2020-01-10T12:46:45.657" v="15" actId="478"/>
          <ac:spMkLst>
            <pc:docMk/>
            <pc:sldMk cId="723376851" sldId="282"/>
            <ac:spMk id="5" creationId="{4E050D86-4757-4C52-9A10-7C3433E0C285}"/>
          </ac:spMkLst>
        </pc:spChg>
        <pc:spChg chg="del">
          <ac:chgData name="Roarty, Kat (DLSLtd,RAL,CEO)" userId="9bac0979-e583-4065-8c60-25292b26bb22" providerId="ADAL" clId="{0E234453-FA0B-4A15-AA31-84F871697F73}" dt="2020-01-10T12:46:45.657" v="15" actId="478"/>
          <ac:spMkLst>
            <pc:docMk/>
            <pc:sldMk cId="723376851" sldId="282"/>
            <ac:spMk id="6" creationId="{28CF2173-26E6-4F6D-B26F-11AE49993949}"/>
          </ac:spMkLst>
        </pc:spChg>
        <pc:spChg chg="add del mod">
          <ac:chgData name="Roarty, Kat (DLSLtd,RAL,CEO)" userId="9bac0979-e583-4065-8c60-25292b26bb22" providerId="ADAL" clId="{0E234453-FA0B-4A15-AA31-84F871697F73}" dt="2020-01-10T12:46:50.892" v="19" actId="478"/>
          <ac:spMkLst>
            <pc:docMk/>
            <pc:sldMk cId="723376851" sldId="282"/>
            <ac:spMk id="8" creationId="{45A27312-476E-4845-8002-29C7F1E3B1D9}"/>
          </ac:spMkLst>
        </pc:spChg>
        <pc:spChg chg="add del mod">
          <ac:chgData name="Roarty, Kat (DLSLtd,RAL,CEO)" userId="9bac0979-e583-4065-8c60-25292b26bb22" providerId="ADAL" clId="{0E234453-FA0B-4A15-AA31-84F871697F73}" dt="2020-01-10T12:46:49.072" v="18"/>
          <ac:spMkLst>
            <pc:docMk/>
            <pc:sldMk cId="723376851" sldId="282"/>
            <ac:spMk id="10" creationId="{62CD9FA4-A744-42F6-8D4F-2A83CA20B0F9}"/>
          </ac:spMkLst>
        </pc:spChg>
        <pc:spChg chg="add del mod">
          <ac:chgData name="Roarty, Kat (DLSLtd,RAL,CEO)" userId="9bac0979-e583-4065-8c60-25292b26bb22" providerId="ADAL" clId="{0E234453-FA0B-4A15-AA31-84F871697F73}" dt="2020-01-10T12:46:49.072" v="18"/>
          <ac:spMkLst>
            <pc:docMk/>
            <pc:sldMk cId="723376851" sldId="282"/>
            <ac:spMk id="11" creationId="{B7A575C3-BF90-4F58-9D90-C49295900105}"/>
          </ac:spMkLst>
        </pc:spChg>
        <pc:spChg chg="del">
          <ac:chgData name="Roarty, Kat (DLSLtd,RAL,CEO)" userId="9bac0979-e583-4065-8c60-25292b26bb22" providerId="ADAL" clId="{0E234453-FA0B-4A15-AA31-84F871697F73}" dt="2020-01-10T12:46:45.657" v="15" actId="478"/>
          <ac:spMkLst>
            <pc:docMk/>
            <pc:sldMk cId="723376851" sldId="282"/>
            <ac:spMk id="12" creationId="{00000000-0000-0000-0000-000000000000}"/>
          </ac:spMkLst>
        </pc:spChg>
        <pc:spChg chg="add del mod">
          <ac:chgData name="Roarty, Kat (DLSLtd,RAL,CEO)" userId="9bac0979-e583-4065-8c60-25292b26bb22" providerId="ADAL" clId="{0E234453-FA0B-4A15-AA31-84F871697F73}" dt="2020-01-10T12:46:49.072" v="18"/>
          <ac:spMkLst>
            <pc:docMk/>
            <pc:sldMk cId="723376851" sldId="282"/>
            <ac:spMk id="14" creationId="{909FA5F4-39A9-46FA-95F4-71B8D71FCB52}"/>
          </ac:spMkLst>
        </pc:spChg>
        <pc:spChg chg="add del mod">
          <ac:chgData name="Roarty, Kat (DLSLtd,RAL,CEO)" userId="9bac0979-e583-4065-8c60-25292b26bb22" providerId="ADAL" clId="{0E234453-FA0B-4A15-AA31-84F871697F73}" dt="2020-01-10T12:46:49.072" v="18"/>
          <ac:spMkLst>
            <pc:docMk/>
            <pc:sldMk cId="723376851" sldId="282"/>
            <ac:spMk id="15" creationId="{751FB5FC-3C24-4C77-9622-32601ECBF38C}"/>
          </ac:spMkLst>
        </pc:spChg>
        <pc:spChg chg="add del mod">
          <ac:chgData name="Roarty, Kat (DLSLtd,RAL,CEO)" userId="9bac0979-e583-4065-8c60-25292b26bb22" providerId="ADAL" clId="{0E234453-FA0B-4A15-AA31-84F871697F73}" dt="2020-01-10T12:46:49.072" v="18"/>
          <ac:spMkLst>
            <pc:docMk/>
            <pc:sldMk cId="723376851" sldId="282"/>
            <ac:spMk id="16" creationId="{45CA68EF-D05B-4A9E-804D-8BE2B0303CDC}"/>
          </ac:spMkLst>
        </pc:spChg>
        <pc:spChg chg="add">
          <ac:chgData name="Roarty, Kat (DLSLtd,RAL,CEO)" userId="9bac0979-e583-4065-8c60-25292b26bb22" providerId="ADAL" clId="{0E234453-FA0B-4A15-AA31-84F871697F73}" dt="2020-01-10T12:46:51.922" v="20"/>
          <ac:spMkLst>
            <pc:docMk/>
            <pc:sldMk cId="723376851" sldId="282"/>
            <ac:spMk id="17" creationId="{475CEB5D-D966-4EE5-9433-02B31A181EC0}"/>
          </ac:spMkLst>
        </pc:spChg>
        <pc:spChg chg="add">
          <ac:chgData name="Roarty, Kat (DLSLtd,RAL,CEO)" userId="9bac0979-e583-4065-8c60-25292b26bb22" providerId="ADAL" clId="{0E234453-FA0B-4A15-AA31-84F871697F73}" dt="2020-01-10T12:46:51.922" v="20"/>
          <ac:spMkLst>
            <pc:docMk/>
            <pc:sldMk cId="723376851" sldId="282"/>
            <ac:spMk id="18" creationId="{EE993AFB-8053-4275-B46D-725AD86C344E}"/>
          </ac:spMkLst>
        </pc:spChg>
        <pc:spChg chg="add">
          <ac:chgData name="Roarty, Kat (DLSLtd,RAL,CEO)" userId="9bac0979-e583-4065-8c60-25292b26bb22" providerId="ADAL" clId="{0E234453-FA0B-4A15-AA31-84F871697F73}" dt="2020-01-10T12:46:51.922" v="20"/>
          <ac:spMkLst>
            <pc:docMk/>
            <pc:sldMk cId="723376851" sldId="282"/>
            <ac:spMk id="20" creationId="{C744F7DA-A58C-4B7C-A967-740A147E1D7B}"/>
          </ac:spMkLst>
        </pc:spChg>
        <pc:spChg chg="add">
          <ac:chgData name="Roarty, Kat (DLSLtd,RAL,CEO)" userId="9bac0979-e583-4065-8c60-25292b26bb22" providerId="ADAL" clId="{0E234453-FA0B-4A15-AA31-84F871697F73}" dt="2020-01-10T12:46:51.922" v="20"/>
          <ac:spMkLst>
            <pc:docMk/>
            <pc:sldMk cId="723376851" sldId="282"/>
            <ac:spMk id="21" creationId="{A4CED023-054C-4EBA-936F-F37F6BB325B7}"/>
          </ac:spMkLst>
        </pc:spChg>
        <pc:spChg chg="add del">
          <ac:chgData name="Roarty, Kat (DLSLtd,RAL,CEO)" userId="9bac0979-e583-4065-8c60-25292b26bb22" providerId="ADAL" clId="{0E234453-FA0B-4A15-AA31-84F871697F73}" dt="2020-01-10T12:47:49.775" v="29" actId="478"/>
          <ac:spMkLst>
            <pc:docMk/>
            <pc:sldMk cId="723376851" sldId="282"/>
            <ac:spMk id="22" creationId="{96B08CA6-1F8D-4F76-AF2C-3A92616B5B12}"/>
          </ac:spMkLst>
        </pc:spChg>
        <pc:picChg chg="add del mod">
          <ac:chgData name="Roarty, Kat (DLSLtd,RAL,CEO)" userId="9bac0979-e583-4065-8c60-25292b26bb22" providerId="ADAL" clId="{0E234453-FA0B-4A15-AA31-84F871697F73}" dt="2020-01-10T12:46:49.072" v="18"/>
          <ac:picMkLst>
            <pc:docMk/>
            <pc:sldMk cId="723376851" sldId="282"/>
            <ac:picMk id="13" creationId="{9BFD93E9-32EA-41CB-A607-54A06966CB35}"/>
          </ac:picMkLst>
        </pc:picChg>
        <pc:picChg chg="add">
          <ac:chgData name="Roarty, Kat (DLSLtd,RAL,CEO)" userId="9bac0979-e583-4065-8c60-25292b26bb22" providerId="ADAL" clId="{0E234453-FA0B-4A15-AA31-84F871697F73}" dt="2020-01-10T12:46:51.922" v="20"/>
          <ac:picMkLst>
            <pc:docMk/>
            <pc:sldMk cId="723376851" sldId="282"/>
            <ac:picMk id="19" creationId="{022F1312-F60D-480A-9E80-6F57A8FBC898}"/>
          </ac:picMkLst>
        </pc:picChg>
      </pc:sldChg>
      <pc:sldChg chg="addSp delSp modSp add ord">
        <pc:chgData name="Roarty, Kat (DLSLtd,RAL,CEO)" userId="9bac0979-e583-4065-8c60-25292b26bb22" providerId="ADAL" clId="{0E234453-FA0B-4A15-AA31-84F871697F73}" dt="2020-01-17T15:58:57.027" v="93"/>
        <pc:sldMkLst>
          <pc:docMk/>
          <pc:sldMk cId="2394985299" sldId="283"/>
        </pc:sldMkLst>
        <pc:spChg chg="del">
          <ac:chgData name="Roarty, Kat (DLSLtd,RAL,CEO)" userId="9bac0979-e583-4065-8c60-25292b26bb22" providerId="ADAL" clId="{0E234453-FA0B-4A15-AA31-84F871697F73}" dt="2020-01-10T12:46:57.323" v="21" actId="478"/>
          <ac:spMkLst>
            <pc:docMk/>
            <pc:sldMk cId="2394985299" sldId="283"/>
            <ac:spMk id="2" creationId="{00000000-0000-0000-0000-000000000000}"/>
          </ac:spMkLst>
        </pc:spChg>
        <pc:spChg chg="add del mod">
          <ac:chgData name="Roarty, Kat (DLSLtd,RAL,CEO)" userId="9bac0979-e583-4065-8c60-25292b26bb22" providerId="ADAL" clId="{0E234453-FA0B-4A15-AA31-84F871697F73}" dt="2020-01-10T12:46:58.556" v="22" actId="478"/>
          <ac:spMkLst>
            <pc:docMk/>
            <pc:sldMk cId="2394985299" sldId="283"/>
            <ac:spMk id="4" creationId="{25102A49-8D87-437C-B83A-4D76FA8BAB19}"/>
          </ac:spMkLst>
        </pc:spChg>
        <pc:spChg chg="del">
          <ac:chgData name="Roarty, Kat (DLSLtd,RAL,CEO)" userId="9bac0979-e583-4065-8c60-25292b26bb22" providerId="ADAL" clId="{0E234453-FA0B-4A15-AA31-84F871697F73}" dt="2020-01-10T12:46:57.323" v="21" actId="478"/>
          <ac:spMkLst>
            <pc:docMk/>
            <pc:sldMk cId="2394985299" sldId="283"/>
            <ac:spMk id="5" creationId="{4E050D86-4757-4C52-9A10-7C3433E0C285}"/>
          </ac:spMkLst>
        </pc:spChg>
        <pc:spChg chg="del">
          <ac:chgData name="Roarty, Kat (DLSLtd,RAL,CEO)" userId="9bac0979-e583-4065-8c60-25292b26bb22" providerId="ADAL" clId="{0E234453-FA0B-4A15-AA31-84F871697F73}" dt="2020-01-10T12:46:57.323" v="21" actId="478"/>
          <ac:spMkLst>
            <pc:docMk/>
            <pc:sldMk cId="2394985299" sldId="283"/>
            <ac:spMk id="6" creationId="{28CF2173-26E6-4F6D-B26F-11AE49993949}"/>
          </ac:spMkLst>
        </pc:spChg>
        <pc:spChg chg="add del mod">
          <ac:chgData name="Roarty, Kat (DLSLtd,RAL,CEO)" userId="9bac0979-e583-4065-8c60-25292b26bb22" providerId="ADAL" clId="{0E234453-FA0B-4A15-AA31-84F871697F73}" dt="2020-01-10T12:46:58.556" v="22" actId="478"/>
          <ac:spMkLst>
            <pc:docMk/>
            <pc:sldMk cId="2394985299" sldId="283"/>
            <ac:spMk id="8" creationId="{DC7B05E5-DA14-40B2-8096-70F49E2369AE}"/>
          </ac:spMkLst>
        </pc:spChg>
        <pc:spChg chg="add">
          <ac:chgData name="Roarty, Kat (DLSLtd,RAL,CEO)" userId="9bac0979-e583-4065-8c60-25292b26bb22" providerId="ADAL" clId="{0E234453-FA0B-4A15-AA31-84F871697F73}" dt="2020-01-10T12:47:08.805" v="23"/>
          <ac:spMkLst>
            <pc:docMk/>
            <pc:sldMk cId="2394985299" sldId="283"/>
            <ac:spMk id="10" creationId="{B79E2682-8F7C-43AE-9E0F-196F0D818335}"/>
          </ac:spMkLst>
        </pc:spChg>
        <pc:spChg chg="add mod">
          <ac:chgData name="Roarty, Kat (DLSLtd,RAL,CEO)" userId="9bac0979-e583-4065-8c60-25292b26bb22" providerId="ADAL" clId="{0E234453-FA0B-4A15-AA31-84F871697F73}" dt="2020-01-10T12:47:36.658" v="27" actId="14100"/>
          <ac:spMkLst>
            <pc:docMk/>
            <pc:sldMk cId="2394985299" sldId="283"/>
            <ac:spMk id="11" creationId="{B2834D74-3071-450F-93D9-A4A20A546C79}"/>
          </ac:spMkLst>
        </pc:spChg>
        <pc:spChg chg="del">
          <ac:chgData name="Roarty, Kat (DLSLtd,RAL,CEO)" userId="9bac0979-e583-4065-8c60-25292b26bb22" providerId="ADAL" clId="{0E234453-FA0B-4A15-AA31-84F871697F73}" dt="2020-01-10T12:46:57.323" v="21" actId="478"/>
          <ac:spMkLst>
            <pc:docMk/>
            <pc:sldMk cId="2394985299" sldId="283"/>
            <ac:spMk id="12" creationId="{00000000-0000-0000-0000-000000000000}"/>
          </ac:spMkLst>
        </pc:spChg>
        <pc:spChg chg="add del">
          <ac:chgData name="Roarty, Kat (DLSLtd,RAL,CEO)" userId="9bac0979-e583-4065-8c60-25292b26bb22" providerId="ADAL" clId="{0E234453-FA0B-4A15-AA31-84F871697F73}" dt="2020-01-10T12:47:46.825" v="28" actId="478"/>
          <ac:spMkLst>
            <pc:docMk/>
            <pc:sldMk cId="2394985299" sldId="283"/>
            <ac:spMk id="19" creationId="{7FC68B56-0AB0-4EFC-8C6E-20FF461851DB}"/>
          </ac:spMkLst>
        </pc:spChg>
        <pc:graphicFrameChg chg="add del modGraphic">
          <ac:chgData name="Roarty, Kat (DLSLtd,RAL,CEO)" userId="9bac0979-e583-4065-8c60-25292b26bb22" providerId="ADAL" clId="{0E234453-FA0B-4A15-AA31-84F871697F73}" dt="2020-01-10T12:47:30.924" v="26" actId="478"/>
          <ac:graphicFrameMkLst>
            <pc:docMk/>
            <pc:sldMk cId="2394985299" sldId="283"/>
            <ac:graphicFrameMk id="13" creationId="{2004A9C0-31FF-4019-9D28-B54CCB8B3462}"/>
          </ac:graphicFrameMkLst>
        </pc:graphicFrameChg>
        <pc:picChg chg="add">
          <ac:chgData name="Roarty, Kat (DLSLtd,RAL,CEO)" userId="9bac0979-e583-4065-8c60-25292b26bb22" providerId="ADAL" clId="{0E234453-FA0B-4A15-AA31-84F871697F73}" dt="2020-01-10T12:47:08.805" v="23"/>
          <ac:picMkLst>
            <pc:docMk/>
            <pc:sldMk cId="2394985299" sldId="283"/>
            <ac:picMk id="14" creationId="{53834863-886A-4542-A344-9A0AB44ABAC1}"/>
          </ac:picMkLst>
        </pc:picChg>
        <pc:picChg chg="add">
          <ac:chgData name="Roarty, Kat (DLSLtd,RAL,CEO)" userId="9bac0979-e583-4065-8c60-25292b26bb22" providerId="ADAL" clId="{0E234453-FA0B-4A15-AA31-84F871697F73}" dt="2020-01-10T12:47:08.805" v="23"/>
          <ac:picMkLst>
            <pc:docMk/>
            <pc:sldMk cId="2394985299" sldId="283"/>
            <ac:picMk id="15" creationId="{55476DE4-675E-41FC-88BC-A93615B48973}"/>
          </ac:picMkLst>
        </pc:picChg>
        <pc:picChg chg="add">
          <ac:chgData name="Roarty, Kat (DLSLtd,RAL,CEO)" userId="9bac0979-e583-4065-8c60-25292b26bb22" providerId="ADAL" clId="{0E234453-FA0B-4A15-AA31-84F871697F73}" dt="2020-01-10T12:47:08.805" v="23"/>
          <ac:picMkLst>
            <pc:docMk/>
            <pc:sldMk cId="2394985299" sldId="283"/>
            <ac:picMk id="16" creationId="{5BDE82EF-7595-4CF0-8140-A39EE54C770A}"/>
          </ac:picMkLst>
        </pc:picChg>
        <pc:picChg chg="add">
          <ac:chgData name="Roarty, Kat (DLSLtd,RAL,CEO)" userId="9bac0979-e583-4065-8c60-25292b26bb22" providerId="ADAL" clId="{0E234453-FA0B-4A15-AA31-84F871697F73}" dt="2020-01-10T12:47:08.805" v="23"/>
          <ac:picMkLst>
            <pc:docMk/>
            <pc:sldMk cId="2394985299" sldId="283"/>
            <ac:picMk id="17" creationId="{61D63368-1482-4B05-B1FC-1D3D5040688C}"/>
          </ac:picMkLst>
        </pc:picChg>
        <pc:picChg chg="add">
          <ac:chgData name="Roarty, Kat (DLSLtd,RAL,CEO)" userId="9bac0979-e583-4065-8c60-25292b26bb22" providerId="ADAL" clId="{0E234453-FA0B-4A15-AA31-84F871697F73}" dt="2020-01-10T12:47:08.805" v="23"/>
          <ac:picMkLst>
            <pc:docMk/>
            <pc:sldMk cId="2394985299" sldId="283"/>
            <ac:picMk id="18" creationId="{EA9670EF-3A67-4A03-A780-72DD96092499}"/>
          </ac:picMkLst>
        </pc:picChg>
      </pc:sldChg>
      <pc:sldChg chg="modSp add">
        <pc:chgData name="Roarty, Kat (DLSLtd,RAL,CEO)" userId="9bac0979-e583-4065-8c60-25292b26bb22" providerId="ADAL" clId="{0E234453-FA0B-4A15-AA31-84F871697F73}" dt="2020-01-20T12:15:18.425" v="315" actId="20577"/>
        <pc:sldMkLst>
          <pc:docMk/>
          <pc:sldMk cId="3445376857" sldId="284"/>
        </pc:sldMkLst>
        <pc:spChg chg="mod">
          <ac:chgData name="Roarty, Kat (DLSLtd,RAL,CEO)" userId="9bac0979-e583-4065-8c60-25292b26bb22" providerId="ADAL" clId="{0E234453-FA0B-4A15-AA31-84F871697F73}" dt="2020-01-20T12:10:44.206" v="106" actId="20577"/>
          <ac:spMkLst>
            <pc:docMk/>
            <pc:sldMk cId="3445376857" sldId="284"/>
            <ac:spMk id="2" creationId="{BF06E67A-2086-460F-A568-74E4A773A3C6}"/>
          </ac:spMkLst>
        </pc:spChg>
        <pc:spChg chg="mod">
          <ac:chgData name="Roarty, Kat (DLSLtd,RAL,CEO)" userId="9bac0979-e583-4065-8c60-25292b26bb22" providerId="ADAL" clId="{0E234453-FA0B-4A15-AA31-84F871697F73}" dt="2020-01-20T12:15:18.425" v="315" actId="20577"/>
          <ac:spMkLst>
            <pc:docMk/>
            <pc:sldMk cId="3445376857" sldId="284"/>
            <ac:spMk id="3" creationId="{0E297A07-88B3-41E7-97A2-968C241265AC}"/>
          </ac:spMkLst>
        </pc:spChg>
      </pc:sldChg>
      <pc:sldChg chg="add">
        <pc:chgData name="Roarty, Kat (DLSLtd,RAL,CEO)" userId="9bac0979-e583-4065-8c60-25292b26bb22" providerId="ADAL" clId="{0E234453-FA0B-4A15-AA31-84F871697F73}" dt="2020-01-20T15:57:51.303" v="319"/>
        <pc:sldMkLst>
          <pc:docMk/>
          <pc:sldMk cId="1048237430" sldId="285"/>
        </pc:sldMkLst>
      </pc:sldChg>
      <pc:sldChg chg="add del">
        <pc:chgData name="Roarty, Kat (DLSLtd,RAL,CEO)" userId="9bac0979-e583-4065-8c60-25292b26bb22" providerId="ADAL" clId="{0E234453-FA0B-4A15-AA31-84F871697F73}" dt="2020-01-20T14:22:16.160" v="318"/>
        <pc:sldMkLst>
          <pc:docMk/>
          <pc:sldMk cId="2242247981" sldId="285"/>
        </pc:sldMkLst>
      </pc:sldChg>
    </pc:docChg>
  </pc:docChgLst>
  <pc:docChgLst>
    <pc:chgData name="Roarty, Kat (DLSLtd,RAL,CEO)" userId="9bac0979-e583-4065-8c60-25292b26bb22" providerId="ADAL" clId="{E94E8806-0FD6-4B2A-A728-5264F7B0A279}"/>
    <pc:docChg chg="modSld">
      <pc:chgData name="Roarty, Kat (DLSLtd,RAL,CEO)" userId="9bac0979-e583-4065-8c60-25292b26bb22" providerId="ADAL" clId="{E94E8806-0FD6-4B2A-A728-5264F7B0A279}" dt="2020-06-09T14:35:05.483" v="0" actId="1076"/>
      <pc:docMkLst>
        <pc:docMk/>
      </pc:docMkLst>
      <pc:sldChg chg="modSp">
        <pc:chgData name="Roarty, Kat (DLSLtd,RAL,CEO)" userId="9bac0979-e583-4065-8c60-25292b26bb22" providerId="ADAL" clId="{E94E8806-0FD6-4B2A-A728-5264F7B0A279}" dt="2020-06-09T14:35:05.483" v="0" actId="1076"/>
        <pc:sldMkLst>
          <pc:docMk/>
          <pc:sldMk cId="3509889116" sldId="267"/>
        </pc:sldMkLst>
        <pc:spChg chg="mod">
          <ac:chgData name="Roarty, Kat (DLSLtd,RAL,CEO)" userId="9bac0979-e583-4065-8c60-25292b26bb22" providerId="ADAL" clId="{E94E8806-0FD6-4B2A-A728-5264F7B0A279}" dt="2020-06-09T14:35:05.483" v="0" actId="1076"/>
          <ac:spMkLst>
            <pc:docMk/>
            <pc:sldMk cId="3509889116" sldId="267"/>
            <ac:spMk id="5" creationId="{4E050D86-4757-4C52-9A10-7C3433E0C285}"/>
          </ac:spMkLst>
        </pc:spChg>
      </pc:sldChg>
    </pc:docChg>
  </pc:docChgLst>
  <pc:docChgLst>
    <pc:chgData name="Roarty, Kat (DLSLtd,RAL,CEO)" userId="9bac0979-e583-4065-8c60-25292b26bb22" providerId="ADAL" clId="{EDC82642-08F7-4BC5-9DB9-04039D6589A2}"/>
    <pc:docChg chg="undo custSel addSld delSld modSld modMainMaster">
      <pc:chgData name="Roarty, Kat (DLSLtd,RAL,CEO)" userId="9bac0979-e583-4065-8c60-25292b26bb22" providerId="ADAL" clId="{EDC82642-08F7-4BC5-9DB9-04039D6589A2}" dt="2020-10-20T15:22:56.673" v="300" actId="478"/>
      <pc:docMkLst>
        <pc:docMk/>
      </pc:docMkLst>
      <pc:sldChg chg="addSp delSp modSp del">
        <pc:chgData name="Roarty, Kat (DLSLtd,RAL,CEO)" userId="9bac0979-e583-4065-8c60-25292b26bb22" providerId="ADAL" clId="{EDC82642-08F7-4BC5-9DB9-04039D6589A2}" dt="2020-10-20T15:11:09.205" v="273" actId="2696"/>
        <pc:sldMkLst>
          <pc:docMk/>
          <pc:sldMk cId="1345287654" sldId="257"/>
        </pc:sldMkLst>
        <pc:spChg chg="mod">
          <ac:chgData name="Roarty, Kat (DLSLtd,RAL,CEO)" userId="9bac0979-e583-4065-8c60-25292b26bb22" providerId="ADAL" clId="{EDC82642-08F7-4BC5-9DB9-04039D6589A2}" dt="2020-10-20T15:04:52.978" v="68" actId="20577"/>
          <ac:spMkLst>
            <pc:docMk/>
            <pc:sldMk cId="1345287654" sldId="257"/>
            <ac:spMk id="2" creationId="{00000000-0000-0000-0000-000000000000}"/>
          </ac:spMkLst>
        </pc:spChg>
        <pc:spChg chg="del">
          <ac:chgData name="Roarty, Kat (DLSLtd,RAL,CEO)" userId="9bac0979-e583-4065-8c60-25292b26bb22" providerId="ADAL" clId="{EDC82642-08F7-4BC5-9DB9-04039D6589A2}" dt="2020-10-20T15:05:15.057" v="72" actId="478"/>
          <ac:spMkLst>
            <pc:docMk/>
            <pc:sldMk cId="1345287654" sldId="257"/>
            <ac:spMk id="5" creationId="{00000000-0000-0000-0000-000000000000}"/>
          </ac:spMkLst>
        </pc:spChg>
        <pc:spChg chg="add mod">
          <ac:chgData name="Roarty, Kat (DLSLtd,RAL,CEO)" userId="9bac0979-e583-4065-8c60-25292b26bb22" providerId="ADAL" clId="{EDC82642-08F7-4BC5-9DB9-04039D6589A2}" dt="2020-10-20T15:05:12.980" v="71" actId="14100"/>
          <ac:spMkLst>
            <pc:docMk/>
            <pc:sldMk cId="1345287654" sldId="257"/>
            <ac:spMk id="6" creationId="{6E9EECEC-08CF-4D56-9630-06EAF78E2B26}"/>
          </ac:spMkLst>
        </pc:spChg>
        <pc:graphicFrameChg chg="del">
          <ac:chgData name="Roarty, Kat (DLSLtd,RAL,CEO)" userId="9bac0979-e583-4065-8c60-25292b26bb22" providerId="ADAL" clId="{EDC82642-08F7-4BC5-9DB9-04039D6589A2}" dt="2020-10-20T15:05:01.564" v="69" actId="478"/>
          <ac:graphicFrameMkLst>
            <pc:docMk/>
            <pc:sldMk cId="1345287654" sldId="257"/>
            <ac:graphicFrameMk id="4" creationId="{00000000-0000-0000-0000-000000000000}"/>
          </ac:graphicFrameMkLst>
        </pc:graphicFrameChg>
      </pc:sldChg>
      <pc:sldChg chg="del">
        <pc:chgData name="Roarty, Kat (DLSLtd,RAL,CEO)" userId="9bac0979-e583-4065-8c60-25292b26bb22" providerId="ADAL" clId="{EDC82642-08F7-4BC5-9DB9-04039D6589A2}" dt="2020-10-20T15:04:46.868" v="61" actId="2696"/>
        <pc:sldMkLst>
          <pc:docMk/>
          <pc:sldMk cId="4160856960" sldId="258"/>
        </pc:sldMkLst>
      </pc:sldChg>
      <pc:sldChg chg="del">
        <pc:chgData name="Roarty, Kat (DLSLtd,RAL,CEO)" userId="9bac0979-e583-4065-8c60-25292b26bb22" providerId="ADAL" clId="{EDC82642-08F7-4BC5-9DB9-04039D6589A2}" dt="2020-10-20T15:04:46.841" v="60" actId="2696"/>
        <pc:sldMkLst>
          <pc:docMk/>
          <pc:sldMk cId="3250697888" sldId="259"/>
        </pc:sldMkLst>
      </pc:sldChg>
      <pc:sldChg chg="del">
        <pc:chgData name="Roarty, Kat (DLSLtd,RAL,CEO)" userId="9bac0979-e583-4065-8c60-25292b26bb22" providerId="ADAL" clId="{EDC82642-08F7-4BC5-9DB9-04039D6589A2}" dt="2020-10-20T15:04:46.811" v="59" actId="2696"/>
        <pc:sldMkLst>
          <pc:docMk/>
          <pc:sldMk cId="44624410" sldId="260"/>
        </pc:sldMkLst>
      </pc:sldChg>
      <pc:sldChg chg="del">
        <pc:chgData name="Roarty, Kat (DLSLtd,RAL,CEO)" userId="9bac0979-e583-4065-8c60-25292b26bb22" providerId="ADAL" clId="{EDC82642-08F7-4BC5-9DB9-04039D6589A2}" dt="2020-10-20T15:04:46.782" v="58" actId="2696"/>
        <pc:sldMkLst>
          <pc:docMk/>
          <pc:sldMk cId="3322350154" sldId="261"/>
        </pc:sldMkLst>
      </pc:sldChg>
      <pc:sldChg chg="del">
        <pc:chgData name="Roarty, Kat (DLSLtd,RAL,CEO)" userId="9bac0979-e583-4065-8c60-25292b26bb22" providerId="ADAL" clId="{EDC82642-08F7-4BC5-9DB9-04039D6589A2}" dt="2020-10-20T15:04:46.749" v="57" actId="2696"/>
        <pc:sldMkLst>
          <pc:docMk/>
          <pc:sldMk cId="2042411936" sldId="262"/>
        </pc:sldMkLst>
      </pc:sldChg>
      <pc:sldChg chg="del">
        <pc:chgData name="Roarty, Kat (DLSLtd,RAL,CEO)" userId="9bac0979-e583-4065-8c60-25292b26bb22" providerId="ADAL" clId="{EDC82642-08F7-4BC5-9DB9-04039D6589A2}" dt="2020-10-20T15:04:46.721" v="56" actId="2696"/>
        <pc:sldMkLst>
          <pc:docMk/>
          <pc:sldMk cId="1001533434" sldId="263"/>
        </pc:sldMkLst>
      </pc:sldChg>
      <pc:sldChg chg="del">
        <pc:chgData name="Roarty, Kat (DLSLtd,RAL,CEO)" userId="9bac0979-e583-4065-8c60-25292b26bb22" providerId="ADAL" clId="{EDC82642-08F7-4BC5-9DB9-04039D6589A2}" dt="2020-10-20T15:04:46.691" v="55" actId="2696"/>
        <pc:sldMkLst>
          <pc:docMk/>
          <pc:sldMk cId="1467912399" sldId="264"/>
        </pc:sldMkLst>
      </pc:sldChg>
      <pc:sldChg chg="del">
        <pc:chgData name="Roarty, Kat (DLSLtd,RAL,CEO)" userId="9bac0979-e583-4065-8c60-25292b26bb22" providerId="ADAL" clId="{EDC82642-08F7-4BC5-9DB9-04039D6589A2}" dt="2020-10-20T15:04:46.659" v="54" actId="2696"/>
        <pc:sldMkLst>
          <pc:docMk/>
          <pc:sldMk cId="3099234992" sldId="265"/>
        </pc:sldMkLst>
      </pc:sldChg>
      <pc:sldChg chg="del">
        <pc:chgData name="Roarty, Kat (DLSLtd,RAL,CEO)" userId="9bac0979-e583-4065-8c60-25292b26bb22" providerId="ADAL" clId="{EDC82642-08F7-4BC5-9DB9-04039D6589A2}" dt="2020-10-20T15:04:46.628" v="53" actId="2696"/>
        <pc:sldMkLst>
          <pc:docMk/>
          <pc:sldMk cId="3468698338" sldId="266"/>
        </pc:sldMkLst>
      </pc:sldChg>
      <pc:sldChg chg="del">
        <pc:chgData name="Roarty, Kat (DLSLtd,RAL,CEO)" userId="9bac0979-e583-4065-8c60-25292b26bb22" providerId="ADAL" clId="{EDC82642-08F7-4BC5-9DB9-04039D6589A2}" dt="2020-10-20T15:04:46.600" v="52" actId="2696"/>
        <pc:sldMkLst>
          <pc:docMk/>
          <pc:sldMk cId="2351903942" sldId="267"/>
        </pc:sldMkLst>
      </pc:sldChg>
      <pc:sldChg chg="del">
        <pc:chgData name="Roarty, Kat (DLSLtd,RAL,CEO)" userId="9bac0979-e583-4065-8c60-25292b26bb22" providerId="ADAL" clId="{EDC82642-08F7-4BC5-9DB9-04039D6589A2}" dt="2020-10-20T15:04:46.569" v="51" actId="2696"/>
        <pc:sldMkLst>
          <pc:docMk/>
          <pc:sldMk cId="252445688" sldId="268"/>
        </pc:sldMkLst>
      </pc:sldChg>
      <pc:sldChg chg="del">
        <pc:chgData name="Roarty, Kat (DLSLtd,RAL,CEO)" userId="9bac0979-e583-4065-8c60-25292b26bb22" providerId="ADAL" clId="{EDC82642-08F7-4BC5-9DB9-04039D6589A2}" dt="2020-10-20T15:04:46.539" v="50" actId="2696"/>
        <pc:sldMkLst>
          <pc:docMk/>
          <pc:sldMk cId="454878956" sldId="269"/>
        </pc:sldMkLst>
      </pc:sldChg>
      <pc:sldChg chg="del">
        <pc:chgData name="Roarty, Kat (DLSLtd,RAL,CEO)" userId="9bac0979-e583-4065-8c60-25292b26bb22" providerId="ADAL" clId="{EDC82642-08F7-4BC5-9DB9-04039D6589A2}" dt="2020-10-20T15:04:46.509" v="49" actId="2696"/>
        <pc:sldMkLst>
          <pc:docMk/>
          <pc:sldMk cId="1706764832" sldId="270"/>
        </pc:sldMkLst>
      </pc:sldChg>
      <pc:sldChg chg="del">
        <pc:chgData name="Roarty, Kat (DLSLtd,RAL,CEO)" userId="9bac0979-e583-4065-8c60-25292b26bb22" providerId="ADAL" clId="{EDC82642-08F7-4BC5-9DB9-04039D6589A2}" dt="2020-10-20T15:04:46.476" v="48" actId="2696"/>
        <pc:sldMkLst>
          <pc:docMk/>
          <pc:sldMk cId="1610609142" sldId="271"/>
        </pc:sldMkLst>
      </pc:sldChg>
      <pc:sldChg chg="del">
        <pc:chgData name="Roarty, Kat (DLSLtd,RAL,CEO)" userId="9bac0979-e583-4065-8c60-25292b26bb22" providerId="ADAL" clId="{EDC82642-08F7-4BC5-9DB9-04039D6589A2}" dt="2020-10-20T15:04:46.441" v="47" actId="2696"/>
        <pc:sldMkLst>
          <pc:docMk/>
          <pc:sldMk cId="3887092545" sldId="272"/>
        </pc:sldMkLst>
      </pc:sldChg>
      <pc:sldChg chg="del">
        <pc:chgData name="Roarty, Kat (DLSLtd,RAL,CEO)" userId="9bac0979-e583-4065-8c60-25292b26bb22" providerId="ADAL" clId="{EDC82642-08F7-4BC5-9DB9-04039D6589A2}" dt="2020-10-20T15:04:46.409" v="46" actId="2696"/>
        <pc:sldMkLst>
          <pc:docMk/>
          <pc:sldMk cId="3898947189" sldId="273"/>
        </pc:sldMkLst>
      </pc:sldChg>
      <pc:sldChg chg="del">
        <pc:chgData name="Roarty, Kat (DLSLtd,RAL,CEO)" userId="9bac0979-e583-4065-8c60-25292b26bb22" providerId="ADAL" clId="{EDC82642-08F7-4BC5-9DB9-04039D6589A2}" dt="2020-10-20T15:04:46.376" v="45" actId="2696"/>
        <pc:sldMkLst>
          <pc:docMk/>
          <pc:sldMk cId="4192657660" sldId="274"/>
        </pc:sldMkLst>
      </pc:sldChg>
      <pc:sldChg chg="del">
        <pc:chgData name="Roarty, Kat (DLSLtd,RAL,CEO)" userId="9bac0979-e583-4065-8c60-25292b26bb22" providerId="ADAL" clId="{EDC82642-08F7-4BC5-9DB9-04039D6589A2}" dt="2020-10-20T15:04:46.344" v="44" actId="2696"/>
        <pc:sldMkLst>
          <pc:docMk/>
          <pc:sldMk cId="3553479928" sldId="275"/>
        </pc:sldMkLst>
      </pc:sldChg>
      <pc:sldChg chg="del">
        <pc:chgData name="Roarty, Kat (DLSLtd,RAL,CEO)" userId="9bac0979-e583-4065-8c60-25292b26bb22" providerId="ADAL" clId="{EDC82642-08F7-4BC5-9DB9-04039D6589A2}" dt="2020-10-20T15:04:46.312" v="43" actId="2696"/>
        <pc:sldMkLst>
          <pc:docMk/>
          <pc:sldMk cId="4236981717" sldId="276"/>
        </pc:sldMkLst>
      </pc:sldChg>
      <pc:sldChg chg="del">
        <pc:chgData name="Roarty, Kat (DLSLtd,RAL,CEO)" userId="9bac0979-e583-4065-8c60-25292b26bb22" providerId="ADAL" clId="{EDC82642-08F7-4BC5-9DB9-04039D6589A2}" dt="2020-10-20T15:04:46.282" v="42" actId="2696"/>
        <pc:sldMkLst>
          <pc:docMk/>
          <pc:sldMk cId="3505769166" sldId="277"/>
        </pc:sldMkLst>
      </pc:sldChg>
      <pc:sldChg chg="del">
        <pc:chgData name="Roarty, Kat (DLSLtd,RAL,CEO)" userId="9bac0979-e583-4065-8c60-25292b26bb22" providerId="ADAL" clId="{EDC82642-08F7-4BC5-9DB9-04039D6589A2}" dt="2020-10-20T15:04:46.216" v="40" actId="2696"/>
        <pc:sldMkLst>
          <pc:docMk/>
          <pc:sldMk cId="3788757655" sldId="279"/>
        </pc:sldMkLst>
      </pc:sldChg>
      <pc:sldChg chg="delSp modSp del">
        <pc:chgData name="Roarty, Kat (DLSLtd,RAL,CEO)" userId="9bac0979-e583-4065-8c60-25292b26bb22" providerId="ADAL" clId="{EDC82642-08F7-4BC5-9DB9-04039D6589A2}" dt="2020-10-20T15:10:14.701" v="259" actId="2696"/>
        <pc:sldMkLst>
          <pc:docMk/>
          <pc:sldMk cId="1919708819" sldId="280"/>
        </pc:sldMkLst>
        <pc:spChg chg="del">
          <ac:chgData name="Roarty, Kat (DLSLtd,RAL,CEO)" userId="9bac0979-e583-4065-8c60-25292b26bb22" providerId="ADAL" clId="{EDC82642-08F7-4BC5-9DB9-04039D6589A2}" dt="2020-10-20T15:06:11.899" v="219" actId="478"/>
          <ac:spMkLst>
            <pc:docMk/>
            <pc:sldMk cId="1919708819" sldId="280"/>
            <ac:spMk id="4" creationId="{4034DD58-70F3-42F8-A91A-8A249E893E57}"/>
          </ac:spMkLst>
        </pc:spChg>
        <pc:spChg chg="mod">
          <ac:chgData name="Roarty, Kat (DLSLtd,RAL,CEO)" userId="9bac0979-e583-4065-8c60-25292b26bb22" providerId="ADAL" clId="{EDC82642-08F7-4BC5-9DB9-04039D6589A2}" dt="2020-10-20T15:06:04.731" v="218" actId="27636"/>
          <ac:spMkLst>
            <pc:docMk/>
            <pc:sldMk cId="1919708819" sldId="280"/>
            <ac:spMk id="21" creationId="{08F71AF2-C5CA-42F9-8288-522F3CF31E19}"/>
          </ac:spMkLst>
        </pc:spChg>
      </pc:sldChg>
      <pc:sldChg chg="modSp add">
        <pc:chgData name="Roarty, Kat (DLSLtd,RAL,CEO)" userId="9bac0979-e583-4065-8c60-25292b26bb22" providerId="ADAL" clId="{EDC82642-08F7-4BC5-9DB9-04039D6589A2}" dt="2020-10-20T15:14:41.170" v="299" actId="207"/>
        <pc:sldMkLst>
          <pc:docMk/>
          <pc:sldMk cId="154618934" sldId="281"/>
        </pc:sldMkLst>
        <pc:spChg chg="mod">
          <ac:chgData name="Roarty, Kat (DLSLtd,RAL,CEO)" userId="9bac0979-e583-4065-8c60-25292b26bb22" providerId="ADAL" clId="{EDC82642-08F7-4BC5-9DB9-04039D6589A2}" dt="2020-10-20T15:11:43.717" v="283" actId="20577"/>
          <ac:spMkLst>
            <pc:docMk/>
            <pc:sldMk cId="154618934" sldId="281"/>
            <ac:spMk id="2" creationId="{695F2266-0B1E-42F1-B809-20C32DE5981C}"/>
          </ac:spMkLst>
        </pc:spChg>
        <pc:spChg chg="mod">
          <ac:chgData name="Roarty, Kat (DLSLtd,RAL,CEO)" userId="9bac0979-e583-4065-8c60-25292b26bb22" providerId="ADAL" clId="{EDC82642-08F7-4BC5-9DB9-04039D6589A2}" dt="2020-10-20T15:14:41.170" v="299" actId="207"/>
          <ac:spMkLst>
            <pc:docMk/>
            <pc:sldMk cId="154618934" sldId="281"/>
            <ac:spMk id="3" creationId="{93F3BF44-E4CE-4114-9E5B-5A031997644F}"/>
          </ac:spMkLst>
        </pc:spChg>
      </pc:sldChg>
      <pc:sldChg chg="del">
        <pc:chgData name="Roarty, Kat (DLSLtd,RAL,CEO)" userId="9bac0979-e583-4065-8c60-25292b26bb22" providerId="ADAL" clId="{EDC82642-08F7-4BC5-9DB9-04039D6589A2}" dt="2020-10-20T15:04:46.160" v="38" actId="2696"/>
        <pc:sldMkLst>
          <pc:docMk/>
          <pc:sldMk cId="162791700" sldId="282"/>
        </pc:sldMkLst>
      </pc:sldChg>
      <pc:sldChg chg="add del">
        <pc:chgData name="Roarty, Kat (DLSLtd,RAL,CEO)" userId="9bac0979-e583-4065-8c60-25292b26bb22" providerId="ADAL" clId="{EDC82642-08F7-4BC5-9DB9-04039D6589A2}" dt="2020-10-20T15:11:07.247" v="272" actId="2696"/>
        <pc:sldMkLst>
          <pc:docMk/>
          <pc:sldMk cId="853910546" sldId="282"/>
        </pc:sldMkLst>
      </pc:sldChg>
      <pc:sldChg chg="modSp add">
        <pc:chgData name="Roarty, Kat (DLSLtd,RAL,CEO)" userId="9bac0979-e583-4065-8c60-25292b26bb22" providerId="ADAL" clId="{EDC82642-08F7-4BC5-9DB9-04039D6589A2}" dt="2020-10-20T15:11:32.443" v="282" actId="403"/>
        <pc:sldMkLst>
          <pc:docMk/>
          <pc:sldMk cId="3642268644" sldId="282"/>
        </pc:sldMkLst>
        <pc:spChg chg="mod">
          <ac:chgData name="Roarty, Kat (DLSLtd,RAL,CEO)" userId="9bac0979-e583-4065-8c60-25292b26bb22" providerId="ADAL" clId="{EDC82642-08F7-4BC5-9DB9-04039D6589A2}" dt="2020-10-20T15:11:25.184" v="279" actId="404"/>
          <ac:spMkLst>
            <pc:docMk/>
            <pc:sldMk cId="3642268644" sldId="282"/>
            <ac:spMk id="2" creationId="{7576ED39-645D-4911-AEA6-29436484BD73}"/>
          </ac:spMkLst>
        </pc:spChg>
        <pc:spChg chg="mod">
          <ac:chgData name="Roarty, Kat (DLSLtd,RAL,CEO)" userId="9bac0979-e583-4065-8c60-25292b26bb22" providerId="ADAL" clId="{EDC82642-08F7-4BC5-9DB9-04039D6589A2}" dt="2020-10-20T15:11:32.443" v="282" actId="403"/>
          <ac:spMkLst>
            <pc:docMk/>
            <pc:sldMk cId="3642268644" sldId="282"/>
            <ac:spMk id="3" creationId="{01C769DC-97CE-4F50-A999-7FD145C35587}"/>
          </ac:spMkLst>
        </pc:spChg>
      </pc:sldChg>
      <pc:sldChg chg="del">
        <pc:chgData name="Roarty, Kat (DLSLtd,RAL,CEO)" userId="9bac0979-e583-4065-8c60-25292b26bb22" providerId="ADAL" clId="{EDC82642-08F7-4BC5-9DB9-04039D6589A2}" dt="2020-10-20T15:04:46.122" v="37" actId="2696"/>
        <pc:sldMkLst>
          <pc:docMk/>
          <pc:sldMk cId="3038655988" sldId="283"/>
        </pc:sldMkLst>
      </pc:sldChg>
      <pc:sldChg chg="del">
        <pc:chgData name="Roarty, Kat (DLSLtd,RAL,CEO)" userId="9bac0979-e583-4065-8c60-25292b26bb22" providerId="ADAL" clId="{EDC82642-08F7-4BC5-9DB9-04039D6589A2}" dt="2020-10-20T15:04:46.087" v="36" actId="2696"/>
        <pc:sldMkLst>
          <pc:docMk/>
          <pc:sldMk cId="3481474418" sldId="284"/>
        </pc:sldMkLst>
      </pc:sldChg>
      <pc:sldChg chg="del">
        <pc:chgData name="Roarty, Kat (DLSLtd,RAL,CEO)" userId="9bac0979-e583-4065-8c60-25292b26bb22" providerId="ADAL" clId="{EDC82642-08F7-4BC5-9DB9-04039D6589A2}" dt="2020-10-20T15:04:46.054" v="35" actId="2696"/>
        <pc:sldMkLst>
          <pc:docMk/>
          <pc:sldMk cId="635350207" sldId="285"/>
        </pc:sldMkLst>
      </pc:sldChg>
      <pc:sldChg chg="del">
        <pc:chgData name="Roarty, Kat (DLSLtd,RAL,CEO)" userId="9bac0979-e583-4065-8c60-25292b26bb22" providerId="ADAL" clId="{EDC82642-08F7-4BC5-9DB9-04039D6589A2}" dt="2020-10-20T15:04:46.019" v="34" actId="2696"/>
        <pc:sldMkLst>
          <pc:docMk/>
          <pc:sldMk cId="4247316456" sldId="286"/>
        </pc:sldMkLst>
      </pc:sldChg>
      <pc:sldChg chg="del">
        <pc:chgData name="Roarty, Kat (DLSLtd,RAL,CEO)" userId="9bac0979-e583-4065-8c60-25292b26bb22" providerId="ADAL" clId="{EDC82642-08F7-4BC5-9DB9-04039D6589A2}" dt="2020-10-20T15:04:45.985" v="33" actId="2696"/>
        <pc:sldMkLst>
          <pc:docMk/>
          <pc:sldMk cId="2570386173" sldId="287"/>
        </pc:sldMkLst>
      </pc:sldChg>
      <pc:sldChg chg="del">
        <pc:chgData name="Roarty, Kat (DLSLtd,RAL,CEO)" userId="9bac0979-e583-4065-8c60-25292b26bb22" providerId="ADAL" clId="{EDC82642-08F7-4BC5-9DB9-04039D6589A2}" dt="2020-10-20T15:04:45.954" v="32" actId="2696"/>
        <pc:sldMkLst>
          <pc:docMk/>
          <pc:sldMk cId="55374211" sldId="288"/>
        </pc:sldMkLst>
      </pc:sldChg>
      <pc:sldChg chg="del">
        <pc:chgData name="Roarty, Kat (DLSLtd,RAL,CEO)" userId="9bac0979-e583-4065-8c60-25292b26bb22" providerId="ADAL" clId="{EDC82642-08F7-4BC5-9DB9-04039D6589A2}" dt="2020-10-20T15:04:45.885" v="30" actId="2696"/>
        <pc:sldMkLst>
          <pc:docMk/>
          <pc:sldMk cId="3842054520" sldId="290"/>
        </pc:sldMkLst>
      </pc:sldChg>
      <pc:sldChg chg="del">
        <pc:chgData name="Roarty, Kat (DLSLtd,RAL,CEO)" userId="9bac0979-e583-4065-8c60-25292b26bb22" providerId="ADAL" clId="{EDC82642-08F7-4BC5-9DB9-04039D6589A2}" dt="2020-10-20T15:04:45.862" v="29" actId="2696"/>
        <pc:sldMkLst>
          <pc:docMk/>
          <pc:sldMk cId="4179467511" sldId="291"/>
        </pc:sldMkLst>
      </pc:sldChg>
      <pc:sldChg chg="del">
        <pc:chgData name="Roarty, Kat (DLSLtd,RAL,CEO)" userId="9bac0979-e583-4065-8c60-25292b26bb22" providerId="ADAL" clId="{EDC82642-08F7-4BC5-9DB9-04039D6589A2}" dt="2020-10-20T15:04:45.826" v="28" actId="2696"/>
        <pc:sldMkLst>
          <pc:docMk/>
          <pc:sldMk cId="4100626971" sldId="292"/>
        </pc:sldMkLst>
      </pc:sldChg>
      <pc:sldChg chg="del">
        <pc:chgData name="Roarty, Kat (DLSLtd,RAL,CEO)" userId="9bac0979-e583-4065-8c60-25292b26bb22" providerId="ADAL" clId="{EDC82642-08F7-4BC5-9DB9-04039D6589A2}" dt="2020-10-20T15:04:45.790" v="27" actId="2696"/>
        <pc:sldMkLst>
          <pc:docMk/>
          <pc:sldMk cId="2895682029" sldId="293"/>
        </pc:sldMkLst>
      </pc:sldChg>
      <pc:sldChg chg="del">
        <pc:chgData name="Roarty, Kat (DLSLtd,RAL,CEO)" userId="9bac0979-e583-4065-8c60-25292b26bb22" providerId="ADAL" clId="{EDC82642-08F7-4BC5-9DB9-04039D6589A2}" dt="2020-10-20T15:04:45.757" v="26" actId="2696"/>
        <pc:sldMkLst>
          <pc:docMk/>
          <pc:sldMk cId="1838945287" sldId="294"/>
        </pc:sldMkLst>
      </pc:sldChg>
      <pc:sldChg chg="del">
        <pc:chgData name="Roarty, Kat (DLSLtd,RAL,CEO)" userId="9bac0979-e583-4065-8c60-25292b26bb22" providerId="ADAL" clId="{EDC82642-08F7-4BC5-9DB9-04039D6589A2}" dt="2020-10-20T15:04:45.724" v="25" actId="2696"/>
        <pc:sldMkLst>
          <pc:docMk/>
          <pc:sldMk cId="1756556163" sldId="296"/>
        </pc:sldMkLst>
      </pc:sldChg>
      <pc:sldChg chg="del">
        <pc:chgData name="Roarty, Kat (DLSLtd,RAL,CEO)" userId="9bac0979-e583-4065-8c60-25292b26bb22" providerId="ADAL" clId="{EDC82642-08F7-4BC5-9DB9-04039D6589A2}" dt="2020-10-20T15:04:45.690" v="24" actId="2696"/>
        <pc:sldMkLst>
          <pc:docMk/>
          <pc:sldMk cId="4165487372" sldId="297"/>
        </pc:sldMkLst>
      </pc:sldChg>
      <pc:sldChg chg="del">
        <pc:chgData name="Roarty, Kat (DLSLtd,RAL,CEO)" userId="9bac0979-e583-4065-8c60-25292b26bb22" providerId="ADAL" clId="{EDC82642-08F7-4BC5-9DB9-04039D6589A2}" dt="2020-10-20T15:04:45.654" v="23" actId="2696"/>
        <pc:sldMkLst>
          <pc:docMk/>
          <pc:sldMk cId="2152891477" sldId="299"/>
        </pc:sldMkLst>
      </pc:sldChg>
      <pc:sldChg chg="del">
        <pc:chgData name="Roarty, Kat (DLSLtd,RAL,CEO)" userId="9bac0979-e583-4065-8c60-25292b26bb22" providerId="ADAL" clId="{EDC82642-08F7-4BC5-9DB9-04039D6589A2}" dt="2020-10-20T15:04:45.622" v="22" actId="2696"/>
        <pc:sldMkLst>
          <pc:docMk/>
          <pc:sldMk cId="3640074901" sldId="300"/>
        </pc:sldMkLst>
      </pc:sldChg>
      <pc:sldChg chg="del">
        <pc:chgData name="Roarty, Kat (DLSLtd,RAL,CEO)" userId="9bac0979-e583-4065-8c60-25292b26bb22" providerId="ADAL" clId="{EDC82642-08F7-4BC5-9DB9-04039D6589A2}" dt="2020-10-20T15:04:45.589" v="21" actId="2696"/>
        <pc:sldMkLst>
          <pc:docMk/>
          <pc:sldMk cId="3975858890" sldId="301"/>
        </pc:sldMkLst>
      </pc:sldChg>
      <pc:sldChg chg="del">
        <pc:chgData name="Roarty, Kat (DLSLtd,RAL,CEO)" userId="9bac0979-e583-4065-8c60-25292b26bb22" providerId="ADAL" clId="{EDC82642-08F7-4BC5-9DB9-04039D6589A2}" dt="2020-10-20T15:04:45.558" v="20" actId="2696"/>
        <pc:sldMkLst>
          <pc:docMk/>
          <pc:sldMk cId="4101135006" sldId="302"/>
        </pc:sldMkLst>
      </pc:sldChg>
      <pc:sldChg chg="del">
        <pc:chgData name="Roarty, Kat (DLSLtd,RAL,CEO)" userId="9bac0979-e583-4065-8c60-25292b26bb22" providerId="ADAL" clId="{EDC82642-08F7-4BC5-9DB9-04039D6589A2}" dt="2020-10-20T15:04:45.524" v="19" actId="2696"/>
        <pc:sldMkLst>
          <pc:docMk/>
          <pc:sldMk cId="1789479730" sldId="303"/>
        </pc:sldMkLst>
      </pc:sldChg>
      <pc:sldChg chg="del">
        <pc:chgData name="Roarty, Kat (DLSLtd,RAL,CEO)" userId="9bac0979-e583-4065-8c60-25292b26bb22" providerId="ADAL" clId="{EDC82642-08F7-4BC5-9DB9-04039D6589A2}" dt="2020-10-20T15:04:45.492" v="18" actId="2696"/>
        <pc:sldMkLst>
          <pc:docMk/>
          <pc:sldMk cId="1590449329" sldId="304"/>
        </pc:sldMkLst>
      </pc:sldChg>
      <pc:sldChg chg="del">
        <pc:chgData name="Roarty, Kat (DLSLtd,RAL,CEO)" userId="9bac0979-e583-4065-8c60-25292b26bb22" providerId="ADAL" clId="{EDC82642-08F7-4BC5-9DB9-04039D6589A2}" dt="2020-10-20T15:04:45.457" v="17" actId="2696"/>
        <pc:sldMkLst>
          <pc:docMk/>
          <pc:sldMk cId="648984538" sldId="305"/>
        </pc:sldMkLst>
      </pc:sldChg>
      <pc:sldChg chg="del">
        <pc:chgData name="Roarty, Kat (DLSLtd,RAL,CEO)" userId="9bac0979-e583-4065-8c60-25292b26bb22" providerId="ADAL" clId="{EDC82642-08F7-4BC5-9DB9-04039D6589A2}" dt="2020-10-20T15:04:45.426" v="16" actId="2696"/>
        <pc:sldMkLst>
          <pc:docMk/>
          <pc:sldMk cId="3597893560" sldId="306"/>
        </pc:sldMkLst>
      </pc:sldChg>
      <pc:sldChg chg="del">
        <pc:chgData name="Roarty, Kat (DLSLtd,RAL,CEO)" userId="9bac0979-e583-4065-8c60-25292b26bb22" providerId="ADAL" clId="{EDC82642-08F7-4BC5-9DB9-04039D6589A2}" dt="2020-10-20T15:04:45.393" v="15" actId="2696"/>
        <pc:sldMkLst>
          <pc:docMk/>
          <pc:sldMk cId="3298919195" sldId="307"/>
        </pc:sldMkLst>
      </pc:sldChg>
      <pc:sldChg chg="del">
        <pc:chgData name="Roarty, Kat (DLSLtd,RAL,CEO)" userId="9bac0979-e583-4065-8c60-25292b26bb22" providerId="ADAL" clId="{EDC82642-08F7-4BC5-9DB9-04039D6589A2}" dt="2020-10-20T15:04:45.359" v="14" actId="2696"/>
        <pc:sldMkLst>
          <pc:docMk/>
          <pc:sldMk cId="2180723166" sldId="308"/>
        </pc:sldMkLst>
      </pc:sldChg>
      <pc:sldChg chg="del">
        <pc:chgData name="Roarty, Kat (DLSLtd,RAL,CEO)" userId="9bac0979-e583-4065-8c60-25292b26bb22" providerId="ADAL" clId="{EDC82642-08F7-4BC5-9DB9-04039D6589A2}" dt="2020-10-20T15:04:45.326" v="13" actId="2696"/>
        <pc:sldMkLst>
          <pc:docMk/>
          <pc:sldMk cId="3651494559" sldId="309"/>
        </pc:sldMkLst>
      </pc:sldChg>
      <pc:sldChg chg="del">
        <pc:chgData name="Roarty, Kat (DLSLtd,RAL,CEO)" userId="9bac0979-e583-4065-8c60-25292b26bb22" providerId="ADAL" clId="{EDC82642-08F7-4BC5-9DB9-04039D6589A2}" dt="2020-10-20T15:04:45.293" v="12" actId="2696"/>
        <pc:sldMkLst>
          <pc:docMk/>
          <pc:sldMk cId="2773449319" sldId="310"/>
        </pc:sldMkLst>
      </pc:sldChg>
      <pc:sldChg chg="del">
        <pc:chgData name="Roarty, Kat (DLSLtd,RAL,CEO)" userId="9bac0979-e583-4065-8c60-25292b26bb22" providerId="ADAL" clId="{EDC82642-08F7-4BC5-9DB9-04039D6589A2}" dt="2020-10-20T15:04:45.246" v="11" actId="2696"/>
        <pc:sldMkLst>
          <pc:docMk/>
          <pc:sldMk cId="1788457252" sldId="311"/>
        </pc:sldMkLst>
      </pc:sldChg>
      <pc:sldChg chg="del">
        <pc:chgData name="Roarty, Kat (DLSLtd,RAL,CEO)" userId="9bac0979-e583-4065-8c60-25292b26bb22" providerId="ADAL" clId="{EDC82642-08F7-4BC5-9DB9-04039D6589A2}" dt="2020-10-20T15:04:45.157" v="9" actId="2696"/>
        <pc:sldMkLst>
          <pc:docMk/>
          <pc:sldMk cId="4106052430" sldId="313"/>
        </pc:sldMkLst>
      </pc:sldChg>
      <pc:sldChg chg="del">
        <pc:chgData name="Roarty, Kat (DLSLtd,RAL,CEO)" userId="9bac0979-e583-4065-8c60-25292b26bb22" providerId="ADAL" clId="{EDC82642-08F7-4BC5-9DB9-04039D6589A2}" dt="2020-10-20T15:04:45.137" v="8" actId="2696"/>
        <pc:sldMkLst>
          <pc:docMk/>
          <pc:sldMk cId="178203948" sldId="314"/>
        </pc:sldMkLst>
      </pc:sldChg>
      <pc:sldChg chg="del">
        <pc:chgData name="Roarty, Kat (DLSLtd,RAL,CEO)" userId="9bac0979-e583-4065-8c60-25292b26bb22" providerId="ADAL" clId="{EDC82642-08F7-4BC5-9DB9-04039D6589A2}" dt="2020-10-20T15:04:45.095" v="7" actId="2696"/>
        <pc:sldMkLst>
          <pc:docMk/>
          <pc:sldMk cId="3902697241" sldId="315"/>
        </pc:sldMkLst>
      </pc:sldChg>
      <pc:sldChg chg="del">
        <pc:chgData name="Roarty, Kat (DLSLtd,RAL,CEO)" userId="9bac0979-e583-4065-8c60-25292b26bb22" providerId="ADAL" clId="{EDC82642-08F7-4BC5-9DB9-04039D6589A2}" dt="2020-10-20T15:04:45.062" v="6" actId="2696"/>
        <pc:sldMkLst>
          <pc:docMk/>
          <pc:sldMk cId="2591765109" sldId="316"/>
        </pc:sldMkLst>
      </pc:sldChg>
      <pc:sldChg chg="del">
        <pc:chgData name="Roarty, Kat (DLSLtd,RAL,CEO)" userId="9bac0979-e583-4065-8c60-25292b26bb22" providerId="ADAL" clId="{EDC82642-08F7-4BC5-9DB9-04039D6589A2}" dt="2020-10-20T15:04:45.028" v="5" actId="2696"/>
        <pc:sldMkLst>
          <pc:docMk/>
          <pc:sldMk cId="882124582" sldId="317"/>
        </pc:sldMkLst>
      </pc:sldChg>
      <pc:sldChg chg="del">
        <pc:chgData name="Roarty, Kat (DLSLtd,RAL,CEO)" userId="9bac0979-e583-4065-8c60-25292b26bb22" providerId="ADAL" clId="{EDC82642-08F7-4BC5-9DB9-04039D6589A2}" dt="2020-10-20T15:04:44.995" v="4" actId="2696"/>
        <pc:sldMkLst>
          <pc:docMk/>
          <pc:sldMk cId="2723979262" sldId="318"/>
        </pc:sldMkLst>
      </pc:sldChg>
      <pc:sldChg chg="del">
        <pc:chgData name="Roarty, Kat (DLSLtd,RAL,CEO)" userId="9bac0979-e583-4065-8c60-25292b26bb22" providerId="ADAL" clId="{EDC82642-08F7-4BC5-9DB9-04039D6589A2}" dt="2020-10-20T15:04:44.959" v="3" actId="2696"/>
        <pc:sldMkLst>
          <pc:docMk/>
          <pc:sldMk cId="3850957454" sldId="319"/>
        </pc:sldMkLst>
      </pc:sldChg>
      <pc:sldChg chg="del">
        <pc:chgData name="Roarty, Kat (DLSLtd,RAL,CEO)" userId="9bac0979-e583-4065-8c60-25292b26bb22" providerId="ADAL" clId="{EDC82642-08F7-4BC5-9DB9-04039D6589A2}" dt="2020-10-20T15:04:44.926" v="2" actId="2696"/>
        <pc:sldMkLst>
          <pc:docMk/>
          <pc:sldMk cId="1589681976" sldId="320"/>
        </pc:sldMkLst>
      </pc:sldChg>
      <pc:sldChg chg="del">
        <pc:chgData name="Roarty, Kat (DLSLtd,RAL,CEO)" userId="9bac0979-e583-4065-8c60-25292b26bb22" providerId="ADAL" clId="{EDC82642-08F7-4BC5-9DB9-04039D6589A2}" dt="2020-10-20T15:04:44.863" v="0" actId="2696"/>
        <pc:sldMkLst>
          <pc:docMk/>
          <pc:sldMk cId="2994786698" sldId="322"/>
        </pc:sldMkLst>
      </pc:sldChg>
      <pc:sldChg chg="del">
        <pc:chgData name="Roarty, Kat (DLSLtd,RAL,CEO)" userId="9bac0979-e583-4065-8c60-25292b26bb22" providerId="ADAL" clId="{EDC82642-08F7-4BC5-9DB9-04039D6589A2}" dt="2020-10-20T15:04:46.885" v="62" actId="2696"/>
        <pc:sldMkLst>
          <pc:docMk/>
          <pc:sldMk cId="2970336089" sldId="323"/>
        </pc:sldMkLst>
      </pc:sldChg>
      <pc:sldChg chg="del">
        <pc:chgData name="Roarty, Kat (DLSLtd,RAL,CEO)" userId="9bac0979-e583-4065-8c60-25292b26bb22" providerId="ADAL" clId="{EDC82642-08F7-4BC5-9DB9-04039D6589A2}" dt="2020-10-20T15:04:46.195" v="39" actId="2696"/>
        <pc:sldMkLst>
          <pc:docMk/>
          <pc:sldMk cId="1269973953" sldId="327"/>
        </pc:sldMkLst>
      </pc:sldChg>
      <pc:sldChg chg="del">
        <pc:chgData name="Roarty, Kat (DLSLtd,RAL,CEO)" userId="9bac0979-e583-4065-8c60-25292b26bb22" providerId="ADAL" clId="{EDC82642-08F7-4BC5-9DB9-04039D6589A2}" dt="2020-10-20T15:04:46.917" v="63" actId="2696"/>
        <pc:sldMkLst>
          <pc:docMk/>
          <pc:sldMk cId="3766149946" sldId="328"/>
        </pc:sldMkLst>
      </pc:sldChg>
      <pc:sldChg chg="del">
        <pc:chgData name="Roarty, Kat (DLSLtd,RAL,CEO)" userId="9bac0979-e583-4065-8c60-25292b26bb22" providerId="ADAL" clId="{EDC82642-08F7-4BC5-9DB9-04039D6589A2}" dt="2020-10-20T15:04:46.246" v="41" actId="2696"/>
        <pc:sldMkLst>
          <pc:docMk/>
          <pc:sldMk cId="1420870453" sldId="329"/>
        </pc:sldMkLst>
      </pc:sldChg>
      <pc:sldChg chg="del">
        <pc:chgData name="Roarty, Kat (DLSLtd,RAL,CEO)" userId="9bac0979-e583-4065-8c60-25292b26bb22" providerId="ADAL" clId="{EDC82642-08F7-4BC5-9DB9-04039D6589A2}" dt="2020-10-20T15:04:45.920" v="31" actId="2696"/>
        <pc:sldMkLst>
          <pc:docMk/>
          <pc:sldMk cId="3173464002" sldId="330"/>
        </pc:sldMkLst>
      </pc:sldChg>
      <pc:sldChg chg="del">
        <pc:chgData name="Roarty, Kat (DLSLtd,RAL,CEO)" userId="9bac0979-e583-4065-8c60-25292b26bb22" providerId="ADAL" clId="{EDC82642-08F7-4BC5-9DB9-04039D6589A2}" dt="2020-10-20T15:04:45.192" v="10" actId="2696"/>
        <pc:sldMkLst>
          <pc:docMk/>
          <pc:sldMk cId="2964007638" sldId="331"/>
        </pc:sldMkLst>
      </pc:sldChg>
      <pc:sldChg chg="del">
        <pc:chgData name="Roarty, Kat (DLSLtd,RAL,CEO)" userId="9bac0979-e583-4065-8c60-25292b26bb22" providerId="ADAL" clId="{EDC82642-08F7-4BC5-9DB9-04039D6589A2}" dt="2020-10-20T15:04:44.894" v="1" actId="2696"/>
        <pc:sldMkLst>
          <pc:docMk/>
          <pc:sldMk cId="1316165278" sldId="332"/>
        </pc:sldMkLst>
      </pc:sldChg>
      <pc:sldMasterChg chg="delSldLayout modSldLayout">
        <pc:chgData name="Roarty, Kat (DLSLtd,RAL,CEO)" userId="9bac0979-e583-4065-8c60-25292b26bb22" providerId="ADAL" clId="{EDC82642-08F7-4BC5-9DB9-04039D6589A2}" dt="2020-10-20T15:22:56.673" v="300" actId="478"/>
        <pc:sldMasterMkLst>
          <pc:docMk/>
          <pc:sldMasterMk cId="773556039" sldId="2147483648"/>
        </pc:sldMasterMkLst>
        <pc:sldLayoutChg chg="addSp delSp del">
          <pc:chgData name="Roarty, Kat (DLSLtd,RAL,CEO)" userId="9bac0979-e583-4065-8c60-25292b26bb22" providerId="ADAL" clId="{EDC82642-08F7-4BC5-9DB9-04039D6589A2}" dt="2020-10-20T15:08:44.652" v="239" actId="2696"/>
          <pc:sldLayoutMkLst>
            <pc:docMk/>
            <pc:sldMasterMk cId="773556039" sldId="2147483648"/>
            <pc:sldLayoutMk cId="1395446701" sldId="2147483649"/>
          </pc:sldLayoutMkLst>
          <pc:picChg chg="add del">
            <ac:chgData name="Roarty, Kat (DLSLtd,RAL,CEO)" userId="9bac0979-e583-4065-8c60-25292b26bb22" providerId="ADAL" clId="{EDC82642-08F7-4BC5-9DB9-04039D6589A2}" dt="2020-10-20T15:07:45.745" v="228"/>
            <ac:picMkLst>
              <pc:docMk/>
              <pc:sldMasterMk cId="773556039" sldId="2147483648"/>
              <pc:sldLayoutMk cId="1395446701" sldId="2147483649"/>
              <ac:picMk id="8" creationId="{5460968D-A9FF-4011-9156-F0D463DCD734}"/>
            </ac:picMkLst>
          </pc:picChg>
        </pc:sldLayoutChg>
        <pc:sldLayoutChg chg="delSp modSp">
          <pc:chgData name="Roarty, Kat (DLSLtd,RAL,CEO)" userId="9bac0979-e583-4065-8c60-25292b26bb22" providerId="ADAL" clId="{EDC82642-08F7-4BC5-9DB9-04039D6589A2}" dt="2020-10-20T15:22:56.673" v="300" actId="478"/>
          <pc:sldLayoutMkLst>
            <pc:docMk/>
            <pc:sldMasterMk cId="773556039" sldId="2147483648"/>
            <pc:sldLayoutMk cId="1466343097" sldId="2147483650"/>
          </pc:sldLayoutMkLst>
          <pc:spChg chg="del">
            <ac:chgData name="Roarty, Kat (DLSLtd,RAL,CEO)" userId="9bac0979-e583-4065-8c60-25292b26bb22" providerId="ADAL" clId="{EDC82642-08F7-4BC5-9DB9-04039D6589A2}" dt="2020-10-20T15:22:56.673" v="300" actId="478"/>
            <ac:spMkLst>
              <pc:docMk/>
              <pc:sldMasterMk cId="773556039" sldId="2147483648"/>
              <pc:sldLayoutMk cId="1466343097" sldId="2147483650"/>
              <ac:spMk id="8" creationId="{D517CC2C-E2BE-4C0F-9895-D4A207352D1F}"/>
            </ac:spMkLst>
          </pc:spChg>
          <pc:picChg chg="mod">
            <ac:chgData name="Roarty, Kat (DLSLtd,RAL,CEO)" userId="9bac0979-e583-4065-8c60-25292b26bb22" providerId="ADAL" clId="{EDC82642-08F7-4BC5-9DB9-04039D6589A2}" dt="2020-10-20T15:14:22.654" v="298" actId="1035"/>
            <ac:picMkLst>
              <pc:docMk/>
              <pc:sldMasterMk cId="773556039" sldId="2147483648"/>
              <pc:sldLayoutMk cId="1466343097" sldId="2147483650"/>
              <ac:picMk id="5" creationId="{F18ABA8F-BE6C-4EE4-96E3-0BC1E019088A}"/>
            </ac:picMkLst>
          </pc:picChg>
        </pc:sldLayoutChg>
        <pc:sldLayoutChg chg="addSp delSp modSp">
          <pc:chgData name="Roarty, Kat (DLSLtd,RAL,CEO)" userId="9bac0979-e583-4065-8c60-25292b26bb22" providerId="ADAL" clId="{EDC82642-08F7-4BC5-9DB9-04039D6589A2}" dt="2020-10-20T15:12:46.005" v="284" actId="478"/>
          <pc:sldLayoutMkLst>
            <pc:docMk/>
            <pc:sldMasterMk cId="773556039" sldId="2147483648"/>
            <pc:sldLayoutMk cId="3346866162" sldId="2147483651"/>
          </pc:sldLayoutMkLst>
          <pc:spChg chg="add mod">
            <ac:chgData name="Roarty, Kat (DLSLtd,RAL,CEO)" userId="9bac0979-e583-4065-8c60-25292b26bb22" providerId="ADAL" clId="{EDC82642-08F7-4BC5-9DB9-04039D6589A2}" dt="2020-10-20T15:08:37.081" v="238" actId="1076"/>
            <ac:spMkLst>
              <pc:docMk/>
              <pc:sldMasterMk cId="773556039" sldId="2147483648"/>
              <pc:sldLayoutMk cId="3346866162" sldId="2147483651"/>
              <ac:spMk id="9" creationId="{D33F3B05-197E-4B09-8217-38D478A52042}"/>
            </ac:spMkLst>
          </pc:spChg>
          <pc:spChg chg="del">
            <ac:chgData name="Roarty, Kat (DLSLtd,RAL,CEO)" userId="9bac0979-e583-4065-8c60-25292b26bb22" providerId="ADAL" clId="{EDC82642-08F7-4BC5-9DB9-04039D6589A2}" dt="2020-10-20T15:08:27.754" v="237" actId="478"/>
            <ac:spMkLst>
              <pc:docMk/>
              <pc:sldMasterMk cId="773556039" sldId="2147483648"/>
              <pc:sldLayoutMk cId="3346866162" sldId="2147483651"/>
              <ac:spMk id="27" creationId="{3B3AA881-2647-4D71-A0D6-DA21D0DE9086}"/>
            </ac:spMkLst>
          </pc:spChg>
          <pc:picChg chg="add mod">
            <ac:chgData name="Roarty, Kat (DLSLtd,RAL,CEO)" userId="9bac0979-e583-4065-8c60-25292b26bb22" providerId="ADAL" clId="{EDC82642-08F7-4BC5-9DB9-04039D6589A2}" dt="2020-10-20T15:08:16.115" v="235" actId="1076"/>
            <ac:picMkLst>
              <pc:docMk/>
              <pc:sldMasterMk cId="773556039" sldId="2147483648"/>
              <pc:sldLayoutMk cId="3346866162" sldId="2147483651"/>
              <ac:picMk id="8" creationId="{D02B26A8-8810-4CF2-89F1-00B75928E1B8}"/>
            </ac:picMkLst>
          </pc:picChg>
          <pc:picChg chg="del">
            <ac:chgData name="Roarty, Kat (DLSLtd,RAL,CEO)" userId="9bac0979-e583-4065-8c60-25292b26bb22" providerId="ADAL" clId="{EDC82642-08F7-4BC5-9DB9-04039D6589A2}" dt="2020-10-20T15:12:46.005" v="284" actId="478"/>
            <ac:picMkLst>
              <pc:docMk/>
              <pc:sldMasterMk cId="773556039" sldId="2147483648"/>
              <pc:sldLayoutMk cId="3346866162" sldId="2147483651"/>
              <ac:picMk id="13" creationId="{DDDD9FD9-FCE9-44BB-AECA-673406B21066}"/>
            </ac:picMkLst>
          </pc:picChg>
          <pc:picChg chg="del">
            <ac:chgData name="Roarty, Kat (DLSLtd,RAL,CEO)" userId="9bac0979-e583-4065-8c60-25292b26bb22" providerId="ADAL" clId="{EDC82642-08F7-4BC5-9DB9-04039D6589A2}" dt="2020-10-20T15:07:59.611" v="229" actId="478"/>
            <ac:picMkLst>
              <pc:docMk/>
              <pc:sldMasterMk cId="773556039" sldId="2147483648"/>
              <pc:sldLayoutMk cId="3346866162" sldId="2147483651"/>
              <ac:picMk id="34" creationId="{794DD061-1361-43DF-AD43-6435EC4E1359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D6FF7-6DD6-4A2A-8A28-317A7709FFDC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1C813-780B-4360-9190-1985FA6F8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47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5E6461-1244-4C38-AC7F-6B55CE0BD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5910"/>
            <a:ext cx="9144000" cy="1463443"/>
          </a:xfrm>
        </p:spPr>
        <p:txBody>
          <a:bodyPr anchor="b"/>
          <a:lstStyle>
            <a:lvl1pPr algn="ctr">
              <a:defRPr sz="6000" b="1">
                <a:solidFill>
                  <a:srgbClr val="201B5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334DDA-A16E-4C57-B4D3-FD9746152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6"/>
            <a:ext cx="9144000" cy="5655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GB" dirty="0"/>
          </a:p>
        </p:txBody>
      </p:sp>
      <p:pic>
        <p:nvPicPr>
          <p:cNvPr id="28" name="Picture 2" descr="https://www.efre.nrw.de/fileadmin/Logos/EU-Fo__rderhinweis__EFRE_/EFRE_Foerderhinweis_deutsch_farbig.jpg">
            <a:extLst>
              <a:ext uri="{FF2B5EF4-FFF2-40B4-BE49-F238E27FC236}">
                <a16:creationId xmlns:a16="http://schemas.microsoft.com/office/drawing/2014/main" id="{ED98E1BA-82C8-49F4-9C35-A61B6AB4CCE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5797" r="68976" b="7854"/>
          <a:stretch/>
        </p:blipFill>
        <p:spPr bwMode="auto">
          <a:xfrm>
            <a:off x="5761894" y="5921247"/>
            <a:ext cx="668213" cy="4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2B26A8-8810-4CF2-89F1-00B75928E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00" y="692275"/>
            <a:ext cx="5450988" cy="2090791"/>
          </a:xfrm>
          <a:prstGeom prst="rect">
            <a:avLst/>
          </a:prstGeom>
        </p:spPr>
      </p:pic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33F3B05-197E-4B09-8217-38D478A52042}"/>
              </a:ext>
            </a:extLst>
          </p:cNvPr>
          <p:cNvSpPr txBox="1">
            <a:spLocks/>
          </p:cNvSpPr>
          <p:nvPr userDrawn="1"/>
        </p:nvSpPr>
        <p:spPr>
          <a:xfrm>
            <a:off x="2570421" y="6367347"/>
            <a:ext cx="7051158" cy="613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The ExPaNDS project has received funding from the </a:t>
            </a:r>
            <a:r>
              <a:rPr lang="en-GB" sz="800" i="1" dirty="0">
                <a:solidFill>
                  <a:schemeClr val="bg1">
                    <a:lumMod val="50000"/>
                  </a:schemeClr>
                </a:solidFill>
              </a:rPr>
              <a:t>European Union’s Horizon 2020 research and innovation programme 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under grant agreement No 857641.</a:t>
            </a:r>
          </a:p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The PaNOSC project has received funding from the </a:t>
            </a:r>
            <a:r>
              <a:rPr lang="en-GB" sz="800" i="1" dirty="0">
                <a:solidFill>
                  <a:schemeClr val="bg1">
                    <a:lumMod val="50000"/>
                  </a:schemeClr>
                </a:solidFill>
              </a:rPr>
              <a:t>European Union’s Horizon 2020 research and innovation programme 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under grant agreement No 823852.</a:t>
            </a:r>
            <a:endParaRPr lang="en-GB" sz="7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6616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69615" y="288001"/>
            <a:ext cx="8944033" cy="508500"/>
          </a:xfrm>
        </p:spPr>
        <p:txBody>
          <a:bodyPr/>
          <a:lstStyle/>
          <a:p>
            <a:r>
              <a:rPr lang="en-GB" noProof="0" dirty="0" smtClean="0">
                <a:effectLst/>
              </a:rPr>
              <a:t>Enter slide title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1102800" y="1412886"/>
            <a:ext cx="10754783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280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 picture (hig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:\20160506_PSI_Luftbild_0292.jpg"/>
          <p:cNvPicPr>
            <a:picLocks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1102794" y="1019814"/>
            <a:ext cx="11089207" cy="557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2769615" y="288001"/>
            <a:ext cx="8944033" cy="508500"/>
          </a:xfrm>
        </p:spPr>
        <p:txBody>
          <a:bodyPr/>
          <a:lstStyle/>
          <a:p>
            <a:r>
              <a:rPr lang="en-GB" noProof="0" dirty="0" smtClean="0">
                <a:effectLst/>
              </a:rPr>
              <a:t>Enter slide title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02784" y="1019823"/>
            <a:ext cx="3052949" cy="5577839"/>
          </a:xfrm>
          <a:solidFill>
            <a:schemeClr val="bg1">
              <a:alpha val="75000"/>
            </a:schemeClr>
          </a:solidFill>
        </p:spPr>
        <p:txBody>
          <a:bodyPr lIns="72000" tIns="432000" rIns="36000" bIns="36000" anchor="t" anchorCtr="0"/>
          <a:lstStyle>
            <a:lvl1pPr marL="237050" indent="-2370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267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267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267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267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267"/>
            </a:lvl5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  <a:endParaRPr lang="de-DE" dirty="0" smtClean="0"/>
          </a:p>
          <a:p>
            <a:pPr lvl="2"/>
            <a:r>
              <a:rPr lang="en-GB" noProof="0" dirty="0" smtClean="0"/>
              <a:t>Third level</a:t>
            </a:r>
            <a:endParaRPr lang="de-DE" dirty="0" smtClean="0"/>
          </a:p>
          <a:p>
            <a:pPr lvl="3"/>
            <a:r>
              <a:rPr lang="en-GB" noProof="0" dirty="0" smtClean="0"/>
              <a:t>Fourth level</a:t>
            </a:r>
            <a:endParaRPr lang="de-DE" dirty="0" smtClean="0"/>
          </a:p>
          <a:p>
            <a:pPr lvl="4"/>
            <a:r>
              <a:rPr lang="en-GB" noProof="0" dirty="0" smtClean="0"/>
              <a:t>Fifth level</a:t>
            </a:r>
            <a:endParaRPr lang="en-GB" dirty="0"/>
          </a:p>
        </p:txBody>
      </p:sp>
      <p:pic>
        <p:nvPicPr>
          <p:cNvPr id="9" name="Bild 14" descr="PSI-Logo_narrow_30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2685" y="285757"/>
            <a:ext cx="1353600" cy="48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2"/>
          <p:cNvSpPr>
            <a:spLocks noChangeArrowheads="1"/>
          </p:cNvSpPr>
          <p:nvPr userDrawn="1"/>
        </p:nvSpPr>
        <p:spPr bwMode="auto">
          <a:xfrm>
            <a:off x="16" y="1019813"/>
            <a:ext cx="864000" cy="864000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3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57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9615" y="288001"/>
            <a:ext cx="8944033" cy="50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Seite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090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796" marR="0" indent="-177796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591" marR="0" indent="-177796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37" marR="0" indent="-184146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33" marR="0" indent="-177796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28" marR="0" indent="-177796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12" indent="-179384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269" indent="-18255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52" indent="-179384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48" indent="-177796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478885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7255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el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Edit title master format by clicking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53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6039"/>
            <a:ext cx="11328400" cy="862012"/>
          </a:xfrm>
        </p:spPr>
        <p:txBody>
          <a:bodyPr wrap="none" tIns="0" anchor="b" anchorCtr="0">
            <a:noAutofit/>
          </a:bodyPr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1087440"/>
            <a:ext cx="11328400" cy="5140325"/>
          </a:xfrm>
        </p:spPr>
        <p:txBody>
          <a:bodyPr tIns="57600"/>
          <a:lstStyle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67541" y="6456392"/>
            <a:ext cx="4116579" cy="144016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/>
              <a:t>Insert_Footer</a:t>
            </a:r>
            <a:endParaRPr lang="en-US" noProof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01" y="6456393"/>
            <a:ext cx="384043" cy="144016"/>
          </a:xfrm>
          <a:prstGeom prst="rect">
            <a:avLst/>
          </a:prstGeom>
        </p:spPr>
        <p:txBody>
          <a:bodyPr vert="horz" lIns="72000" tIns="0" rIns="0" bIns="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9C859BB-BF0B-4BDC-BBD4-42B4A100F88B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42A249-2F4F-7E4E-A0C2-DEDFAF7DE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1504" y="6386957"/>
            <a:ext cx="792088" cy="28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45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776" y="527964"/>
            <a:ext cx="7310043" cy="446276"/>
          </a:xfr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2776" y="1194561"/>
            <a:ext cx="10130713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11/1/2020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319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A4DE5-BA21-A545-88C7-557DD2021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515C81-AB3E-1046-8915-C3CB46B2C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89A57-60EC-9345-A1CD-6ABD2EE2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F5B6-FA35-7B4F-88E6-058B69B883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B6CE0-C5BA-BD45-9120-D191EC07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9FC57-6316-2543-BADC-3BA84B3D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EF1B-1A33-014E-A0D3-2332BDF6A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7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DE41-0FF0-4741-B5A4-9349CC298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D2D4-0CFF-DB4B-9971-56C103027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9ADF8-B3E0-1E4C-914C-C36BDB95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F5B6-FA35-7B4F-88E6-058B69B883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4EFBE-315F-8741-8DF5-3162429A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2237F-74AA-5449-AF9E-6CE5A635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EF1B-1A33-014E-A0D3-2332BDF6A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5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EA0DD-0892-4675-AB64-13D21C45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solidFill>
                  <a:srgbClr val="201B50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8FC795-68E2-42BE-866C-B23DFDC6F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F53D9A-9DE8-454B-A23C-53E69DC7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7572" y="6356350"/>
            <a:ext cx="611480" cy="365125"/>
          </a:xfrm>
        </p:spPr>
        <p:txBody>
          <a:bodyPr/>
          <a:lstStyle>
            <a:lvl1pPr>
              <a:defRPr/>
            </a:lvl1pPr>
          </a:lstStyle>
          <a:p>
            <a:fld id="{AD676D79-DB49-4305-8E2E-7D0B9A1D96D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C52F6AC-F557-4476-B576-301D5B3CFE97}"/>
              </a:ext>
            </a:extLst>
          </p:cNvPr>
          <p:cNvSpPr txBox="1">
            <a:spLocks/>
          </p:cNvSpPr>
          <p:nvPr userDrawn="1"/>
        </p:nvSpPr>
        <p:spPr>
          <a:xfrm>
            <a:off x="838200" y="6244862"/>
            <a:ext cx="7051158" cy="613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The ExPaNDS project has received funding from the </a:t>
            </a:r>
            <a:r>
              <a:rPr lang="en-GB" sz="800" i="1" dirty="0">
                <a:solidFill>
                  <a:schemeClr val="bg1">
                    <a:lumMod val="50000"/>
                  </a:schemeClr>
                </a:solidFill>
              </a:rPr>
              <a:t>European Union’s Horizon 2020 research and innovation programme 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under grant agreement No 857641.</a:t>
            </a:r>
          </a:p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The PaNOSC project has received funding from the </a:t>
            </a:r>
            <a:r>
              <a:rPr lang="en-GB" sz="800" i="1" dirty="0">
                <a:solidFill>
                  <a:schemeClr val="bg1">
                    <a:lumMod val="50000"/>
                  </a:schemeClr>
                </a:solidFill>
              </a:rPr>
              <a:t>European Union’s Horizon 2020 research and innovation programme 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under grant agreement No 823852.</a:t>
            </a:r>
            <a:endParaRPr lang="en-GB" sz="7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 descr="https://www.efre.nrw.de/fileadmin/Logos/EU-Fo__rderhinweis__EFRE_/EFRE_Foerderhinweis_deutsch_farbig.jpg">
            <a:extLst>
              <a:ext uri="{FF2B5EF4-FFF2-40B4-BE49-F238E27FC236}">
                <a16:creationId xmlns:a16="http://schemas.microsoft.com/office/drawing/2014/main" id="{4DF28E5F-8DE6-4D7B-B26D-727D17D57EF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5797" r="68976" b="7854"/>
          <a:stretch/>
        </p:blipFill>
        <p:spPr bwMode="auto">
          <a:xfrm>
            <a:off x="169987" y="6333010"/>
            <a:ext cx="668213" cy="4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8ABA8F-BE6C-4EE4-96E3-0BC1E01908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562" y="127289"/>
            <a:ext cx="2811654" cy="10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43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7CB4-B0BD-EE4E-93E3-88CEFD416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AC993-ABA3-564E-92C6-8D0F17BE2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04A02-0823-A44E-BEC3-3CD1662F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F5B6-FA35-7B4F-88E6-058B69B883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3C569-D70D-AA4E-8DA5-DE0586C5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0DB54-596E-544F-8CFA-54B8111E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EF1B-1A33-014E-A0D3-2332BDF6A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15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C8BE-3D87-5347-A597-231DCBD8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59780-9BE3-E140-AEEE-6BB00BA0F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AEFD8-AF70-4F4C-903F-D434E376C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4E035-50C5-FC42-B80E-E42B7A3C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F5B6-FA35-7B4F-88E6-058B69B883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8C3A9-CC9F-424B-9D4D-0B13F53A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AAB54-102D-3E44-B495-A102B1D5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EF1B-1A33-014E-A0D3-2332BDF6A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22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C91FB-8090-144A-B952-CED761836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C3994-18B8-8A42-BBE1-F247B787F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014FD-A78B-194F-9DC3-FB5C08A6A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ECAA6-9957-6642-8232-32C64CA28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0328A-2C45-A34C-ACB3-2E711D2D4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7CD5A9-82C3-304E-98BB-153A0D86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F5B6-FA35-7B4F-88E6-058B69B883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C78B2-2F05-3543-8399-E0048EF96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A27BC7-48BF-0848-A1CD-E4B0BCD33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EF1B-1A33-014E-A0D3-2332BDF6A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0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C1D25-8A42-E24C-B419-B55CEFB30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E106D-0432-8641-891F-33530B11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F5B6-FA35-7B4F-88E6-058B69B883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6B8ED-3F19-3441-9EC7-A809DE47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DCFE5-33B0-2648-828A-B102DE1E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EF1B-1A33-014E-A0D3-2332BDF6A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8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A2CB3C-A8F7-FB42-9947-B0546195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F5B6-FA35-7B4F-88E6-058B69B883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2DA48-57C3-4648-932E-5EEB0700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0516E-6EAF-034C-A226-333569B7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EF1B-1A33-014E-A0D3-2332BDF6A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6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65CA-04DC-E941-B209-61FFB80E4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49BC1-9F17-E54D-8926-38449245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6D5AA-9A01-6043-A439-C2877AE4A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5C354-2F5A-5C42-A98B-3FBFA70C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F5B6-FA35-7B4F-88E6-058B69B883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EE728-09B6-2746-A8C2-E84588D83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602DD-F41D-FA46-B139-D314D4D6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EF1B-1A33-014E-A0D3-2332BDF6A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4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AAED-EAAC-1643-9186-AE3FFF546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82319-BA92-8140-BD04-844E0B68B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ACEEA-BB6A-4D47-883E-641C1E0A4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7A4E3-9619-6043-8B69-744C7FEE2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F5B6-FA35-7B4F-88E6-058B69B883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10067-BF0A-A145-BE16-D11CCFF8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6B100-9C57-C941-991C-7974736D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EF1B-1A33-014E-A0D3-2332BDF6A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79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5DE4F-5E0E-4641-BB1B-45928416E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B1FAF-11DB-794E-AC9A-D12BE0690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88BFB-4880-E84C-9877-48B1CC2C4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F5B6-FA35-7B4F-88E6-058B69B883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EE510-908D-9041-8761-0DA171D84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9409D-125B-F541-88F6-488FB263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EF1B-1A33-014E-A0D3-2332BDF6A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76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524CF5-342D-CE4E-BA83-81A6644E2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4DFBF-AEB2-B948-B2A4-61A462996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A1466-E6FE-C747-AB82-3F2247912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F5B6-FA35-7B4F-88E6-058B69B883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38BA3-6C5B-2C48-BA00-06081162E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A110A-6485-A94C-B278-CDC68758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EF1B-1A33-014E-A0D3-2332BDF6A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75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0043" cy="446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2900" b="1" i="0">
                <a:solidFill>
                  <a:srgbClr val="4C4D4F"/>
                </a:solidFill>
                <a:latin typeface="Muli Black"/>
                <a:cs typeface="Muli Blac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10130713" cy="3693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rgbClr val="4C4D4F"/>
                </a:solidFill>
                <a:latin typeface="Muli" pitchFamily="2" charset="77"/>
                <a:cs typeface="Muli"/>
              </a:defRPr>
            </a:lvl1pPr>
          </a:lstStyle>
          <a:p>
            <a:endParaRPr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uli Regular"/>
                <a:cs typeface="Muli Regular"/>
              </a:defRPr>
            </a:lvl1pPr>
          </a:lstStyle>
          <a:p>
            <a:fld id="{CAC6784C-9DAB-514C-B4CE-D33C947A8E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10287000" cy="990600"/>
          </a:xfrm>
        </p:spPr>
        <p:txBody>
          <a:bodyPr>
            <a:noAutofit/>
          </a:bodyPr>
          <a:lstStyle>
            <a:lvl1pPr>
              <a:defRPr sz="2400">
                <a:latin typeface="Muli Regular"/>
                <a:cs typeface="Muli Regular"/>
              </a:defRPr>
            </a:lvl1pPr>
            <a:lvl2pPr marL="742950" indent="-285750">
              <a:buFont typeface="Courier New"/>
              <a:buChar char="o"/>
              <a:defRPr sz="2400">
                <a:latin typeface="Muli Regular"/>
                <a:cs typeface="Muli Regular"/>
              </a:defRPr>
            </a:lvl2pPr>
            <a:lvl3pPr marL="1143000" indent="-228600">
              <a:buFont typeface="Wingdings" charset="2"/>
              <a:buChar char="§"/>
              <a:defRPr sz="2400">
                <a:latin typeface="Muli Regular"/>
                <a:cs typeface="Muli Regular"/>
              </a:defRPr>
            </a:lvl3pPr>
            <a:lvl4pPr>
              <a:defRPr sz="2400">
                <a:latin typeface="Muli Regular"/>
                <a:cs typeface="Muli Regular"/>
              </a:defRPr>
            </a:lvl4pPr>
            <a:lvl5pPr marL="2057400" indent="-228600">
              <a:buFont typeface="Wingdings" charset="2"/>
              <a:buChar char="²"/>
              <a:defRPr sz="2400">
                <a:latin typeface="Muli Regular"/>
                <a:cs typeface="Muli Regular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3C97DC64-605E-8E4E-80CC-28C890022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93767" y="4596273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r>
              <a:rPr lang="de-DE" dirty="0"/>
              <a:t>PSI soundso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85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E49FAAD-3BD8-4597-9AE5-BB11CAD7A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7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4139161-AAAD-415A-A2B6-287119D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292800"/>
            <a:ext cx="11232000" cy="495907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</p:spTree>
    <p:extLst>
      <p:ext uri="{BB962C8B-B14F-4D97-AF65-F5344CB8AC3E}">
        <p14:creationId xmlns:p14="http://schemas.microsoft.com/office/powerpoint/2010/main" val="4147140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38896" y="2890391"/>
            <a:ext cx="6971704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38897" y="4278868"/>
            <a:ext cx="69717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15" name="Segnaposto data 3">
            <a:extLst>
              <a:ext uri="{FF2B5EF4-FFF2-40B4-BE49-F238E27FC236}">
                <a16:creationId xmlns:a16="http://schemas.microsoft.com/office/drawing/2014/main" id="{B0B3840B-4F8F-5D4A-BE4D-515BFFFA0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D1CB468B-6234-D04B-A2D7-7545AE22986B}" type="datetime1">
              <a:t>11/2/2020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499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776" y="527964"/>
            <a:ext cx="7310043" cy="446276"/>
          </a:xfr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2776" y="1194561"/>
            <a:ext cx="10130713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11/2/2020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641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27964"/>
            <a:ext cx="7310043" cy="446276"/>
          </a:xfr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53062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9433" y="1577340"/>
            <a:ext cx="53062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C758A41A-99D0-E84B-8FE2-857A4FBE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38BED5E8-9089-174C-BF11-B7DF163EB547}" type="datetime1">
              <a:t>11/2/2020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923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528A25B-B3ED-E542-825D-E47ADBA26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5778500"/>
            <a:ext cx="12179300" cy="1079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7310043" cy="446276"/>
          </a:xfr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2E85EB29-7773-EA41-86EF-AB27DEA49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9831E0E-B4B9-804C-B32F-14C6EC15B13E}" type="datetime1">
              <a:t>11/2/2020</a:t>
            </a:fld>
            <a:endParaRPr lang="it-IT"/>
          </a:p>
        </p:txBody>
      </p:sp>
      <p:sp>
        <p:nvSpPr>
          <p:cNvPr id="15" name="Segnaposto numero diapositiva 16">
            <a:extLst>
              <a:ext uri="{FF2B5EF4-FFF2-40B4-BE49-F238E27FC236}">
                <a16:creationId xmlns:a16="http://schemas.microsoft.com/office/drawing/2014/main" id="{7D97418D-D037-F84F-BA6E-B7EF0EFCB541}"/>
              </a:ext>
            </a:extLst>
          </p:cNvPr>
          <p:cNvSpPr txBox="1">
            <a:spLocks/>
          </p:cNvSpPr>
          <p:nvPr userDrawn="1"/>
        </p:nvSpPr>
        <p:spPr>
          <a:xfrm>
            <a:off x="381000" y="6416675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90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528A25B-B3ED-E542-825D-E47ADBA26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5778500"/>
            <a:ext cx="12179300" cy="1079500"/>
          </a:xfrm>
          <a:prstGeom prst="rect">
            <a:avLst/>
          </a:prstGeom>
        </p:spPr>
      </p:pic>
      <p:sp>
        <p:nvSpPr>
          <p:cNvPr id="15" name="Segnaposto data 3">
            <a:extLst>
              <a:ext uri="{FF2B5EF4-FFF2-40B4-BE49-F238E27FC236}">
                <a16:creationId xmlns:a16="http://schemas.microsoft.com/office/drawing/2014/main" id="{471999AC-979D-ED49-902A-8F01B0F4E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2805CA99-DB71-1E43-AE65-640926A8E210}" type="datetime1">
              <a:t>11/2/2020</a:t>
            </a:fld>
            <a:endParaRPr lang="it-IT"/>
          </a:p>
        </p:txBody>
      </p:sp>
      <p:sp>
        <p:nvSpPr>
          <p:cNvPr id="16" name="Segnaposto numero diapositiva 16">
            <a:extLst>
              <a:ext uri="{FF2B5EF4-FFF2-40B4-BE49-F238E27FC236}">
                <a16:creationId xmlns:a16="http://schemas.microsoft.com/office/drawing/2014/main" id="{3F14C0E4-6232-D542-BA79-E689284628BD}"/>
              </a:ext>
            </a:extLst>
          </p:cNvPr>
          <p:cNvSpPr txBox="1">
            <a:spLocks/>
          </p:cNvSpPr>
          <p:nvPr userDrawn="1"/>
        </p:nvSpPr>
        <p:spPr>
          <a:xfrm>
            <a:off x="381000" y="6416675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546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>
            <a:extLst>
              <a:ext uri="{FF2B5EF4-FFF2-40B4-BE49-F238E27FC236}">
                <a16:creationId xmlns:a16="http://schemas.microsoft.com/office/drawing/2014/main" id="{380D4A8A-2D9C-8E40-8A5E-CE0E53191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B5162847-88AC-BC49-B42C-068C475CD287}" type="datetime1">
              <a:t>11/2/2020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043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2667000" y="2895600"/>
            <a:ext cx="6971704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500" b="1">
                <a:solidFill>
                  <a:srgbClr val="4A4E4F"/>
                </a:solidFill>
                <a:latin typeface="Muli" pitchFamily="2" charset="77"/>
              </a:defRPr>
            </a:lvl1pPr>
          </a:lstStyle>
          <a:p>
            <a:endParaRPr dirty="0"/>
          </a:p>
        </p:txBody>
      </p:sp>
      <p:sp>
        <p:nvSpPr>
          <p:cNvPr id="8" name="Holder 3"/>
          <p:cNvSpPr>
            <a:spLocks noGrp="1"/>
          </p:cNvSpPr>
          <p:nvPr>
            <p:ph type="subTitle" idx="4"/>
          </p:nvPr>
        </p:nvSpPr>
        <p:spPr>
          <a:xfrm>
            <a:off x="2667001" y="4284077"/>
            <a:ext cx="69717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>
                <a:solidFill>
                  <a:srgbClr val="4A4E4F"/>
                </a:solidFill>
                <a:latin typeface="Muli" pitchFamily="2" charset="77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8783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5">
            <a:extLst>
              <a:ext uri="{FF2B5EF4-FFF2-40B4-BE49-F238E27FC236}">
                <a16:creationId xmlns:a16="http://schemas.microsoft.com/office/drawing/2014/main" id="{DDDD9FD9-FCE9-44BB-AECA-673406B210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86" y="-2070804"/>
            <a:ext cx="12329786" cy="1076971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F5E6461-1244-4C38-AC7F-6B55CE0BD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5910"/>
            <a:ext cx="9144000" cy="1463443"/>
          </a:xfrm>
        </p:spPr>
        <p:txBody>
          <a:bodyPr anchor="b"/>
          <a:lstStyle>
            <a:lvl1pPr algn="ctr">
              <a:defRPr sz="6000" b="1">
                <a:solidFill>
                  <a:srgbClr val="201B5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334DDA-A16E-4C57-B4D3-FD9746152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6"/>
            <a:ext cx="9144000" cy="5655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GB" dirty="0"/>
          </a:p>
        </p:txBody>
      </p: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3B3AA881-2647-4D71-A0D6-DA21D0DE9086}"/>
              </a:ext>
            </a:extLst>
          </p:cNvPr>
          <p:cNvSpPr txBox="1">
            <a:spLocks/>
          </p:cNvSpPr>
          <p:nvPr userDrawn="1"/>
        </p:nvSpPr>
        <p:spPr>
          <a:xfrm>
            <a:off x="0" y="6339180"/>
            <a:ext cx="12192000" cy="44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This project receives funding from the </a:t>
            </a:r>
            <a:r>
              <a:rPr lang="en-GB" sz="900" i="1">
                <a:solidFill>
                  <a:schemeClr val="bg1">
                    <a:lumMod val="50000"/>
                  </a:schemeClr>
                </a:solidFill>
              </a:rPr>
              <a:t>European Union’s Horizon 2020 research and innovation programme </a:t>
            </a:r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under grant agreement No 857641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Picture 2" descr="https://www.efre.nrw.de/fileadmin/Logos/EU-Fo__rderhinweis__EFRE_/EFRE_Foerderhinweis_deutsch_farbig.jpg">
            <a:extLst>
              <a:ext uri="{FF2B5EF4-FFF2-40B4-BE49-F238E27FC236}">
                <a16:creationId xmlns:a16="http://schemas.microsoft.com/office/drawing/2014/main" id="{ED98E1BA-82C8-49F4-9C35-A61B6AB4CCE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5797" r="68976" b="7854"/>
          <a:stretch/>
        </p:blipFill>
        <p:spPr bwMode="auto">
          <a:xfrm>
            <a:off x="5761894" y="5921247"/>
            <a:ext cx="668213" cy="4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94DD061-1361-43DF-AD43-6435EC4E13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5520" y="631030"/>
            <a:ext cx="5456324" cy="19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92908"/>
      </p:ext>
    </p:extLst>
  </p:cSld>
  <p:clrMapOvr>
    <a:masterClrMapping/>
  </p:clrMapOvr>
  <p:hf sldNum="0"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EA0DD-0892-4675-AB64-13D21C45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solidFill>
                  <a:srgbClr val="201B50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8FC795-68E2-42BE-866C-B23DFDC6F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9D8732-EFB4-4AFE-9AC3-CBAEF36F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0DD6A6-396D-41EF-A476-777DC05F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F53D9A-9DE8-454B-A23C-53E69DC7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7572" y="6356350"/>
            <a:ext cx="611480" cy="365125"/>
          </a:xfrm>
        </p:spPr>
        <p:txBody>
          <a:bodyPr/>
          <a:lstStyle>
            <a:lvl1pPr>
              <a:defRPr/>
            </a:lvl1pPr>
          </a:lstStyle>
          <a:p>
            <a:fld id="{AD676D79-DB49-4305-8E2E-7D0B9A1D96D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7CD56A17-2B18-4F07-8F40-C66854406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68128" y="5257800"/>
            <a:ext cx="1681981" cy="14585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17CC2C-E2BE-4C0F-9895-D4A207352D1F}"/>
              </a:ext>
            </a:extLst>
          </p:cNvPr>
          <p:cNvSpPr/>
          <p:nvPr userDrawn="1"/>
        </p:nvSpPr>
        <p:spPr>
          <a:xfrm>
            <a:off x="0" y="6208862"/>
            <a:ext cx="7719237" cy="36000"/>
          </a:xfrm>
          <a:prstGeom prst="rect">
            <a:avLst/>
          </a:prstGeom>
          <a:gradFill flip="none" rotWithShape="1">
            <a:gsLst>
              <a:gs pos="90000">
                <a:schemeClr val="accent1">
                  <a:lumMod val="5000"/>
                  <a:lumOff val="95000"/>
                </a:schemeClr>
              </a:gs>
              <a:gs pos="46000">
                <a:srgbClr val="201B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C52F6AC-F557-4476-B576-301D5B3CFE97}"/>
              </a:ext>
            </a:extLst>
          </p:cNvPr>
          <p:cNvSpPr txBox="1">
            <a:spLocks/>
          </p:cNvSpPr>
          <p:nvPr userDrawn="1"/>
        </p:nvSpPr>
        <p:spPr>
          <a:xfrm>
            <a:off x="838200" y="6339180"/>
            <a:ext cx="7051158" cy="44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This project receives funding from the </a:t>
            </a:r>
            <a:r>
              <a:rPr lang="en-GB" sz="900" i="1">
                <a:solidFill>
                  <a:schemeClr val="bg1">
                    <a:lumMod val="50000"/>
                  </a:schemeClr>
                </a:solidFill>
              </a:rPr>
              <a:t>European Union’s Horizon 2020 research and innovation programme </a:t>
            </a:r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under grant agreement No 857641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 descr="https://www.efre.nrw.de/fileadmin/Logos/EU-Fo__rderhinweis__EFRE_/EFRE_Foerderhinweis_deutsch_farbig.jpg">
            <a:extLst>
              <a:ext uri="{FF2B5EF4-FFF2-40B4-BE49-F238E27FC236}">
                <a16:creationId xmlns:a16="http://schemas.microsoft.com/office/drawing/2014/main" id="{4DF28E5F-8DE6-4D7B-B26D-727D17D57EF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5797" r="68976" b="7854"/>
          <a:stretch/>
        </p:blipFill>
        <p:spPr bwMode="auto">
          <a:xfrm>
            <a:off x="169987" y="6333010"/>
            <a:ext cx="668213" cy="4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30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26CB-3BEC-4086-A6CC-E7AF26566C67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0F64-20AD-49BE-8542-CBC7DA2AA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9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U:\20160506_PSI_Luftbild_0292.jpg"/>
          <p:cNvPicPr>
            <a:picLocks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9"/>
          <a:stretch/>
        </p:blipFill>
        <p:spPr bwMode="auto">
          <a:xfrm>
            <a:off x="4347390" y="260651"/>
            <a:ext cx="6741180" cy="316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-3" y="260650"/>
            <a:ext cx="4203947" cy="3168351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32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5" name="Bild 24" descr="PSI-Logo_narrow_30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7017" y="548697"/>
            <a:ext cx="1627200" cy="57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15"/>
          <p:cNvSpPr>
            <a:spLocks noChangeArrowheads="1"/>
          </p:cNvSpPr>
          <p:nvPr userDrawn="1"/>
        </p:nvSpPr>
        <p:spPr bwMode="auto">
          <a:xfrm>
            <a:off x="1104016" y="6042000"/>
            <a:ext cx="816000" cy="816000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3200">
              <a:latin typeface="Times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 hasCustomPrompt="1"/>
          </p:nvPr>
        </p:nvSpPr>
        <p:spPr>
          <a:xfrm>
            <a:off x="1085866" y="4365104"/>
            <a:ext cx="10625665" cy="1080120"/>
          </a:xfrm>
        </p:spPr>
        <p:txBody>
          <a:bodyPr/>
          <a:lstStyle>
            <a:lvl1pPr>
              <a:lnSpc>
                <a:spcPct val="100000"/>
              </a:lnSpc>
              <a:defRPr sz="3333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GB" noProof="0" dirty="0" smtClean="0"/>
              <a:t>Insert the title of your </a:t>
            </a:r>
            <a:br>
              <a:rPr lang="en-GB" noProof="0" dirty="0" smtClean="0"/>
            </a:br>
            <a:r>
              <a:rPr lang="en-GB" noProof="0" dirty="0" smtClean="0"/>
              <a:t>presentation here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1104017" y="3928576"/>
            <a:ext cx="10607516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0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r>
              <a:rPr lang="en-GB" noProof="0" dirty="0" smtClean="0"/>
              <a:t>First name and name Author  ::  Function  ::  Paul Scherrer Institute</a:t>
            </a:r>
          </a:p>
        </p:txBody>
      </p:sp>
      <p:sp>
        <p:nvSpPr>
          <p:cNvPr id="10" name="Rechteck 1"/>
          <p:cNvSpPr>
            <a:spLocks noChangeArrowheads="1"/>
          </p:cNvSpPr>
          <p:nvPr userDrawn="1"/>
        </p:nvSpPr>
        <p:spPr bwMode="auto">
          <a:xfrm>
            <a:off x="7728182" y="3196597"/>
            <a:ext cx="3360373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200" b="1" i="0" kern="0" spc="41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200" b="1" i="0" kern="0" spc="41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11232000" y="260650"/>
            <a:ext cx="960000" cy="3168351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32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04901" y="5534100"/>
            <a:ext cx="10606617" cy="39117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969696"/>
                </a:solidFill>
              </a:defRPr>
            </a:lvl1pPr>
            <a:lvl2pPr marL="237047" indent="0">
              <a:buNone/>
              <a:defRPr sz="2000" b="1"/>
            </a:lvl2pPr>
            <a:lvl3pPr marL="474097" indent="0">
              <a:buNone/>
              <a:defRPr sz="2000" b="1"/>
            </a:lvl3pPr>
            <a:lvl4pPr marL="719613" indent="0">
              <a:buNone/>
              <a:defRPr sz="2000" b="1"/>
            </a:lvl4pPr>
            <a:lvl5pPr marL="956661" indent="0">
              <a:buNone/>
              <a:defRPr sz="2000" b="1"/>
            </a:lvl5pPr>
          </a:lstStyle>
          <a:p>
            <a:pPr lvl="0"/>
            <a:r>
              <a:rPr lang="en-GB" noProof="0" dirty="0" smtClean="0"/>
              <a:t>Insert the occasion and date of your presentation here</a:t>
            </a:r>
          </a:p>
        </p:txBody>
      </p:sp>
    </p:spTree>
    <p:extLst>
      <p:ext uri="{BB962C8B-B14F-4D97-AF65-F5344CB8AC3E}">
        <p14:creationId xmlns:p14="http://schemas.microsoft.com/office/powerpoint/2010/main" val="1738302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43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237050" marR="0" indent="-237050" algn="l" defTabSz="121910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2267">
                <a:latin typeface="+mn-lt"/>
              </a:defRPr>
            </a:lvl1pPr>
            <a:lvl2pPr marL="474097" marR="0" indent="-237050" algn="l" defTabSz="121910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2267">
                <a:latin typeface="+mn-lt"/>
              </a:defRPr>
            </a:lvl2pPr>
            <a:lvl3pPr marL="719614" marR="0" indent="-245517" algn="l" defTabSz="121910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2267">
                <a:latin typeface="+mn-lt"/>
              </a:defRPr>
            </a:lvl3pPr>
            <a:lvl4pPr marL="956663" marR="0" indent="-237050" algn="l" defTabSz="121910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2267">
                <a:latin typeface="+mn-lt"/>
              </a:defRPr>
            </a:lvl4pPr>
            <a:lvl5pPr marL="1193711" marR="0" indent="-237050" algn="l" defTabSz="121910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2267">
                <a:latin typeface="+mn-lt"/>
              </a:defRPr>
            </a:lvl5pPr>
            <a:lvl6pPr marL="1432878" indent="-239167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2000"/>
            </a:lvl6pPr>
            <a:lvl7pPr marL="1676275" indent="-243399">
              <a:lnSpc>
                <a:spcPct val="110000"/>
              </a:lnSpc>
              <a:buFont typeface="Symbol" panose="05050102010706020507" pitchFamily="18" charset="2"/>
              <a:buChar char="-"/>
              <a:defRPr sz="2000"/>
            </a:lvl7pPr>
            <a:lvl8pPr marL="1915440" indent="-239167">
              <a:lnSpc>
                <a:spcPct val="110000"/>
              </a:lnSpc>
              <a:buFont typeface="Symbol" panose="05050102010706020507" pitchFamily="18" charset="2"/>
              <a:buChar char="-"/>
              <a:defRPr sz="2000"/>
            </a:lvl8pPr>
            <a:lvl9pPr marL="2152490" indent="-237050">
              <a:lnSpc>
                <a:spcPct val="110000"/>
              </a:lnSpc>
              <a:buFont typeface="Symbol" panose="05050102010706020507" pitchFamily="18" charset="2"/>
              <a:buChar char="-"/>
              <a:defRPr sz="20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2769615" y="288001"/>
            <a:ext cx="8944033" cy="5085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noProof="0" dirty="0" smtClean="0">
                <a:effectLst/>
              </a:rPr>
              <a:t>Enter slide title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5745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1102800" y="1412886"/>
            <a:ext cx="10754783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2769615" y="288001"/>
            <a:ext cx="8944033" cy="50850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en-GB" noProof="0" dirty="0" smtClean="0">
                <a:effectLst/>
              </a:rPr>
              <a:t>Enter slide title</a:t>
            </a:r>
            <a:endParaRPr lang="en-GB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1246455" y="1484781"/>
            <a:ext cx="10514177" cy="4608515"/>
          </a:xfrm>
        </p:spPr>
        <p:txBody>
          <a:bodyPr/>
          <a:lstStyle>
            <a:lvl1pPr marL="237050" marR="0" indent="-237050" algn="l" defTabSz="121910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2267">
                <a:latin typeface="+mn-lt"/>
              </a:defRPr>
            </a:lvl1pPr>
            <a:lvl2pPr marL="474097" marR="0" indent="-237050" algn="l" defTabSz="121910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2267">
                <a:latin typeface="+mn-lt"/>
              </a:defRPr>
            </a:lvl2pPr>
            <a:lvl3pPr marL="719614" marR="0" indent="-245517" algn="l" defTabSz="121910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2267">
                <a:latin typeface="+mn-lt"/>
              </a:defRPr>
            </a:lvl3pPr>
            <a:lvl4pPr marL="956663" marR="0" indent="-237050" algn="l" defTabSz="121910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2267">
                <a:latin typeface="+mn-lt"/>
              </a:defRPr>
            </a:lvl4pPr>
            <a:lvl5pPr marL="1193711" marR="0" indent="-237050" algn="l" defTabSz="121910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2267">
                <a:latin typeface="+mn-lt"/>
              </a:defRPr>
            </a:lvl5pPr>
            <a:lvl6pPr marL="1432878" indent="-239167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2000"/>
            </a:lvl6pPr>
            <a:lvl7pPr marL="1676275" indent="-243399">
              <a:lnSpc>
                <a:spcPct val="110000"/>
              </a:lnSpc>
              <a:buFont typeface="Symbol" panose="05050102010706020507" pitchFamily="18" charset="2"/>
              <a:buChar char="-"/>
              <a:defRPr sz="2000"/>
            </a:lvl7pPr>
            <a:lvl8pPr marL="1915440" indent="-239167">
              <a:lnSpc>
                <a:spcPct val="110000"/>
              </a:lnSpc>
              <a:buFont typeface="Symbol" panose="05050102010706020507" pitchFamily="18" charset="2"/>
              <a:buChar char="-"/>
              <a:defRPr sz="2000"/>
            </a:lvl8pPr>
            <a:lvl9pPr marL="2152490" indent="-237050">
              <a:lnSpc>
                <a:spcPct val="110000"/>
              </a:lnSpc>
              <a:buFont typeface="Symbol" panose="05050102010706020507" pitchFamily="18" charset="2"/>
              <a:buChar char="-"/>
              <a:defRPr sz="20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800254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390658" y="1341442"/>
            <a:ext cx="5041900" cy="4679951"/>
          </a:xfrm>
        </p:spPr>
        <p:txBody>
          <a:bodyPr/>
          <a:lstStyle>
            <a:lvl1pPr marL="237050" indent="-237050">
              <a:buClr>
                <a:schemeClr val="tx1"/>
              </a:buClr>
              <a:buFont typeface="Arial" panose="020B0604020202020204" pitchFamily="34" charset="0"/>
              <a:buChar char="•"/>
              <a:defRPr sz="2267"/>
            </a:lvl1pPr>
            <a:lvl2pPr marL="474097" indent="-237050">
              <a:buSzPct val="100000"/>
              <a:buFont typeface="Symbol" panose="05050102010706020507" pitchFamily="18" charset="2"/>
              <a:buChar char="-"/>
              <a:defRPr sz="2267"/>
            </a:lvl2pPr>
            <a:lvl3pPr marL="719614" indent="-245517">
              <a:buFont typeface="Symbol" panose="05050102010706020507" pitchFamily="18" charset="2"/>
              <a:buChar char="-"/>
              <a:defRPr sz="2267"/>
            </a:lvl3pPr>
            <a:lvl4pPr marL="956663" indent="-237050">
              <a:buFont typeface="Symbol" panose="05050102010706020507" pitchFamily="18" charset="2"/>
              <a:buChar char="-"/>
              <a:defRPr sz="2267"/>
            </a:lvl4pPr>
            <a:lvl5pPr marL="1193711" indent="-237050">
              <a:buFont typeface="Symbol" panose="05050102010706020507" pitchFamily="18" charset="2"/>
              <a:buChar char="-"/>
              <a:defRPr sz="2267"/>
            </a:lvl5pPr>
            <a:lvl6pPr marL="1432878" indent="-239167">
              <a:buFont typeface="Symbol" panose="05050102010706020507" pitchFamily="18" charset="2"/>
              <a:buChar char="-"/>
              <a:defRPr sz="2000"/>
            </a:lvl6pPr>
            <a:lvl7pPr marL="1676275" indent="-243399">
              <a:buFont typeface="Symbol" panose="05050102010706020507" pitchFamily="18" charset="2"/>
              <a:buChar char="-"/>
              <a:defRPr sz="2000"/>
            </a:lvl7pPr>
            <a:lvl8pPr marL="1915440" indent="-239167">
              <a:buFont typeface="Symbol" panose="05050102010706020507" pitchFamily="18" charset="2"/>
              <a:buChar char="-"/>
              <a:defRPr sz="2000"/>
            </a:lvl8pPr>
            <a:lvl9pPr marL="2152490" indent="-237050">
              <a:buFont typeface="Symbol" panose="05050102010706020507" pitchFamily="18" charset="2"/>
              <a:buChar char="-"/>
              <a:defRPr sz="20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>
          <a:xfrm>
            <a:off x="2769615" y="288001"/>
            <a:ext cx="8944033" cy="508500"/>
          </a:xfrm>
        </p:spPr>
        <p:txBody>
          <a:bodyPr/>
          <a:lstStyle/>
          <a:p>
            <a:r>
              <a:rPr lang="en-GB" noProof="0" dirty="0" smtClean="0">
                <a:effectLst/>
              </a:rPr>
              <a:t>Enter slide title</a:t>
            </a:r>
            <a:endParaRPr lang="en-GB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671742" y="1337875"/>
            <a:ext cx="5041900" cy="4679951"/>
          </a:xfrm>
        </p:spPr>
        <p:txBody>
          <a:bodyPr/>
          <a:lstStyle>
            <a:lvl1pPr marL="237050" indent="-237050">
              <a:buClr>
                <a:schemeClr val="tx1"/>
              </a:buClr>
              <a:buFont typeface="Arial" panose="020B0604020202020204" pitchFamily="34" charset="0"/>
              <a:buChar char="•"/>
              <a:defRPr sz="2267"/>
            </a:lvl1pPr>
            <a:lvl2pPr marL="474097" indent="-237050">
              <a:buSzPct val="100000"/>
              <a:buFont typeface="Symbol" panose="05050102010706020507" pitchFamily="18" charset="2"/>
              <a:buChar char="-"/>
              <a:defRPr sz="2267"/>
            </a:lvl2pPr>
            <a:lvl3pPr marL="719614" indent="-245517">
              <a:buFont typeface="Symbol" panose="05050102010706020507" pitchFamily="18" charset="2"/>
              <a:buChar char="-"/>
              <a:defRPr sz="2267"/>
            </a:lvl3pPr>
            <a:lvl4pPr marL="956663" indent="-237050">
              <a:buFont typeface="Symbol" panose="05050102010706020507" pitchFamily="18" charset="2"/>
              <a:buChar char="-"/>
              <a:defRPr sz="2267"/>
            </a:lvl4pPr>
            <a:lvl5pPr marL="1193711" indent="-237050">
              <a:buFont typeface="Symbol" panose="05050102010706020507" pitchFamily="18" charset="2"/>
              <a:buChar char="-"/>
              <a:defRPr sz="2267"/>
            </a:lvl5pPr>
            <a:lvl6pPr marL="1432878" indent="-239167">
              <a:buFont typeface="Symbol" panose="05050102010706020507" pitchFamily="18" charset="2"/>
              <a:buChar char="-"/>
              <a:defRPr sz="2000"/>
            </a:lvl6pPr>
            <a:lvl7pPr marL="1676275" indent="-243399">
              <a:buFont typeface="Symbol" panose="05050102010706020507" pitchFamily="18" charset="2"/>
              <a:buChar char="-"/>
              <a:defRPr sz="2000"/>
            </a:lvl7pPr>
            <a:lvl8pPr marL="1915440" indent="-239167">
              <a:buFont typeface="Symbol" panose="05050102010706020507" pitchFamily="18" charset="2"/>
              <a:buChar char="-"/>
              <a:defRPr sz="2000"/>
            </a:lvl8pPr>
            <a:lvl9pPr marL="2152490" indent="-237050">
              <a:buFont typeface="Symbol" panose="05050102010706020507" pitchFamily="18" charset="2"/>
              <a:buChar char="-"/>
              <a:defRPr sz="20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4228017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1102800" y="1412886"/>
            <a:ext cx="10754783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>
          <a:xfrm>
            <a:off x="2769615" y="288001"/>
            <a:ext cx="8944033" cy="508500"/>
          </a:xfrm>
        </p:spPr>
        <p:txBody>
          <a:bodyPr/>
          <a:lstStyle/>
          <a:p>
            <a:r>
              <a:rPr lang="en-GB" noProof="0" dirty="0" smtClean="0">
                <a:effectLst/>
              </a:rPr>
              <a:t>Enter slide title</a:t>
            </a:r>
            <a:endParaRPr lang="en-GB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1251230" y="1449814"/>
            <a:ext cx="5041900" cy="4571585"/>
          </a:xfrm>
        </p:spPr>
        <p:txBody>
          <a:bodyPr/>
          <a:lstStyle>
            <a:lvl1pPr marL="237050" indent="-237050">
              <a:buClr>
                <a:schemeClr val="tx1"/>
              </a:buClr>
              <a:buFont typeface="Arial" panose="020B0604020202020204" pitchFamily="34" charset="0"/>
              <a:buChar char="•"/>
              <a:defRPr sz="2267"/>
            </a:lvl1pPr>
            <a:lvl2pPr marL="474097" indent="-237050">
              <a:buSzPct val="100000"/>
              <a:buFont typeface="Symbol" panose="05050102010706020507" pitchFamily="18" charset="2"/>
              <a:buChar char="-"/>
              <a:defRPr sz="2267"/>
            </a:lvl2pPr>
            <a:lvl3pPr marL="719614" indent="-245517">
              <a:buFont typeface="Symbol" panose="05050102010706020507" pitchFamily="18" charset="2"/>
              <a:buChar char="-"/>
              <a:defRPr sz="2267"/>
            </a:lvl3pPr>
            <a:lvl4pPr marL="956663" indent="-237050">
              <a:buFont typeface="Symbol" panose="05050102010706020507" pitchFamily="18" charset="2"/>
              <a:buChar char="-"/>
              <a:defRPr sz="2267"/>
            </a:lvl4pPr>
            <a:lvl5pPr marL="1193711" indent="-237050">
              <a:buFont typeface="Symbol" panose="05050102010706020507" pitchFamily="18" charset="2"/>
              <a:buChar char="-"/>
              <a:defRPr sz="2267"/>
            </a:lvl5pPr>
            <a:lvl6pPr marL="1432878" indent="-239167">
              <a:buFont typeface="Symbol" panose="05050102010706020507" pitchFamily="18" charset="2"/>
              <a:buChar char="-"/>
              <a:defRPr sz="2000"/>
            </a:lvl6pPr>
            <a:lvl7pPr marL="1676275" indent="-243399">
              <a:buFont typeface="Symbol" panose="05050102010706020507" pitchFamily="18" charset="2"/>
              <a:buChar char="-"/>
              <a:defRPr sz="2000"/>
            </a:lvl7pPr>
            <a:lvl8pPr marL="1915440" indent="-239167">
              <a:buFont typeface="Symbol" panose="05050102010706020507" pitchFamily="18" charset="2"/>
              <a:buChar char="-"/>
              <a:defRPr sz="2000"/>
            </a:lvl8pPr>
            <a:lvl9pPr marL="2152490" indent="-237050">
              <a:buFont typeface="Symbol" panose="05050102010706020507" pitchFamily="18" charset="2"/>
              <a:buChar char="-"/>
              <a:defRPr sz="20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6532314" y="1446237"/>
            <a:ext cx="5041900" cy="4575155"/>
          </a:xfrm>
        </p:spPr>
        <p:txBody>
          <a:bodyPr/>
          <a:lstStyle>
            <a:lvl1pPr marL="237050" indent="-237050">
              <a:buClr>
                <a:schemeClr val="tx1"/>
              </a:buClr>
              <a:buFont typeface="Arial" panose="020B0604020202020204" pitchFamily="34" charset="0"/>
              <a:buChar char="•"/>
              <a:defRPr sz="2267"/>
            </a:lvl1pPr>
            <a:lvl2pPr marL="474097" indent="-237050">
              <a:buSzPct val="100000"/>
              <a:buFont typeface="Symbol" panose="05050102010706020507" pitchFamily="18" charset="2"/>
              <a:buChar char="-"/>
              <a:defRPr sz="2267"/>
            </a:lvl2pPr>
            <a:lvl3pPr marL="719614" indent="-245517">
              <a:buFont typeface="Symbol" panose="05050102010706020507" pitchFamily="18" charset="2"/>
              <a:buChar char="-"/>
              <a:defRPr sz="2267"/>
            </a:lvl3pPr>
            <a:lvl4pPr marL="956663" indent="-237050">
              <a:buFont typeface="Symbol" panose="05050102010706020507" pitchFamily="18" charset="2"/>
              <a:buChar char="-"/>
              <a:defRPr sz="2267"/>
            </a:lvl4pPr>
            <a:lvl5pPr marL="1193711" indent="-237050">
              <a:buFont typeface="Symbol" panose="05050102010706020507" pitchFamily="18" charset="2"/>
              <a:buChar char="-"/>
              <a:defRPr sz="2267"/>
            </a:lvl5pPr>
            <a:lvl6pPr marL="1432878" indent="-239167">
              <a:buFont typeface="Symbol" panose="05050102010706020507" pitchFamily="18" charset="2"/>
              <a:buChar char="-"/>
              <a:defRPr sz="2000"/>
            </a:lvl6pPr>
            <a:lvl7pPr marL="1676275" indent="-243399">
              <a:buFont typeface="Symbol" panose="05050102010706020507" pitchFamily="18" charset="2"/>
              <a:buChar char="-"/>
              <a:defRPr sz="2000"/>
            </a:lvl7pPr>
            <a:lvl8pPr marL="1915440" indent="-239167">
              <a:buFont typeface="Symbol" panose="05050102010706020507" pitchFamily="18" charset="2"/>
              <a:buChar char="-"/>
              <a:defRPr sz="2000"/>
            </a:lvl8pPr>
            <a:lvl9pPr marL="2152490" indent="-237050">
              <a:buFont typeface="Symbol" panose="05050102010706020507" pitchFamily="18" charset="2"/>
              <a:buChar char="-"/>
              <a:defRPr sz="20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525475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69615" y="288001"/>
            <a:ext cx="8944033" cy="508500"/>
          </a:xfrm>
        </p:spPr>
        <p:txBody>
          <a:bodyPr/>
          <a:lstStyle/>
          <a:p>
            <a:r>
              <a:rPr lang="en-GB" noProof="0" dirty="0" smtClean="0">
                <a:effectLst/>
              </a:rPr>
              <a:t>Enter slide title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738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sv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73EB67-5653-48CD-986C-91038E6C2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A1EA1B-F529-416C-8BF5-F2F1FEF9B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8F106A-66A7-4CA4-BCDA-DDEC0731F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3E7E4-4321-4223-8086-6425ECE8DF3A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AEFAD3-3569-46DD-9620-1D442B0E9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3C96DC-1FC0-472B-ABED-2E088817E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C1EF1-5E5B-4D03-968A-04EA430F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5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69615" y="288001"/>
            <a:ext cx="8944033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>
                <a:effectLst/>
              </a:rPr>
              <a:t>Enter </a:t>
            </a:r>
            <a:r>
              <a:rPr lang="de-CH" dirty="0" err="1" smtClean="0">
                <a:effectLst/>
              </a:rPr>
              <a:t>slide</a:t>
            </a:r>
            <a:r>
              <a:rPr lang="de-CH" dirty="0" smtClean="0">
                <a:effectLst/>
              </a:rPr>
              <a:t> title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41749" y="6624000"/>
            <a:ext cx="767656" cy="196851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67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16" y="1412879"/>
            <a:ext cx="816000" cy="816000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32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390667" y="1341443"/>
            <a:ext cx="10322983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4000" y="285757"/>
            <a:ext cx="1353600" cy="48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44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78" r:id="rId14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marL="0" marR="0" indent="0" algn="l" defTabSz="121917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32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33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33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33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33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609555"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 Narrow" pitchFamily="34" charset="0"/>
        </a:defRPr>
      </a:lvl6pPr>
      <a:lvl7pPr marL="1219108"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 Narrow" pitchFamily="34" charset="0"/>
        </a:defRPr>
      </a:lvl7pPr>
      <a:lvl8pPr marL="1828664"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 Narrow" pitchFamily="34" charset="0"/>
        </a:defRPr>
      </a:lvl8pPr>
      <a:lvl9pPr marL="2438218"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 Narrow" pitchFamily="34" charset="0"/>
        </a:defRPr>
      </a:lvl9pPr>
    </p:titleStyle>
    <p:bodyStyle>
      <a:lvl1pPr marL="237050" indent="-2370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267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74097" indent="-2370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2267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474097" indent="245517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2267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956663" indent="-2370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2267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1193711" indent="-2370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2267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432878" indent="-239167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2267">
          <a:solidFill>
            <a:schemeClr val="tx1"/>
          </a:solidFill>
          <a:latin typeface="+mn-lt"/>
          <a:ea typeface="+mn-ea"/>
        </a:defRPr>
      </a:lvl6pPr>
      <a:lvl7pPr marL="1676275" indent="-243399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2267">
          <a:solidFill>
            <a:schemeClr val="tx1"/>
          </a:solidFill>
          <a:latin typeface="+mn-lt"/>
          <a:ea typeface="+mn-ea"/>
        </a:defRPr>
      </a:lvl7pPr>
      <a:lvl8pPr marL="1915440" indent="-239167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2267">
          <a:solidFill>
            <a:schemeClr val="tx1"/>
          </a:solidFill>
          <a:latin typeface="+mn-lt"/>
          <a:ea typeface="+mn-ea"/>
        </a:defRPr>
      </a:lvl8pPr>
      <a:lvl9pPr marL="2152490" indent="-2370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22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99196-0378-4845-9E8E-3A2409DBF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FF2AA-A201-3246-BD56-320DBCE6C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FB245-B71C-4446-82FC-DD173228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AF5B6-FA35-7B4F-88E6-058B69B883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54FA-56F3-9045-8D30-BAFB67962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F30A8-2F1A-174C-BFB1-431B10EA8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CEF1B-1A33-014E-A0D3-2332BDF6A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3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9311A8B-5E9E-FF42-AEA1-2D48CDDA678E}"/>
              </a:ext>
            </a:extLst>
          </p:cNvPr>
          <p:cNvGrpSpPr/>
          <p:nvPr userDrawn="1"/>
        </p:nvGrpSpPr>
        <p:grpSpPr>
          <a:xfrm>
            <a:off x="0" y="5778500"/>
            <a:ext cx="12179300" cy="1079500"/>
            <a:chOff x="-25287" y="-2187624"/>
            <a:chExt cx="12179300" cy="1079500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2528A25B-B3ED-E542-825D-E47ADBA26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87" y="-2187624"/>
              <a:ext cx="12179300" cy="1079500"/>
            </a:xfrm>
            <a:prstGeom prst="rect">
              <a:avLst/>
            </a:prstGeom>
          </p:spPr>
        </p:pic>
        <p:pic>
          <p:nvPicPr>
            <p:cNvPr id="26" name="Graphique 6">
              <a:extLst>
                <a:ext uri="{FF2B5EF4-FFF2-40B4-BE49-F238E27FC236}">
                  <a16:creationId xmlns:a16="http://schemas.microsoft.com/office/drawing/2014/main" id="{07C63E5E-FEB8-3A42-8891-E0BFED327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1" t="24043" r="-597" b="24122"/>
            <a:stretch/>
          </p:blipFill>
          <p:spPr>
            <a:xfrm>
              <a:off x="8328248" y="-1980896"/>
              <a:ext cx="1692000" cy="756000"/>
            </a:xfrm>
            <a:prstGeom prst="rect">
              <a:avLst/>
            </a:prstGeom>
          </p:spPr>
        </p:pic>
      </p:grpSp>
      <p:sp>
        <p:nvSpPr>
          <p:cNvPr id="19" name="Segnaposto data 3">
            <a:extLst>
              <a:ext uri="{FF2B5EF4-FFF2-40B4-BE49-F238E27FC236}">
                <a16:creationId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2672" y="6454891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r>
              <a:rPr lang="de-DE"/>
              <a:t>PSI soundso</a:t>
            </a:r>
            <a:endParaRPr lang="it-I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uli Regular"/>
                <a:cs typeface="Muli Regular"/>
              </a:defRPr>
            </a:lvl1pPr>
          </a:lstStyle>
          <a:p>
            <a:fld id="{CAC6784C-9DAB-514C-B4CE-D33C947A8E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1097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33" name="object 17"/>
          <p:cNvSpPr txBox="1"/>
          <p:nvPr/>
        </p:nvSpPr>
        <p:spPr>
          <a:xfrm>
            <a:off x="479376" y="6453336"/>
            <a:ext cx="909788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5" dirty="0">
                <a:solidFill>
                  <a:schemeClr val="tx1"/>
                </a:solidFill>
                <a:latin typeface="Muli" pitchFamily="2" charset="77"/>
                <a:cs typeface="Muli"/>
              </a:rPr>
              <a:t>Th</a:t>
            </a:r>
            <a:r>
              <a:rPr lang="en-US" sz="750" spc="5" dirty="0">
                <a:solidFill>
                  <a:schemeClr val="tx1"/>
                </a:solidFill>
                <a:latin typeface="Muli" pitchFamily="2" charset="77"/>
                <a:cs typeface="Muli"/>
              </a:rPr>
              <a:t>ese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Muli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Muli"/>
              </a:rPr>
              <a:t>project</a:t>
            </a:r>
            <a:r>
              <a:rPr lang="en-US" sz="750" spc="15" dirty="0">
                <a:solidFill>
                  <a:schemeClr val="tx1"/>
                </a:solidFill>
                <a:latin typeface="Muli" pitchFamily="2" charset="77"/>
                <a:cs typeface="Muli"/>
              </a:rPr>
              <a:t>s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Muli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Muli"/>
              </a:rPr>
              <a:t>ha</a:t>
            </a:r>
            <a:r>
              <a:rPr lang="en-US" sz="750" spc="15" dirty="0">
                <a:solidFill>
                  <a:schemeClr val="tx1"/>
                </a:solidFill>
                <a:latin typeface="Muli" pitchFamily="2" charset="77"/>
                <a:cs typeface="Muli"/>
              </a:rPr>
              <a:t>ve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Muli"/>
              </a:rPr>
              <a:t> </a:t>
            </a:r>
            <a:r>
              <a:rPr sz="750" spc="5" dirty="0">
                <a:solidFill>
                  <a:schemeClr val="tx1"/>
                </a:solidFill>
                <a:latin typeface="Muli" pitchFamily="2" charset="77"/>
                <a:cs typeface="Muli"/>
              </a:rPr>
              <a:t>received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Muli"/>
              </a:rPr>
              <a:t> </a:t>
            </a:r>
            <a:r>
              <a:rPr sz="750" spc="25" dirty="0">
                <a:solidFill>
                  <a:schemeClr val="tx1"/>
                </a:solidFill>
                <a:latin typeface="Muli" pitchFamily="2" charset="77"/>
                <a:cs typeface="Muli"/>
              </a:rPr>
              <a:t>funding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Muli"/>
              </a:rPr>
              <a:t> </a:t>
            </a:r>
            <a:r>
              <a:rPr sz="750" spc="25" dirty="0">
                <a:solidFill>
                  <a:schemeClr val="tx1"/>
                </a:solidFill>
                <a:latin typeface="Muli" pitchFamily="2" charset="77"/>
                <a:cs typeface="Muli"/>
              </a:rPr>
              <a:t>from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Muli"/>
              </a:rPr>
              <a:t> </a:t>
            </a:r>
            <a:r>
              <a:rPr sz="750" spc="20" dirty="0">
                <a:solidFill>
                  <a:schemeClr val="tx1"/>
                </a:solidFill>
                <a:latin typeface="Muli" pitchFamily="2" charset="77"/>
                <a:cs typeface="Muli"/>
              </a:rPr>
              <a:t>the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Muli"/>
              </a:rPr>
              <a:t> </a:t>
            </a:r>
            <a:r>
              <a:rPr sz="750" spc="5" dirty="0">
                <a:solidFill>
                  <a:schemeClr val="tx1"/>
                </a:solidFill>
                <a:latin typeface="Muli" pitchFamily="2" charset="77"/>
                <a:cs typeface="Muli"/>
              </a:rPr>
              <a:t>European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Muli"/>
              </a:rPr>
              <a:t> </a:t>
            </a:r>
            <a:r>
              <a:rPr sz="750" spc="5" dirty="0">
                <a:solidFill>
                  <a:schemeClr val="tx1"/>
                </a:solidFill>
                <a:latin typeface="Muli" pitchFamily="2" charset="77"/>
                <a:cs typeface="Muli"/>
              </a:rPr>
              <a:t>Union’s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Muli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Muli"/>
              </a:rPr>
              <a:t>Horizon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Muli"/>
              </a:rPr>
              <a:t> </a:t>
            </a:r>
            <a:r>
              <a:rPr sz="750" spc="30" dirty="0">
                <a:solidFill>
                  <a:schemeClr val="tx1"/>
                </a:solidFill>
                <a:latin typeface="Muli" pitchFamily="2" charset="77"/>
                <a:cs typeface="Muli"/>
              </a:rPr>
              <a:t>2020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Muli"/>
              </a:rPr>
              <a:t> </a:t>
            </a:r>
            <a:r>
              <a:rPr sz="750" spc="5" dirty="0">
                <a:solidFill>
                  <a:schemeClr val="tx1"/>
                </a:solidFill>
                <a:latin typeface="Muli" pitchFamily="2" charset="77"/>
                <a:cs typeface="Muli"/>
              </a:rPr>
              <a:t>research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Muli"/>
              </a:rPr>
              <a:t> </a:t>
            </a:r>
            <a:r>
              <a:rPr sz="750" spc="25" dirty="0">
                <a:solidFill>
                  <a:schemeClr val="tx1"/>
                </a:solidFill>
                <a:latin typeface="Muli" pitchFamily="2" charset="77"/>
                <a:cs typeface="Muli"/>
              </a:rPr>
              <a:t>and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Muli"/>
              </a:rPr>
              <a:t> </a:t>
            </a:r>
            <a:r>
              <a:rPr sz="750" spc="20" dirty="0">
                <a:solidFill>
                  <a:schemeClr val="tx1"/>
                </a:solidFill>
                <a:latin typeface="Muli" pitchFamily="2" charset="77"/>
                <a:cs typeface="Muli"/>
              </a:rPr>
              <a:t>innovation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Muli"/>
              </a:rPr>
              <a:t> </a:t>
            </a:r>
            <a:r>
              <a:rPr sz="750" spc="20" dirty="0">
                <a:solidFill>
                  <a:schemeClr val="tx1"/>
                </a:solidFill>
                <a:latin typeface="Muli" pitchFamily="2" charset="77"/>
                <a:cs typeface="Muli"/>
              </a:rPr>
              <a:t>programme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Muli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Muli"/>
              </a:rPr>
              <a:t>under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Muli"/>
              </a:rPr>
              <a:t> </a:t>
            </a:r>
            <a:r>
              <a:rPr sz="750" spc="30" dirty="0">
                <a:solidFill>
                  <a:schemeClr val="tx1"/>
                </a:solidFill>
                <a:latin typeface="Muli" pitchFamily="2" charset="77"/>
                <a:cs typeface="Muli"/>
              </a:rPr>
              <a:t>grant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Muli"/>
              </a:rPr>
              <a:t> </a:t>
            </a:r>
            <a:r>
              <a:rPr sz="750" spc="15" dirty="0">
                <a:solidFill>
                  <a:schemeClr val="tx1"/>
                </a:solidFill>
                <a:latin typeface="Muli" pitchFamily="2" charset="77"/>
                <a:cs typeface="Muli"/>
              </a:rPr>
              <a:t>agreement</a:t>
            </a:r>
            <a:r>
              <a:rPr sz="750" spc="-10" dirty="0">
                <a:solidFill>
                  <a:schemeClr val="tx1"/>
                </a:solidFill>
                <a:latin typeface="Muli" pitchFamily="2" charset="77"/>
                <a:cs typeface="Muli"/>
              </a:rPr>
              <a:t> No. </a:t>
            </a:r>
            <a:r>
              <a:rPr sz="750" spc="30" dirty="0">
                <a:solidFill>
                  <a:schemeClr val="tx1"/>
                </a:solidFill>
                <a:latin typeface="Muli" pitchFamily="2" charset="77"/>
                <a:cs typeface="Muli"/>
              </a:rPr>
              <a:t>823852</a:t>
            </a:r>
            <a:r>
              <a:rPr lang="en-US" sz="750" spc="30" dirty="0">
                <a:solidFill>
                  <a:schemeClr val="tx1"/>
                </a:solidFill>
                <a:latin typeface="Muli" pitchFamily="2" charset="77"/>
                <a:cs typeface="Muli"/>
              </a:rPr>
              <a:t> and No. </a:t>
            </a:r>
            <a:r>
              <a:rPr lang="en-GB" sz="800" dirty="0">
                <a:solidFill>
                  <a:schemeClr val="tx1"/>
                </a:solidFill>
              </a:rPr>
              <a:t>857641</a:t>
            </a:r>
            <a:endParaRPr sz="750" dirty="0">
              <a:solidFill>
                <a:schemeClr val="tx1"/>
              </a:solidFill>
              <a:latin typeface="Muli" pitchFamily="2" charset="77"/>
              <a:cs typeface="Muli"/>
            </a:endParaRPr>
          </a:p>
        </p:txBody>
      </p:sp>
      <p:grpSp>
        <p:nvGrpSpPr>
          <p:cNvPr id="34" name="Gruppo 49">
            <a:extLst>
              <a:ext uri="{FF2B5EF4-FFF2-40B4-BE49-F238E27FC236}">
                <a16:creationId xmlns:a16="http://schemas.microsoft.com/office/drawing/2014/main" id="{7D04B1C9-7F08-9D47-BE96-BA7CF7910F57}"/>
              </a:ext>
            </a:extLst>
          </p:cNvPr>
          <p:cNvGrpSpPr/>
          <p:nvPr/>
        </p:nvGrpSpPr>
        <p:grpSpPr>
          <a:xfrm>
            <a:off x="479376" y="6021288"/>
            <a:ext cx="486409" cy="345440"/>
            <a:chOff x="995362" y="6228257"/>
            <a:chExt cx="486409" cy="345440"/>
          </a:xfrm>
        </p:grpSpPr>
        <p:sp>
          <p:nvSpPr>
            <p:cNvPr id="35" name="object 18"/>
            <p:cNvSpPr/>
            <p:nvPr/>
          </p:nvSpPr>
          <p:spPr>
            <a:xfrm>
              <a:off x="995362" y="6228257"/>
              <a:ext cx="486409" cy="345440"/>
            </a:xfrm>
            <a:custGeom>
              <a:avLst/>
              <a:gdLst/>
              <a:ahLst/>
              <a:cxnLst/>
              <a:rect l="l" t="t" r="r" b="b"/>
              <a:pathLst>
                <a:path w="486409" h="345440">
                  <a:moveTo>
                    <a:pt x="0" y="345097"/>
                  </a:moveTo>
                  <a:lnTo>
                    <a:pt x="486282" y="345097"/>
                  </a:lnTo>
                  <a:lnTo>
                    <a:pt x="486282" y="0"/>
                  </a:lnTo>
                  <a:lnTo>
                    <a:pt x="0" y="0"/>
                  </a:lnTo>
                  <a:lnTo>
                    <a:pt x="0" y="345097"/>
                  </a:lnTo>
                  <a:close/>
                </a:path>
              </a:pathLst>
            </a:custGeom>
            <a:solidFill>
              <a:srgbClr val="094E9C"/>
            </a:solidFill>
          </p:spPr>
          <p:txBody>
            <a:bodyPr wrap="square" lIns="0" tIns="0" rIns="0" bIns="0" rtlCol="0"/>
            <a:lstStyle/>
            <a:p>
              <a:endParaRPr dirty="0">
                <a:latin typeface="Muli"/>
              </a:endParaRPr>
            </a:p>
          </p:txBody>
        </p:sp>
        <p:sp>
          <p:nvSpPr>
            <p:cNvPr id="36" name="object 19"/>
            <p:cNvSpPr/>
            <p:nvPr/>
          </p:nvSpPr>
          <p:spPr>
            <a:xfrm>
              <a:off x="1097493" y="6259376"/>
              <a:ext cx="86594" cy="852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Muli"/>
              </a:endParaRPr>
            </a:p>
          </p:txBody>
        </p:sp>
        <p:sp>
          <p:nvSpPr>
            <p:cNvPr id="37" name="object 20"/>
            <p:cNvSpPr/>
            <p:nvPr/>
          </p:nvSpPr>
          <p:spPr>
            <a:xfrm>
              <a:off x="1219894" y="6240415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23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6" y="25438"/>
                  </a:lnTo>
                  <a:lnTo>
                    <a:pt x="24117" y="20523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6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6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 dirty="0">
                <a:latin typeface="Muli"/>
              </a:endParaRPr>
            </a:p>
          </p:txBody>
        </p:sp>
        <p:sp>
          <p:nvSpPr>
            <p:cNvPr id="38" name="object 21"/>
            <p:cNvSpPr/>
            <p:nvPr/>
          </p:nvSpPr>
          <p:spPr>
            <a:xfrm>
              <a:off x="1290485" y="6259376"/>
              <a:ext cx="86715" cy="852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Muli"/>
              </a:endParaRPr>
            </a:p>
          </p:txBody>
        </p:sp>
        <p:sp>
          <p:nvSpPr>
            <p:cNvPr id="39" name="object 22"/>
            <p:cNvSpPr/>
            <p:nvPr/>
          </p:nvSpPr>
          <p:spPr>
            <a:xfrm>
              <a:off x="1361198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839"/>
                  </a:moveTo>
                  <a:lnTo>
                    <a:pt x="0" y="12839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552"/>
                  </a:lnTo>
                  <a:lnTo>
                    <a:pt x="25704" y="25552"/>
                  </a:lnTo>
                  <a:lnTo>
                    <a:pt x="24117" y="20650"/>
                  </a:lnTo>
                  <a:lnTo>
                    <a:pt x="34899" y="12839"/>
                  </a:lnTo>
                  <a:close/>
                </a:path>
                <a:path w="34925" h="33654">
                  <a:moveTo>
                    <a:pt x="25704" y="25552"/>
                  </a:moveTo>
                  <a:lnTo>
                    <a:pt x="17449" y="25552"/>
                  </a:lnTo>
                  <a:lnTo>
                    <a:pt x="28232" y="33362"/>
                  </a:lnTo>
                  <a:lnTo>
                    <a:pt x="25704" y="25552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839"/>
                  </a:lnTo>
                  <a:lnTo>
                    <a:pt x="21564" y="1283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 dirty="0">
                <a:latin typeface="Muli"/>
              </a:endParaRPr>
            </a:p>
          </p:txBody>
        </p:sp>
        <p:sp>
          <p:nvSpPr>
            <p:cNvPr id="40" name="object 23"/>
            <p:cNvSpPr/>
            <p:nvPr/>
          </p:nvSpPr>
          <p:spPr>
            <a:xfrm>
              <a:off x="1290485" y="6453160"/>
              <a:ext cx="86601" cy="8523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Muli"/>
              </a:endParaRPr>
            </a:p>
          </p:txBody>
        </p:sp>
        <p:sp>
          <p:nvSpPr>
            <p:cNvPr id="41" name="object 24"/>
            <p:cNvSpPr/>
            <p:nvPr/>
          </p:nvSpPr>
          <p:spPr>
            <a:xfrm>
              <a:off x="1219782" y="6524114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35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4" y="25438"/>
                  </a:lnTo>
                  <a:lnTo>
                    <a:pt x="24117" y="20535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4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4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 dirty="0">
                <a:latin typeface="Muli"/>
              </a:endParaRPr>
            </a:p>
          </p:txBody>
        </p:sp>
        <p:sp>
          <p:nvSpPr>
            <p:cNvPr id="42" name="object 25"/>
            <p:cNvSpPr/>
            <p:nvPr/>
          </p:nvSpPr>
          <p:spPr>
            <a:xfrm>
              <a:off x="1097382" y="6453161"/>
              <a:ext cx="86705" cy="852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Muli"/>
              </a:endParaRPr>
            </a:p>
          </p:txBody>
        </p:sp>
        <p:sp>
          <p:nvSpPr>
            <p:cNvPr id="43" name="object 26"/>
            <p:cNvSpPr/>
            <p:nvPr/>
          </p:nvSpPr>
          <p:spPr>
            <a:xfrm>
              <a:off x="1078483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438"/>
                  </a:lnTo>
                  <a:lnTo>
                    <a:pt x="25667" y="25438"/>
                  </a:lnTo>
                  <a:lnTo>
                    <a:pt x="24117" y="20650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667" y="25438"/>
                  </a:moveTo>
                  <a:lnTo>
                    <a:pt x="17449" y="25438"/>
                  </a:lnTo>
                  <a:lnTo>
                    <a:pt x="28232" y="33362"/>
                  </a:lnTo>
                  <a:lnTo>
                    <a:pt x="25667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 dirty="0">
                <a:latin typeface="Mul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49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34342"/>
          </a:solidFill>
          <a:latin typeface="Muli Black"/>
          <a:ea typeface="+mj-ea"/>
          <a:cs typeface="Muli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kern="1200">
          <a:solidFill>
            <a:srgbClr val="434342"/>
          </a:solidFill>
          <a:latin typeface="Muli Bold"/>
          <a:ea typeface="+mn-ea"/>
          <a:cs typeface="Muli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34342"/>
          </a:solidFill>
          <a:latin typeface="Muli Regular"/>
          <a:ea typeface="+mn-ea"/>
          <a:cs typeface="Muli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34342"/>
          </a:solidFill>
          <a:latin typeface="Muli Regular"/>
          <a:ea typeface="+mn-ea"/>
          <a:cs typeface="Muli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34342"/>
          </a:solidFill>
          <a:latin typeface="Muli Regular"/>
          <a:ea typeface="+mn-ea"/>
          <a:cs typeface="Muli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34342"/>
          </a:solidFill>
          <a:latin typeface="Muli Regular"/>
          <a:ea typeface="+mn-ea"/>
          <a:cs typeface="Muli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3DA76E71-90F4-594C-8F95-9C1B8B8402A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5867400"/>
            <a:ext cx="12179300" cy="990600"/>
          </a:xfrm>
          <a:prstGeom prst="rect">
            <a:avLst/>
          </a:prstGeom>
        </p:spPr>
      </p:pic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D5072787-58E8-A44E-8753-E474F5E48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C50C29C9-981D-204A-8B2E-A989B168FDE9}" type="datetime1">
              <a:t>11/2/2020</a:t>
            </a:fld>
            <a:endParaRPr lang="it-IT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4635" y="527964"/>
            <a:ext cx="7310043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4C4D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4635" y="1194561"/>
            <a:ext cx="1013071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C4D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3" name="Segnaposto numero diapositiva 16">
            <a:extLst>
              <a:ext uri="{FF2B5EF4-FFF2-40B4-BE49-F238E27FC236}">
                <a16:creationId xmlns:a16="http://schemas.microsoft.com/office/drawing/2014/main" id="{AB7B06D6-260D-8048-8C9A-352F4826FF65}"/>
              </a:ext>
            </a:extLst>
          </p:cNvPr>
          <p:cNvSpPr txBox="1">
            <a:spLocks/>
          </p:cNvSpPr>
          <p:nvPr userDrawn="1"/>
        </p:nvSpPr>
        <p:spPr>
          <a:xfrm>
            <a:off x="381000" y="6416675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7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>
        <a:defRPr>
          <a:latin typeface="Muli" pitchFamily="2" charset="77"/>
          <a:ea typeface="+mj-ea"/>
          <a:cs typeface="+mj-cs"/>
        </a:defRPr>
      </a:lvl1pPr>
    </p:titleStyle>
    <p:bodyStyle>
      <a:lvl1pPr marL="0">
        <a:defRPr>
          <a:latin typeface="Muli" pitchFamily="2" charset="77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73EB67-5653-48CD-986C-91038E6C2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A1EA1B-F529-416C-8BF5-F2F1FEF9B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8F106A-66A7-4CA4-BCDA-DDEC0731F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3E7E4-4321-4223-8086-6425ECE8DF3A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AEFAD3-3569-46DD-9620-1D442B0E9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3C96DC-1FC0-472B-ABED-2E088817E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C1EF1-5E5B-4D03-968A-04EA430F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83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hyperlink" Target="https://indico.cells.es/event/249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xpands.eu/" TargetMode="Externa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jpeg"/><Relationship Id="rId5" Type="http://schemas.openxmlformats.org/officeDocument/2006/relationships/image" Target="../media/image24.tiff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2266-0B1E-42F1-B809-20C32DE59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64840"/>
            <a:ext cx="9144000" cy="1270273"/>
          </a:xfrm>
        </p:spPr>
        <p:txBody>
          <a:bodyPr>
            <a:noAutofit/>
          </a:bodyPr>
          <a:lstStyle/>
          <a:p>
            <a:r>
              <a:rPr lang="en-US" sz="4000" dirty="0"/>
              <a:t>Federated services accessible through the '</a:t>
            </a:r>
            <a:r>
              <a:rPr lang="en-US" sz="4000" dirty="0" err="1"/>
              <a:t>PaN</a:t>
            </a:r>
            <a:r>
              <a:rPr lang="en-US" sz="4000" dirty="0"/>
              <a:t> </a:t>
            </a:r>
            <a:r>
              <a:rPr lang="en-US" sz="4000" dirty="0" smtClean="0"/>
              <a:t>portal‘</a:t>
            </a:r>
            <a:br>
              <a:rPr lang="en-US" sz="4000" dirty="0" smtClean="0"/>
            </a:br>
            <a:r>
              <a:rPr lang="en-US" sz="2400" dirty="0" smtClean="0"/>
              <a:t>Alun Ashton, PSI</a:t>
            </a:r>
            <a:endParaRPr lang="en-GB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F3BF44-E4CE-4114-9E5B-5A0319976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8326"/>
            <a:ext cx="9144000" cy="565516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  <a:p>
            <a:r>
              <a:rPr lang="en-GB" sz="8400" b="1" dirty="0">
                <a:solidFill>
                  <a:srgbClr val="E01783"/>
                </a:solidFill>
                <a:latin typeface="+mj-lt"/>
                <a:ea typeface="+mj-ea"/>
                <a:cs typeface="+mj-cs"/>
              </a:rPr>
              <a:t>2nd November 2020 </a:t>
            </a:r>
          </a:p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768641" y="2911644"/>
            <a:ext cx="3982454" cy="6015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ight Arrow 53">
            <a:extLst>
              <a:ext uri="{FF2B5EF4-FFF2-40B4-BE49-F238E27FC236}">
                <a16:creationId xmlns:a16="http://schemas.microsoft.com/office/drawing/2014/main" id="{FD1866E3-D37D-F14D-8E72-325DDE2F3746}"/>
              </a:ext>
            </a:extLst>
          </p:cNvPr>
          <p:cNvSpPr/>
          <p:nvPr/>
        </p:nvSpPr>
        <p:spPr>
          <a:xfrm>
            <a:off x="1639019" y="2122098"/>
            <a:ext cx="966158" cy="6383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B530F4-C307-3A44-B8E3-E839DD09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48" y="-43336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err="1"/>
              <a:t>PaN</a:t>
            </a:r>
            <a:r>
              <a:rPr lang="en-GB" dirty="0"/>
              <a:t> Data Lifecycle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Google Shape;86;g9d6eab1ab8_0_72">
            <a:extLst>
              <a:ext uri="{FF2B5EF4-FFF2-40B4-BE49-F238E27FC236}">
                <a16:creationId xmlns:a16="http://schemas.microsoft.com/office/drawing/2014/main" id="{69E546CC-7095-1E44-BB95-F6B17DA2C79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6828" y="2965017"/>
            <a:ext cx="3744050" cy="118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ircular Arrow 5">
            <a:extLst>
              <a:ext uri="{FF2B5EF4-FFF2-40B4-BE49-F238E27FC236}">
                <a16:creationId xmlns:a16="http://schemas.microsoft.com/office/drawing/2014/main" id="{9E982E6A-D17F-BE47-BD21-865F0E45785A}"/>
              </a:ext>
            </a:extLst>
          </p:cNvPr>
          <p:cNvSpPr/>
          <p:nvPr/>
        </p:nvSpPr>
        <p:spPr>
          <a:xfrm>
            <a:off x="2599961" y="822413"/>
            <a:ext cx="6464175" cy="5241956"/>
          </a:xfrm>
          <a:prstGeom prst="circularArrow">
            <a:avLst>
              <a:gd name="adj1" fmla="val 5384"/>
              <a:gd name="adj2" fmla="val 1142319"/>
              <a:gd name="adj3" fmla="val 20457681"/>
              <a:gd name="adj4" fmla="val 10800000"/>
              <a:gd name="adj5" fmla="val 8836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DFA971-2CE8-ED46-8FA4-FB1C6F38B62D}"/>
              </a:ext>
            </a:extLst>
          </p:cNvPr>
          <p:cNvGrpSpPr/>
          <p:nvPr/>
        </p:nvGrpSpPr>
        <p:grpSpPr>
          <a:xfrm>
            <a:off x="2645227" y="1754917"/>
            <a:ext cx="1445405" cy="1445405"/>
            <a:chOff x="2489701" y="2752252"/>
            <a:chExt cx="1445405" cy="144540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2E6718B-C405-2445-A027-0568380FCC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9701" y="2752252"/>
              <a:ext cx="1445405" cy="1445405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073EAD-E7F2-8D41-8016-87770A8D492E}"/>
                </a:ext>
              </a:extLst>
            </p:cNvPr>
            <p:cNvSpPr txBox="1"/>
            <p:nvPr/>
          </p:nvSpPr>
          <p:spPr>
            <a:xfrm>
              <a:off x="2650717" y="2777902"/>
              <a:ext cx="113043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Plan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Data formats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Storage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Sources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Metadata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9E1C89-6CE0-344B-B026-27F9B9830595}"/>
              </a:ext>
            </a:extLst>
          </p:cNvPr>
          <p:cNvGrpSpPr/>
          <p:nvPr/>
        </p:nvGrpSpPr>
        <p:grpSpPr>
          <a:xfrm>
            <a:off x="3920259" y="820902"/>
            <a:ext cx="1445405" cy="1445405"/>
            <a:chOff x="2489701" y="2752252"/>
            <a:chExt cx="1445405" cy="144540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AC27A0-79E0-7643-843A-1266AE4F39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9701" y="2752252"/>
              <a:ext cx="1445405" cy="1445405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45F8A1-58A2-5747-AFB0-FE314C0DA91C}"/>
                </a:ext>
              </a:extLst>
            </p:cNvPr>
            <p:cNvSpPr txBox="1"/>
            <p:nvPr/>
          </p:nvSpPr>
          <p:spPr>
            <a:xfrm>
              <a:off x="2499233" y="2777902"/>
              <a:ext cx="143340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Create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Experiment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Measurements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Collect Metadata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26BFF8-C7F2-BA4C-98CB-AE171DE4E691}"/>
              </a:ext>
            </a:extLst>
          </p:cNvPr>
          <p:cNvGrpSpPr/>
          <p:nvPr/>
        </p:nvGrpSpPr>
        <p:grpSpPr>
          <a:xfrm>
            <a:off x="5611747" y="602110"/>
            <a:ext cx="1445405" cy="1445405"/>
            <a:chOff x="2489701" y="2752252"/>
            <a:chExt cx="1445405" cy="144540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85760AC-6E5B-3646-909E-F287947BC6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9701" y="2752252"/>
              <a:ext cx="1445405" cy="1445405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8CA874-CD6C-8742-A86C-F8DAAE6E0B64}"/>
                </a:ext>
              </a:extLst>
            </p:cNvPr>
            <p:cNvSpPr txBox="1"/>
            <p:nvPr/>
          </p:nvSpPr>
          <p:spPr>
            <a:xfrm>
              <a:off x="2615388" y="2841273"/>
              <a:ext cx="120109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Process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Store Data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Validate Data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Visualize Data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9810E4-B906-D447-B9C5-069870049C4F}"/>
              </a:ext>
            </a:extLst>
          </p:cNvPr>
          <p:cNvGrpSpPr/>
          <p:nvPr/>
        </p:nvGrpSpPr>
        <p:grpSpPr>
          <a:xfrm>
            <a:off x="7104059" y="1252451"/>
            <a:ext cx="1445405" cy="1445405"/>
            <a:chOff x="2489701" y="2752252"/>
            <a:chExt cx="1445405" cy="144540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6FD039E-7535-3A48-9B4E-6DBCD3AEE3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9701" y="2752252"/>
              <a:ext cx="1445405" cy="1445405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75E778-222F-1949-AF0D-54880838AFED}"/>
                </a:ext>
              </a:extLst>
            </p:cNvPr>
            <p:cNvSpPr txBox="1"/>
            <p:nvPr/>
          </p:nvSpPr>
          <p:spPr>
            <a:xfrm>
              <a:off x="2577782" y="2868432"/>
              <a:ext cx="127631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Analysis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Integrate Data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Create Output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Publish Results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Circular Arrow 23">
            <a:extLst>
              <a:ext uri="{FF2B5EF4-FFF2-40B4-BE49-F238E27FC236}">
                <a16:creationId xmlns:a16="http://schemas.microsoft.com/office/drawing/2014/main" id="{BF546E3F-7050-1F40-A3D0-8A75C7867204}"/>
              </a:ext>
            </a:extLst>
          </p:cNvPr>
          <p:cNvSpPr/>
          <p:nvPr/>
        </p:nvSpPr>
        <p:spPr>
          <a:xfrm rot="10800000">
            <a:off x="2587621" y="950885"/>
            <a:ext cx="6464175" cy="5241956"/>
          </a:xfrm>
          <a:prstGeom prst="circularArrow">
            <a:avLst>
              <a:gd name="adj1" fmla="val 5384"/>
              <a:gd name="adj2" fmla="val 1142319"/>
              <a:gd name="adj3" fmla="val 20457681"/>
              <a:gd name="adj4" fmla="val 10800000"/>
              <a:gd name="adj5" fmla="val 8836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13CFDF-D6B9-A849-87AB-A665522F2543}"/>
              </a:ext>
            </a:extLst>
          </p:cNvPr>
          <p:cNvGrpSpPr/>
          <p:nvPr/>
        </p:nvGrpSpPr>
        <p:grpSpPr>
          <a:xfrm>
            <a:off x="3203254" y="4517947"/>
            <a:ext cx="1445405" cy="1445405"/>
            <a:chOff x="2489701" y="2752252"/>
            <a:chExt cx="1445405" cy="144540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5929AD-3BF6-E546-B67D-88CEEFF9B6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9701" y="2752252"/>
              <a:ext cx="1445405" cy="14454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B4F6B0-E054-6743-9D56-DD3E8B525D8F}"/>
                </a:ext>
              </a:extLst>
            </p:cNvPr>
            <p:cNvSpPr txBox="1"/>
            <p:nvPr/>
          </p:nvSpPr>
          <p:spPr>
            <a:xfrm>
              <a:off x="2520556" y="2777902"/>
              <a:ext cx="139076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Reuse</a:t>
              </a:r>
              <a:endParaRPr lang="en-GB" sz="14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Impact Research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Reviews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Teaching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476474A-1254-8746-BE80-F79672803FF3}"/>
              </a:ext>
            </a:extLst>
          </p:cNvPr>
          <p:cNvGrpSpPr/>
          <p:nvPr/>
        </p:nvGrpSpPr>
        <p:grpSpPr>
          <a:xfrm>
            <a:off x="5401740" y="4869524"/>
            <a:ext cx="1466091" cy="1445405"/>
            <a:chOff x="2806572" y="2906161"/>
            <a:chExt cx="1466091" cy="144540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DF3BDAA-18A5-A546-9B56-DDCFFE7AD5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6572" y="2906161"/>
              <a:ext cx="1445405" cy="14454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D258951-9403-494F-89A5-BBF7E18C63B8}"/>
                </a:ext>
              </a:extLst>
            </p:cNvPr>
            <p:cNvSpPr txBox="1"/>
            <p:nvPr/>
          </p:nvSpPr>
          <p:spPr>
            <a:xfrm>
              <a:off x="2847273" y="2940864"/>
              <a:ext cx="142539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Access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Share Data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Open Access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Access rules and 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control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B67D21-1022-2747-AE39-E0F613DCDB31}"/>
              </a:ext>
            </a:extLst>
          </p:cNvPr>
          <p:cNvGrpSpPr/>
          <p:nvPr/>
        </p:nvGrpSpPr>
        <p:grpSpPr>
          <a:xfrm>
            <a:off x="7491581" y="3944562"/>
            <a:ext cx="1489113" cy="1445405"/>
            <a:chOff x="2489701" y="2752252"/>
            <a:chExt cx="1489113" cy="144540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7B6CA6E-021B-9B4B-8823-BD57D0ACEB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9701" y="2752252"/>
              <a:ext cx="1445405" cy="14454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0971E5-3A49-0F47-9EF9-1A41A24969D7}"/>
                </a:ext>
              </a:extLst>
            </p:cNvPr>
            <p:cNvSpPr txBox="1"/>
            <p:nvPr/>
          </p:nvSpPr>
          <p:spPr>
            <a:xfrm>
              <a:off x="2507386" y="2777899"/>
              <a:ext cx="147142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Save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Curate,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Store and Archive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Metadata &amp;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Data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7CC0ADC-0C3D-B341-9860-C9380DFB6CB3}"/>
              </a:ext>
            </a:extLst>
          </p:cNvPr>
          <p:cNvGrpSpPr/>
          <p:nvPr/>
        </p:nvGrpSpPr>
        <p:grpSpPr>
          <a:xfrm>
            <a:off x="0" y="1777041"/>
            <a:ext cx="1880559" cy="1397479"/>
            <a:chOff x="776376" y="1518249"/>
            <a:chExt cx="1880559" cy="1397479"/>
          </a:xfrm>
        </p:grpSpPr>
        <p:sp>
          <p:nvSpPr>
            <p:cNvPr id="39" name="Vertical Scroll 38">
              <a:extLst>
                <a:ext uri="{FF2B5EF4-FFF2-40B4-BE49-F238E27FC236}">
                  <a16:creationId xmlns:a16="http://schemas.microsoft.com/office/drawing/2014/main" id="{2F4B92D2-3B1B-F84D-883B-4D12C02F1DAD}"/>
                </a:ext>
              </a:extLst>
            </p:cNvPr>
            <p:cNvSpPr/>
            <p:nvPr/>
          </p:nvSpPr>
          <p:spPr>
            <a:xfrm>
              <a:off x="776376" y="1518249"/>
              <a:ext cx="1880559" cy="1397479"/>
            </a:xfrm>
            <a:prstGeom prst="verticalScroll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5DF01CD-136C-C84B-8AE3-BBFD7648E582}"/>
                </a:ext>
              </a:extLst>
            </p:cNvPr>
            <p:cNvSpPr txBox="1"/>
            <p:nvPr/>
          </p:nvSpPr>
          <p:spPr>
            <a:xfrm>
              <a:off x="1042860" y="2019232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Proposal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3429A9-0433-E74A-B57F-A0C3066E0494}"/>
              </a:ext>
            </a:extLst>
          </p:cNvPr>
          <p:cNvGrpSpPr/>
          <p:nvPr/>
        </p:nvGrpSpPr>
        <p:grpSpPr>
          <a:xfrm>
            <a:off x="9845615" y="1270959"/>
            <a:ext cx="2185359" cy="1702279"/>
            <a:chOff x="9793856" y="1288212"/>
            <a:chExt cx="2185359" cy="170227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AF42365-1AAC-4A42-8430-6513BD117D09}"/>
                </a:ext>
              </a:extLst>
            </p:cNvPr>
            <p:cNvGrpSpPr/>
            <p:nvPr/>
          </p:nvGrpSpPr>
          <p:grpSpPr>
            <a:xfrm>
              <a:off x="9793856" y="1288212"/>
              <a:ext cx="1880559" cy="1397479"/>
              <a:chOff x="776376" y="1518249"/>
              <a:chExt cx="1880559" cy="1397479"/>
            </a:xfrm>
          </p:grpSpPr>
          <p:sp>
            <p:nvSpPr>
              <p:cNvPr id="46" name="Vertical Scroll 45">
                <a:extLst>
                  <a:ext uri="{FF2B5EF4-FFF2-40B4-BE49-F238E27FC236}">
                    <a16:creationId xmlns:a16="http://schemas.microsoft.com/office/drawing/2014/main" id="{3455096D-34CA-3A4D-A2CB-D48298C49D33}"/>
                  </a:ext>
                </a:extLst>
              </p:cNvPr>
              <p:cNvSpPr/>
              <p:nvPr/>
            </p:nvSpPr>
            <p:spPr>
              <a:xfrm>
                <a:off x="776376" y="1518249"/>
                <a:ext cx="1880559" cy="1397479"/>
              </a:xfrm>
              <a:prstGeom prst="verticalScroll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CD91023-0FED-C54F-A570-338AE91F32AA}"/>
                  </a:ext>
                </a:extLst>
              </p:cNvPr>
              <p:cNvSpPr txBox="1"/>
              <p:nvPr/>
            </p:nvSpPr>
            <p:spPr>
              <a:xfrm>
                <a:off x="1166291" y="2019232"/>
                <a:ext cx="10230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bg1"/>
                    </a:solidFill>
                  </a:rPr>
                  <a:t>Papers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2A74D46-F78F-8C40-B035-9DE6E5CCE96A}"/>
                </a:ext>
              </a:extLst>
            </p:cNvPr>
            <p:cNvGrpSpPr/>
            <p:nvPr/>
          </p:nvGrpSpPr>
          <p:grpSpPr>
            <a:xfrm>
              <a:off x="9946256" y="1440612"/>
              <a:ext cx="1880559" cy="1397479"/>
              <a:chOff x="776376" y="1518249"/>
              <a:chExt cx="1880559" cy="1397479"/>
            </a:xfrm>
          </p:grpSpPr>
          <p:sp>
            <p:nvSpPr>
              <p:cNvPr id="49" name="Vertical Scroll 48">
                <a:extLst>
                  <a:ext uri="{FF2B5EF4-FFF2-40B4-BE49-F238E27FC236}">
                    <a16:creationId xmlns:a16="http://schemas.microsoft.com/office/drawing/2014/main" id="{3C9CD262-7EEB-A64A-A1FB-02C91CA6EF06}"/>
                  </a:ext>
                </a:extLst>
              </p:cNvPr>
              <p:cNvSpPr/>
              <p:nvPr/>
            </p:nvSpPr>
            <p:spPr>
              <a:xfrm>
                <a:off x="776376" y="1518249"/>
                <a:ext cx="1880559" cy="1397479"/>
              </a:xfrm>
              <a:prstGeom prst="verticalScroll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AD477FA-F63D-0C49-A158-153661530086}"/>
                  </a:ext>
                </a:extLst>
              </p:cNvPr>
              <p:cNvSpPr txBox="1"/>
              <p:nvPr/>
            </p:nvSpPr>
            <p:spPr>
              <a:xfrm>
                <a:off x="1166291" y="2019232"/>
                <a:ext cx="10230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bg1"/>
                    </a:solidFill>
                  </a:rPr>
                  <a:t>Papers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62B6E03-2965-AC4D-9BC3-2E4EB74BAD47}"/>
                </a:ext>
              </a:extLst>
            </p:cNvPr>
            <p:cNvGrpSpPr/>
            <p:nvPr/>
          </p:nvGrpSpPr>
          <p:grpSpPr>
            <a:xfrm>
              <a:off x="10098656" y="1593012"/>
              <a:ext cx="1880559" cy="1397479"/>
              <a:chOff x="776376" y="1518249"/>
              <a:chExt cx="1880559" cy="1397479"/>
            </a:xfrm>
          </p:grpSpPr>
          <p:sp>
            <p:nvSpPr>
              <p:cNvPr id="52" name="Vertical Scroll 51">
                <a:extLst>
                  <a:ext uri="{FF2B5EF4-FFF2-40B4-BE49-F238E27FC236}">
                    <a16:creationId xmlns:a16="http://schemas.microsoft.com/office/drawing/2014/main" id="{61674837-A456-2241-AE43-2F4C01817CE9}"/>
                  </a:ext>
                </a:extLst>
              </p:cNvPr>
              <p:cNvSpPr/>
              <p:nvPr/>
            </p:nvSpPr>
            <p:spPr>
              <a:xfrm>
                <a:off x="776376" y="1518249"/>
                <a:ext cx="1880559" cy="1397479"/>
              </a:xfrm>
              <a:prstGeom prst="verticalScroll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A8288E9-FE88-FB4D-BC32-241534023353}"/>
                  </a:ext>
                </a:extLst>
              </p:cNvPr>
              <p:cNvSpPr txBox="1"/>
              <p:nvPr/>
            </p:nvSpPr>
            <p:spPr>
              <a:xfrm>
                <a:off x="1166291" y="2019232"/>
                <a:ext cx="10230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bg1"/>
                    </a:solidFill>
                  </a:rPr>
                  <a:t>Papers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5" name="Right Arrow 54">
            <a:extLst>
              <a:ext uri="{FF2B5EF4-FFF2-40B4-BE49-F238E27FC236}">
                <a16:creationId xmlns:a16="http://schemas.microsoft.com/office/drawing/2014/main" id="{3F10734C-C834-AE41-9E9D-54052661DA11}"/>
              </a:ext>
            </a:extLst>
          </p:cNvPr>
          <p:cNvSpPr/>
          <p:nvPr/>
        </p:nvSpPr>
        <p:spPr>
          <a:xfrm>
            <a:off x="8778816" y="1601637"/>
            <a:ext cx="966158" cy="6383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3F10734C-C834-AE41-9E9D-54052661DA11}"/>
              </a:ext>
            </a:extLst>
          </p:cNvPr>
          <p:cNvSpPr/>
          <p:nvPr/>
        </p:nvSpPr>
        <p:spPr>
          <a:xfrm>
            <a:off x="1967094" y="4921471"/>
            <a:ext cx="966158" cy="6383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3F10734C-C834-AE41-9E9D-54052661DA11}"/>
              </a:ext>
            </a:extLst>
          </p:cNvPr>
          <p:cNvSpPr/>
          <p:nvPr/>
        </p:nvSpPr>
        <p:spPr>
          <a:xfrm rot="5400000">
            <a:off x="7395159" y="336311"/>
            <a:ext cx="966158" cy="6383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3F10734C-C834-AE41-9E9D-54052661DA11}"/>
              </a:ext>
            </a:extLst>
          </p:cNvPr>
          <p:cNvSpPr/>
          <p:nvPr/>
        </p:nvSpPr>
        <p:spPr>
          <a:xfrm rot="9009267">
            <a:off x="6837676" y="212153"/>
            <a:ext cx="966158" cy="6383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79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EAA9BCE-870C-9F4E-A722-4E7D2B89050B}"/>
              </a:ext>
            </a:extLst>
          </p:cNvPr>
          <p:cNvSpPr/>
          <p:nvPr/>
        </p:nvSpPr>
        <p:spPr>
          <a:xfrm>
            <a:off x="1190843" y="1892925"/>
            <a:ext cx="10185991" cy="17066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77A79A0-67B4-F444-A377-98B6B90D50C2}"/>
              </a:ext>
            </a:extLst>
          </p:cNvPr>
          <p:cNvSpPr/>
          <p:nvPr/>
        </p:nvSpPr>
        <p:spPr>
          <a:xfrm>
            <a:off x="1190843" y="3701532"/>
            <a:ext cx="10185991" cy="291332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3D865A-D204-F04B-B1DC-F5772AC03B03}"/>
              </a:ext>
            </a:extLst>
          </p:cNvPr>
          <p:cNvSpPr/>
          <p:nvPr/>
        </p:nvSpPr>
        <p:spPr>
          <a:xfrm>
            <a:off x="3138884" y="3829123"/>
            <a:ext cx="2198656" cy="26368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68B38F-A5A2-4749-B6A1-B98C31398B59}"/>
              </a:ext>
            </a:extLst>
          </p:cNvPr>
          <p:cNvSpPr txBox="1"/>
          <p:nvPr/>
        </p:nvSpPr>
        <p:spPr>
          <a:xfrm>
            <a:off x="3131441" y="4291997"/>
            <a:ext cx="2296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Cloud Service Provider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63856-1B85-BC45-BCC4-3E4063652202}"/>
              </a:ext>
            </a:extLst>
          </p:cNvPr>
          <p:cNvSpPr txBox="1"/>
          <p:nvPr/>
        </p:nvSpPr>
        <p:spPr>
          <a:xfrm>
            <a:off x="1268769" y="4769051"/>
            <a:ext cx="1765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PaN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Facilities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F72D57-05DD-E243-BED2-540909941567}"/>
              </a:ext>
            </a:extLst>
          </p:cNvPr>
          <p:cNvSpPr/>
          <p:nvPr/>
        </p:nvSpPr>
        <p:spPr>
          <a:xfrm>
            <a:off x="5661531" y="3829123"/>
            <a:ext cx="2198656" cy="26368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F5A2EB-6BB1-3C44-B132-997217A548D7}"/>
              </a:ext>
            </a:extLst>
          </p:cNvPr>
          <p:cNvSpPr txBox="1"/>
          <p:nvPr/>
        </p:nvSpPr>
        <p:spPr>
          <a:xfrm>
            <a:off x="6398984" y="5719813"/>
            <a:ext cx="1203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Notebook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Images</a:t>
            </a:r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3CDB5E53-756C-3A4A-802A-A27604115D0C}"/>
              </a:ext>
            </a:extLst>
          </p:cNvPr>
          <p:cNvSpPr/>
          <p:nvPr/>
        </p:nvSpPr>
        <p:spPr>
          <a:xfrm>
            <a:off x="6113298" y="5543220"/>
            <a:ext cx="1625047" cy="82934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8125CE-D05E-5E48-8EF6-73C28D84030A}"/>
              </a:ext>
            </a:extLst>
          </p:cNvPr>
          <p:cNvSpPr/>
          <p:nvPr/>
        </p:nvSpPr>
        <p:spPr>
          <a:xfrm>
            <a:off x="8240846" y="3829123"/>
            <a:ext cx="2689420" cy="26405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BE864E0-8F2D-9541-BC23-2DF73A482B62}"/>
              </a:ext>
            </a:extLst>
          </p:cNvPr>
          <p:cNvSpPr/>
          <p:nvPr/>
        </p:nvSpPr>
        <p:spPr>
          <a:xfrm>
            <a:off x="3322836" y="3273554"/>
            <a:ext cx="1914128" cy="7775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C6A506-95CF-4247-B6BA-5D5E997BB011}"/>
              </a:ext>
            </a:extLst>
          </p:cNvPr>
          <p:cNvSpPr txBox="1"/>
          <p:nvPr/>
        </p:nvSpPr>
        <p:spPr>
          <a:xfrm>
            <a:off x="3656420" y="3280401"/>
            <a:ext cx="1344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OpenStack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Site API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4F25055-9D9A-CD49-B6C9-4ED4720117F2}"/>
              </a:ext>
            </a:extLst>
          </p:cNvPr>
          <p:cNvSpPr/>
          <p:nvPr/>
        </p:nvSpPr>
        <p:spPr>
          <a:xfrm>
            <a:off x="5807295" y="3273555"/>
            <a:ext cx="1914128" cy="7775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DAB5EC-7270-8E48-927D-32ADB21B4A14}"/>
              </a:ext>
            </a:extLst>
          </p:cNvPr>
          <p:cNvSpPr txBox="1"/>
          <p:nvPr/>
        </p:nvSpPr>
        <p:spPr>
          <a:xfrm>
            <a:off x="6113298" y="3280401"/>
            <a:ext cx="1357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Kubernetes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API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1F69E80-CCCB-B541-B427-53B5F0A337B1}"/>
              </a:ext>
            </a:extLst>
          </p:cNvPr>
          <p:cNvSpPr/>
          <p:nvPr/>
        </p:nvSpPr>
        <p:spPr>
          <a:xfrm>
            <a:off x="8595052" y="3273553"/>
            <a:ext cx="1914128" cy="7775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E5915A-BA3C-F242-B605-2FDC87B7437F}"/>
              </a:ext>
            </a:extLst>
          </p:cNvPr>
          <p:cNvSpPr txBox="1"/>
          <p:nvPr/>
        </p:nvSpPr>
        <p:spPr>
          <a:xfrm>
            <a:off x="8612541" y="3432676"/>
            <a:ext cx="1891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Remote Desktop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19777F-3E8D-3641-9928-75D92AC84FBD}"/>
              </a:ext>
            </a:extLst>
          </p:cNvPr>
          <p:cNvSpPr txBox="1"/>
          <p:nvPr/>
        </p:nvSpPr>
        <p:spPr>
          <a:xfrm>
            <a:off x="1322677" y="2238000"/>
            <a:ext cx="1572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Compute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Abstraction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F5EB94D-016F-8046-AFEF-67072DC16DBC}"/>
              </a:ext>
            </a:extLst>
          </p:cNvPr>
          <p:cNvSpPr/>
          <p:nvPr/>
        </p:nvSpPr>
        <p:spPr>
          <a:xfrm>
            <a:off x="1174554" y="703499"/>
            <a:ext cx="10185991" cy="10618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61F7352D-7437-094C-9A3A-DBA42CE8E73D}"/>
              </a:ext>
            </a:extLst>
          </p:cNvPr>
          <p:cNvSpPr/>
          <p:nvPr/>
        </p:nvSpPr>
        <p:spPr>
          <a:xfrm>
            <a:off x="3322836" y="1489740"/>
            <a:ext cx="1914128" cy="7110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b="1">
                <a:solidFill>
                  <a:prstClr val="black"/>
                </a:solidFill>
                <a:latin typeface="Calibri Light" panose="020F0302020204030204"/>
              </a:rPr>
              <a:t>Common Compute API</a:t>
            </a:r>
            <a:endParaRPr lang="de-DE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8118AC0-A1D4-8844-A169-7BF19F077E1C}"/>
              </a:ext>
            </a:extLst>
          </p:cNvPr>
          <p:cNvSpPr/>
          <p:nvPr/>
        </p:nvSpPr>
        <p:spPr>
          <a:xfrm>
            <a:off x="3351099" y="835453"/>
            <a:ext cx="7210297" cy="5451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EB8655-180F-3947-A302-63518DB220B6}"/>
              </a:ext>
            </a:extLst>
          </p:cNvPr>
          <p:cNvSpPr txBox="1"/>
          <p:nvPr/>
        </p:nvSpPr>
        <p:spPr>
          <a:xfrm>
            <a:off x="4793509" y="829739"/>
            <a:ext cx="432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Portal Engine (backend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+ API)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06E5645-8E8C-FA42-B1F1-4BBB250A01E6}"/>
              </a:ext>
            </a:extLst>
          </p:cNvPr>
          <p:cNvSpPr/>
          <p:nvPr/>
        </p:nvSpPr>
        <p:spPr>
          <a:xfrm>
            <a:off x="3331142" y="2431359"/>
            <a:ext cx="1897515" cy="70174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>
                <a:solidFill>
                  <a:prstClr val="white"/>
                </a:solidFill>
              </a:rPr>
              <a:t>Translation Services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0EFBF1-DB61-7947-9653-FA1201B56149}"/>
              </a:ext>
            </a:extLst>
          </p:cNvPr>
          <p:cNvSpPr txBox="1"/>
          <p:nvPr/>
        </p:nvSpPr>
        <p:spPr>
          <a:xfrm>
            <a:off x="8513292" y="4540458"/>
            <a:ext cx="2296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HPC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436D75A-3EC5-3D4C-9002-1334C8FD8C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627173" y="5246104"/>
            <a:ext cx="1259148" cy="125914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6B05328-02A5-0E47-BDD6-1D569C6C28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23285" y="4333988"/>
            <a:ext cx="1036064" cy="10084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C025675-18B6-1146-B38A-DF7E948ABF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7249" y="4331448"/>
            <a:ext cx="896469" cy="10387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B3CAAAB-05FE-B04F-AC61-E57FF1C142F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137086" y="5297341"/>
            <a:ext cx="1141258" cy="1044251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06E5645-8E8C-FA42-B1F1-4BBB250A01E6}"/>
              </a:ext>
            </a:extLst>
          </p:cNvPr>
          <p:cNvSpPr/>
          <p:nvPr/>
        </p:nvSpPr>
        <p:spPr>
          <a:xfrm>
            <a:off x="5823908" y="2427064"/>
            <a:ext cx="1897515" cy="70174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>
                <a:solidFill>
                  <a:prstClr val="white"/>
                </a:solidFill>
              </a:rPr>
              <a:t>Translation Services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106E5645-8E8C-FA42-B1F1-4BBB250A01E6}"/>
              </a:ext>
            </a:extLst>
          </p:cNvPr>
          <p:cNvSpPr/>
          <p:nvPr/>
        </p:nvSpPr>
        <p:spPr>
          <a:xfrm>
            <a:off x="8636798" y="2427063"/>
            <a:ext cx="1897515" cy="70174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dirty="0">
                <a:solidFill>
                  <a:prstClr val="white"/>
                </a:solidFill>
              </a:rPr>
              <a:t>Translation </a:t>
            </a:r>
            <a:r>
              <a:rPr lang="de-DE" dirty="0" smtClean="0">
                <a:solidFill>
                  <a:prstClr val="white"/>
                </a:solidFill>
              </a:rPr>
              <a:t>Services  	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1F7352D-7437-094C-9A3A-DBA42CE8E73D}"/>
              </a:ext>
            </a:extLst>
          </p:cNvPr>
          <p:cNvSpPr/>
          <p:nvPr/>
        </p:nvSpPr>
        <p:spPr>
          <a:xfrm>
            <a:off x="5807295" y="1536069"/>
            <a:ext cx="1914128" cy="7110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b="1">
                <a:solidFill>
                  <a:prstClr val="black"/>
                </a:solidFill>
                <a:latin typeface="Calibri Light" panose="020F0302020204030204"/>
              </a:rPr>
              <a:t>Common Compute API</a:t>
            </a:r>
            <a:endParaRPr lang="de-DE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61F7352D-7437-094C-9A3A-DBA42CE8E73D}"/>
              </a:ext>
            </a:extLst>
          </p:cNvPr>
          <p:cNvSpPr/>
          <p:nvPr/>
        </p:nvSpPr>
        <p:spPr>
          <a:xfrm>
            <a:off x="8628152" y="1559582"/>
            <a:ext cx="1914128" cy="7110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b="1">
                <a:solidFill>
                  <a:prstClr val="black"/>
                </a:solidFill>
                <a:latin typeface="Calibri Light" panose="020F0302020204030204"/>
              </a:rPr>
              <a:t>Common Compute API</a:t>
            </a:r>
            <a:endParaRPr lang="de-DE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545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30" grpId="0"/>
      <p:bldP spid="31" grpId="0" animBg="1"/>
      <p:bldP spid="33" grpId="0" animBg="1"/>
      <p:bldP spid="35" grpId="0" animBg="1"/>
      <p:bldP spid="36" grpId="0"/>
      <p:bldP spid="37" grpId="0" animBg="1"/>
      <p:bldP spid="39" grpId="0" animBg="1"/>
      <p:bldP spid="40" grpId="0" animBg="1"/>
      <p:bldP spid="43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6" y="1690688"/>
            <a:ext cx="6289288" cy="39029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76ED39-645D-4911-AEA6-29436484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E01783"/>
                </a:solidFill>
              </a:rPr>
              <a:t>The Goal</a:t>
            </a:r>
            <a:endParaRPr lang="en-GB" sz="3200" dirty="0">
              <a:solidFill>
                <a:srgbClr val="E0178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769DC-97CE-4F50-A999-7FD145C35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284" y="1825625"/>
            <a:ext cx="48654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rgbClr val="201751"/>
              </a:solidFill>
            </a:endParaRPr>
          </a:p>
          <a:p>
            <a:r>
              <a:rPr lang="en-US" sz="2400" dirty="0" smtClean="0">
                <a:solidFill>
                  <a:srgbClr val="201751"/>
                </a:solidFill>
              </a:rPr>
              <a:t>WP2:Enabling </a:t>
            </a:r>
            <a:r>
              <a:rPr lang="en-US" sz="2400" dirty="0">
                <a:solidFill>
                  <a:srgbClr val="201751"/>
                </a:solidFill>
              </a:rPr>
              <a:t>FAIR </a:t>
            </a:r>
            <a:r>
              <a:rPr lang="en-US" sz="2400" dirty="0" smtClean="0">
                <a:solidFill>
                  <a:srgbClr val="201751"/>
                </a:solidFill>
              </a:rPr>
              <a:t>data</a:t>
            </a:r>
          </a:p>
          <a:p>
            <a:endParaRPr lang="en-US" sz="2400" dirty="0">
              <a:solidFill>
                <a:srgbClr val="201751"/>
              </a:solidFill>
            </a:endParaRPr>
          </a:p>
          <a:p>
            <a:r>
              <a:rPr lang="en-US" sz="2400" dirty="0" smtClean="0">
                <a:solidFill>
                  <a:srgbClr val="201751"/>
                </a:solidFill>
              </a:rPr>
              <a:t>WP3</a:t>
            </a:r>
            <a:r>
              <a:rPr lang="en-US" sz="2400" dirty="0">
                <a:solidFill>
                  <a:srgbClr val="201751"/>
                </a:solidFill>
              </a:rPr>
              <a:t>: EOSC data catalogue </a:t>
            </a:r>
            <a:r>
              <a:rPr lang="en-US" sz="2400" dirty="0" smtClean="0">
                <a:solidFill>
                  <a:srgbClr val="201751"/>
                </a:solidFill>
              </a:rPr>
              <a:t>services</a:t>
            </a:r>
          </a:p>
          <a:p>
            <a:endParaRPr lang="en-US" sz="2400" dirty="0">
              <a:solidFill>
                <a:srgbClr val="201751"/>
              </a:solidFill>
            </a:endParaRPr>
          </a:p>
          <a:p>
            <a:r>
              <a:rPr lang="en-US" sz="2400" dirty="0">
                <a:solidFill>
                  <a:srgbClr val="201751"/>
                </a:solidFill>
              </a:rPr>
              <a:t>WP4: EOSC Data Analysis </a:t>
            </a:r>
            <a:r>
              <a:rPr lang="en-US" sz="2400" dirty="0" smtClean="0">
                <a:solidFill>
                  <a:srgbClr val="201751"/>
                </a:solidFill>
              </a:rPr>
              <a:t>Services</a:t>
            </a:r>
            <a:endParaRPr lang="en-GB" sz="2400" dirty="0">
              <a:solidFill>
                <a:srgbClr val="20175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5889" y="1690688"/>
            <a:ext cx="2266545" cy="1811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9847" y="3511685"/>
            <a:ext cx="5632315" cy="2402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9284" y="3103123"/>
            <a:ext cx="5042546" cy="690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9284" y="4022387"/>
            <a:ext cx="5042546" cy="690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9284" y="2154676"/>
            <a:ext cx="5042546" cy="690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82842" y="1690688"/>
            <a:ext cx="2719137" cy="193081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8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137" y="1027906"/>
            <a:ext cx="3125540" cy="12401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702" y="2330915"/>
            <a:ext cx="8207298" cy="39809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and Implement </a:t>
            </a:r>
            <a:r>
              <a:rPr lang="en-US" dirty="0" smtClean="0"/>
              <a:t>Prototype for </a:t>
            </a:r>
            <a:br>
              <a:rPr lang="en-US" dirty="0" smtClean="0"/>
            </a:br>
            <a:r>
              <a:rPr lang="en-US" dirty="0" err="1" smtClean="0"/>
              <a:t>DaaS</a:t>
            </a:r>
            <a:r>
              <a:rPr lang="en-US" dirty="0" smtClean="0"/>
              <a:t> Platform Portal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53438" y="2908313"/>
            <a:ext cx="34111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LiberationSans-Bold"/>
              </a:rPr>
              <a:t>JRA2</a:t>
            </a:r>
          </a:p>
          <a:p>
            <a:r>
              <a:rPr lang="en-US" b="1" dirty="0">
                <a:latin typeface="LiberationSans-Bold"/>
              </a:rPr>
              <a:t>Demonstrator of a Photon </a:t>
            </a:r>
            <a:r>
              <a:rPr lang="en-US" b="1" dirty="0" smtClean="0">
                <a:latin typeface="LiberationSans-Bold"/>
              </a:rPr>
              <a:t>Science </a:t>
            </a:r>
            <a:r>
              <a:rPr lang="en-GB" b="1" dirty="0" smtClean="0">
                <a:latin typeface="LiberationSans-Bold"/>
              </a:rPr>
              <a:t>Analysis </a:t>
            </a:r>
            <a:r>
              <a:rPr lang="en-GB" b="1" dirty="0">
                <a:latin typeface="LiberationSans-Bold"/>
              </a:rPr>
              <a:t>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5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62" y="677946"/>
            <a:ext cx="564682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Federated services accessible through the '</a:t>
            </a:r>
            <a:r>
              <a:rPr lang="en-US" dirty="0" err="1"/>
              <a:t>PaN</a:t>
            </a:r>
            <a:r>
              <a:rPr lang="en-US" dirty="0"/>
              <a:t> portal‘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74" y="2803358"/>
            <a:ext cx="5737698" cy="3238668"/>
          </a:xfrm>
        </p:spPr>
        <p:txBody>
          <a:bodyPr/>
          <a:lstStyle/>
          <a:p>
            <a:r>
              <a:rPr lang="en-US" dirty="0"/>
              <a:t>ExPaNDS/</a:t>
            </a:r>
            <a:r>
              <a:rPr lang="en-US" dirty="0" err="1"/>
              <a:t>PaNOSC</a:t>
            </a:r>
            <a:r>
              <a:rPr lang="en-US" dirty="0"/>
              <a:t> and </a:t>
            </a:r>
            <a:r>
              <a:rPr lang="en-US" dirty="0" err="1"/>
              <a:t>CALIPSOplus</a:t>
            </a:r>
            <a:r>
              <a:rPr lang="en-US" dirty="0"/>
              <a:t> Technical Coordination Workshop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://indico.cells.es/event/249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395" y="194552"/>
            <a:ext cx="5573605" cy="556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06507"/>
            <a:ext cx="9144000" cy="1463443"/>
          </a:xfrm>
        </p:spPr>
        <p:txBody>
          <a:bodyPr/>
          <a:lstStyle/>
          <a:p>
            <a:r>
              <a:rPr lang="en-GB" dirty="0" smtClean="0"/>
              <a:t>Thankyou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69950"/>
            <a:ext cx="9144000" cy="18632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Alun Ashton</a:t>
            </a:r>
            <a:endParaRPr lang="en-GB" dirty="0" smtClean="0"/>
          </a:p>
          <a:p>
            <a:r>
              <a:rPr lang="en-GB" dirty="0" smtClean="0">
                <a:hlinkClick r:id="rId2"/>
              </a:rPr>
              <a:t>https://expands.eu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Thanks to: </a:t>
            </a:r>
            <a:r>
              <a:rPr lang="en-GB" dirty="0" smtClean="0"/>
              <a:t>Tobias Richter </a:t>
            </a:r>
          </a:p>
          <a:p>
            <a:r>
              <a:rPr lang="en-GB" dirty="0" smtClean="0"/>
              <a:t>and all in </a:t>
            </a:r>
            <a:r>
              <a:rPr lang="en-GB" dirty="0" err="1" smtClean="0"/>
              <a:t>CalipsoPlus</a:t>
            </a:r>
            <a:r>
              <a:rPr lang="en-GB" dirty="0" smtClean="0"/>
              <a:t>/JRA2, </a:t>
            </a:r>
            <a:r>
              <a:rPr lang="en-GB" dirty="0" err="1" smtClean="0"/>
              <a:t>PaNOSC</a:t>
            </a:r>
            <a:r>
              <a:rPr lang="en-GB" dirty="0" smtClean="0"/>
              <a:t> and ExPaNDS WP3 and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2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65575" y="1144247"/>
            <a:ext cx="7261172" cy="4458886"/>
          </a:xfrm>
          <a:prstGeom prst="rect">
            <a:avLst/>
          </a:prstGeom>
          <a:solidFill>
            <a:srgbClr val="E7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1000"/>
              </a:spcAft>
              <a:buFont typeface="Arial" pitchFamily="34" charset="0"/>
              <a:defRPr b="1" kern="1200">
                <a:solidFill>
                  <a:srgbClr val="0098D4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500"/>
              </a:spcAft>
              <a:buFont typeface="Arial" pitchFamily="34" charset="0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462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rgbClr val="0098D4"/>
              </a:buClr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462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8D4"/>
              </a:buClr>
              <a:buFont typeface="ITCOfficinaSans LT Book"/>
              <a:buChar char="&gt;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>
                <a:solidFill>
                  <a:schemeClr val="tx1"/>
                </a:solidFill>
                <a:latin typeface="Arial"/>
              </a:rPr>
              <a:t>User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: has an idea / need to study a sample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prstClr val="black"/>
              </a:solidFill>
              <a:latin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>
                <a:solidFill>
                  <a:schemeClr val="tx1"/>
                </a:solidFill>
                <a:latin typeface="Arial"/>
              </a:rPr>
              <a:t>Proposal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: User writes a proposal for one </a:t>
            </a:r>
            <a:r>
              <a:rPr lang="en-US" sz="1600" spc="-1" dirty="0" smtClean="0">
                <a:solidFill>
                  <a:srgbClr val="0070C0"/>
                </a:solidFill>
                <a:latin typeface="Arial"/>
              </a:rPr>
              <a:t>or more of 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the </a:t>
            </a:r>
            <a:r>
              <a:rPr lang="en-US" sz="1600" spc="-1" dirty="0" err="1">
                <a:solidFill>
                  <a:srgbClr val="0070C0"/>
                </a:solidFill>
                <a:latin typeface="Arial"/>
              </a:rPr>
              <a:t>PaN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 facilities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0070C0"/>
              </a:solidFill>
              <a:latin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>
                <a:solidFill>
                  <a:schemeClr val="tx1"/>
                </a:solidFill>
                <a:latin typeface="Arial"/>
              </a:rPr>
              <a:t>Review </a:t>
            </a:r>
            <a:r>
              <a:rPr lang="en-US" sz="1600" spc="-1" dirty="0" smtClean="0">
                <a:solidFill>
                  <a:srgbClr val="0070C0"/>
                </a:solidFill>
                <a:latin typeface="Arial"/>
              </a:rPr>
              <a:t>: Proposals reviewed for feasibility and scientific 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quality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0070C0"/>
              </a:solidFill>
              <a:latin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 smtClean="0">
                <a:solidFill>
                  <a:schemeClr val="tx1"/>
                </a:solidFill>
                <a:latin typeface="Arial"/>
              </a:rPr>
              <a:t>Experiment time </a:t>
            </a:r>
            <a:r>
              <a:rPr lang="en-US" sz="1600" spc="-1" dirty="0">
                <a:solidFill>
                  <a:schemeClr val="tx1"/>
                </a:solidFill>
                <a:latin typeface="Arial"/>
              </a:rPr>
              <a:t>allocated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: User travels to facility / sends sample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0070C0"/>
              </a:solidFill>
              <a:latin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>
                <a:solidFill>
                  <a:schemeClr val="tx1"/>
                </a:solidFill>
                <a:latin typeface="Arial"/>
              </a:rPr>
              <a:t>Experiment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: Sample(s) are exposed to beam + data collected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0070C0"/>
              </a:solidFill>
              <a:latin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>
                <a:solidFill>
                  <a:schemeClr val="tx1"/>
                </a:solidFill>
                <a:latin typeface="Arial"/>
              </a:rPr>
              <a:t>Analysis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: Data is reduced, </a:t>
            </a:r>
            <a:r>
              <a:rPr lang="en-US" sz="1600" spc="-1" dirty="0" err="1">
                <a:solidFill>
                  <a:srgbClr val="0070C0"/>
                </a:solidFill>
                <a:latin typeface="Arial"/>
              </a:rPr>
              <a:t>analysed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 + curated (DOI)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0070C0"/>
              </a:solidFill>
              <a:latin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>
                <a:solidFill>
                  <a:schemeClr val="tx1"/>
                </a:solidFill>
                <a:latin typeface="Arial"/>
              </a:rPr>
              <a:t>Publication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: User publishes results (DOI) in peer review journal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2776" y="442555"/>
            <a:ext cx="731004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200" dirty="0">
                <a:solidFill>
                  <a:srgbClr val="A34773"/>
                </a:solidFill>
              </a:rPr>
              <a:t>How do </a:t>
            </a:r>
            <a:r>
              <a:rPr lang="en-GB" sz="3200" dirty="0" err="1">
                <a:solidFill>
                  <a:srgbClr val="A34773"/>
                </a:solidFill>
              </a:rPr>
              <a:t>PaN</a:t>
            </a:r>
            <a:r>
              <a:rPr lang="en-GB" sz="3200" dirty="0">
                <a:solidFill>
                  <a:srgbClr val="A34773"/>
                </a:solidFill>
              </a:rPr>
              <a:t> facilities work?</a:t>
            </a:r>
            <a:endParaRPr sz="3200" spc="125" dirty="0">
              <a:solidFill>
                <a:srgbClr val="A34773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926" y="1254674"/>
            <a:ext cx="2639980" cy="2592460"/>
          </a:xfrm>
          <a:prstGeom prst="rect">
            <a:avLst/>
          </a:prstGeom>
        </p:spPr>
      </p:pic>
      <p:pic>
        <p:nvPicPr>
          <p:cNvPr id="17" name="Picture 14" descr="https://i2.wp.com/expands.eu/wp-content/uploads/2019/12/cloud-1.png?resize=869%2C608&amp;ssl=1">
            <a:extLst>
              <a:ext uri="{FF2B5EF4-FFF2-40B4-BE49-F238E27FC236}">
                <a16:creationId xmlns:a16="http://schemas.microsoft.com/office/drawing/2014/main" id="{FA62BD0A-5F05-2D44-8FFC-8965543C7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8473" y="3784061"/>
            <a:ext cx="3933527" cy="275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99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 </a:t>
            </a:r>
            <a:r>
              <a:rPr lang="en-US" dirty="0" err="1" smtClean="0"/>
              <a:t>PaN</a:t>
            </a:r>
            <a:r>
              <a:rPr lang="en-US" dirty="0" smtClean="0"/>
              <a:t> Facility Infrastructure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3650" y="6624638"/>
            <a:ext cx="768350" cy="196850"/>
          </a:xfrm>
        </p:spPr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527381" y="974476"/>
            <a:ext cx="4320480" cy="5747949"/>
          </a:xfrm>
          <a:prstGeom prst="roundRect">
            <a:avLst>
              <a:gd name="adj" fmla="val 11205"/>
            </a:avLst>
          </a:prstGeom>
          <a:gradFill rotWithShape="1">
            <a:gsLst>
              <a:gs pos="0">
                <a:srgbClr val="197418">
                  <a:tint val="100000"/>
                  <a:shade val="100000"/>
                  <a:satMod val="130000"/>
                </a:srgbClr>
              </a:gs>
              <a:gs pos="100000">
                <a:srgbClr val="19741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228600">
            <a:bevelT w="298450" h="25400"/>
            <a:bevelB w="184150"/>
          </a:sp3d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807967" y="2276873"/>
            <a:ext cx="3936439" cy="4445553"/>
          </a:xfrm>
          <a:prstGeom prst="roundRect">
            <a:avLst>
              <a:gd name="adj" fmla="val 9970"/>
            </a:avLst>
          </a:prstGeom>
          <a:gradFill rotWithShape="1">
            <a:gsLst>
              <a:gs pos="0">
                <a:srgbClr val="C50006">
                  <a:tint val="100000"/>
                  <a:shade val="100000"/>
                  <a:satMod val="130000"/>
                </a:srgbClr>
              </a:gs>
              <a:gs pos="100000">
                <a:srgbClr val="C5000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228600">
            <a:bevelT w="298450" h="25400"/>
            <a:bevelB w="184150"/>
          </a:sp3d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Flowchart: Sequential Access Storage 8"/>
          <p:cNvSpPr/>
          <p:nvPr/>
        </p:nvSpPr>
        <p:spPr bwMode="auto">
          <a:xfrm>
            <a:off x="10354066" y="828561"/>
            <a:ext cx="1529817" cy="1496317"/>
          </a:xfrm>
          <a:prstGeom prst="flowChartMagneticTape">
            <a:avLst/>
          </a:prstGeom>
          <a:gradFill rotWithShape="1">
            <a:gsLst>
              <a:gs pos="0">
                <a:srgbClr val="003B6E">
                  <a:tint val="100000"/>
                  <a:shade val="100000"/>
                  <a:satMod val="130000"/>
                </a:srgbClr>
              </a:gs>
              <a:gs pos="100000">
                <a:srgbClr val="003B6E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228600">
            <a:bevelT w="298450" h="25400"/>
            <a:bevelB w="184150"/>
          </a:sp3d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Cold Storage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Flowchart: Magnetic Disk 9"/>
          <p:cNvSpPr/>
          <p:nvPr/>
        </p:nvSpPr>
        <p:spPr bwMode="auto">
          <a:xfrm>
            <a:off x="1779336" y="3909054"/>
            <a:ext cx="1824203" cy="1590959"/>
          </a:xfrm>
          <a:prstGeom prst="flowChartMagneticDisk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Local/Shared Instruments Storage</a:t>
            </a:r>
          </a:p>
        </p:txBody>
      </p:sp>
      <p:sp>
        <p:nvSpPr>
          <p:cNvPr id="11" name="Flowchart: Alternate Process 10"/>
          <p:cNvSpPr/>
          <p:nvPr/>
        </p:nvSpPr>
        <p:spPr bwMode="auto">
          <a:xfrm>
            <a:off x="623392" y="2857581"/>
            <a:ext cx="1728192" cy="576064"/>
          </a:xfrm>
          <a:prstGeom prst="flowChartAlternateProcess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DAQ Servers</a:t>
            </a:r>
            <a:endParaRPr kumimoji="0" lang="en-GB" sz="2133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2927648" y="2039168"/>
            <a:ext cx="1824203" cy="576064"/>
          </a:xfrm>
          <a:prstGeom prst="flowChartAlternateProcess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ACQ Server(s)</a:t>
            </a:r>
            <a:endParaRPr kumimoji="0" lang="en-GB" sz="2133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Flowchart: Alternate Process 12"/>
          <p:cNvSpPr/>
          <p:nvPr/>
        </p:nvSpPr>
        <p:spPr bwMode="auto">
          <a:xfrm>
            <a:off x="2927648" y="2857581"/>
            <a:ext cx="1824203" cy="859451"/>
          </a:xfrm>
          <a:prstGeom prst="flowChartAlternateProcess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NFS/SMB Export</a:t>
            </a:r>
            <a:endParaRPr kumimoji="0" lang="en-GB" sz="2133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4" name="Straight Arrow Connector 13"/>
          <p:cNvCxnSpPr>
            <a:endCxn id="11" idx="0"/>
          </p:cNvCxnSpPr>
          <p:nvPr/>
        </p:nvCxnSpPr>
        <p:spPr bwMode="auto">
          <a:xfrm>
            <a:off x="1487488" y="1792175"/>
            <a:ext cx="0" cy="1065407"/>
          </a:xfrm>
          <a:prstGeom prst="straightConnector1">
            <a:avLst/>
          </a:prstGeom>
          <a:solidFill>
            <a:srgbClr val="FDCA00"/>
          </a:solidFill>
          <a:ln w="44450" cap="flat" cmpd="sng" algn="ctr">
            <a:solidFill>
              <a:srgbClr val="EB5B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Elbow Connector 14"/>
          <p:cNvCxnSpPr>
            <a:stCxn id="11" idx="2"/>
            <a:endCxn id="10" idx="2"/>
          </p:cNvCxnSpPr>
          <p:nvPr/>
        </p:nvCxnSpPr>
        <p:spPr bwMode="auto">
          <a:xfrm rot="16200000" flipH="1">
            <a:off x="997968" y="3923165"/>
            <a:ext cx="1270888" cy="291848"/>
          </a:xfrm>
          <a:prstGeom prst="bentConnector2">
            <a:avLst/>
          </a:prstGeom>
          <a:solidFill>
            <a:srgbClr val="FDCA00"/>
          </a:solidFill>
          <a:ln w="44450" cap="flat" cmpd="sng" algn="ctr">
            <a:solidFill>
              <a:srgbClr val="003B6E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endCxn id="12" idx="0"/>
          </p:cNvCxnSpPr>
          <p:nvPr/>
        </p:nvCxnSpPr>
        <p:spPr bwMode="auto">
          <a:xfrm>
            <a:off x="3839749" y="1849149"/>
            <a:ext cx="1" cy="190019"/>
          </a:xfrm>
          <a:prstGeom prst="straightConnector1">
            <a:avLst/>
          </a:prstGeom>
          <a:solidFill>
            <a:srgbClr val="FDCA00"/>
          </a:solidFill>
          <a:ln w="444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12" idx="2"/>
            <a:endCxn id="13" idx="0"/>
          </p:cNvCxnSpPr>
          <p:nvPr/>
        </p:nvCxnSpPr>
        <p:spPr bwMode="auto">
          <a:xfrm>
            <a:off x="3839749" y="2615232"/>
            <a:ext cx="0" cy="242349"/>
          </a:xfrm>
          <a:prstGeom prst="straightConnector1">
            <a:avLst/>
          </a:prstGeom>
          <a:solidFill>
            <a:srgbClr val="FDCA00"/>
          </a:solidFill>
          <a:ln w="444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Elbow Connector 17"/>
          <p:cNvCxnSpPr>
            <a:stCxn id="13" idx="2"/>
            <a:endCxn id="10" idx="4"/>
          </p:cNvCxnSpPr>
          <p:nvPr/>
        </p:nvCxnSpPr>
        <p:spPr bwMode="auto">
          <a:xfrm rot="5400000">
            <a:off x="3227894" y="4092677"/>
            <a:ext cx="987501" cy="236211"/>
          </a:xfrm>
          <a:prstGeom prst="bentConnector2">
            <a:avLst/>
          </a:prstGeom>
          <a:solidFill>
            <a:srgbClr val="FDCA00"/>
          </a:solidFill>
          <a:ln w="44450" cap="flat" cmpd="sng" algn="ctr">
            <a:solidFill>
              <a:srgbClr val="003B6E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Flowchart: Alternate Process 18"/>
          <p:cNvSpPr/>
          <p:nvPr/>
        </p:nvSpPr>
        <p:spPr bwMode="auto">
          <a:xfrm>
            <a:off x="6022771" y="5527570"/>
            <a:ext cx="2142580" cy="1145727"/>
          </a:xfrm>
          <a:prstGeom prst="flowChartAlternateProcess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Compute Nodes (CPU/GPU)</a:t>
            </a:r>
            <a:endParaRPr kumimoji="0" lang="en-GB" sz="2133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Flowchart: Magnetic Disk 19"/>
          <p:cNvSpPr/>
          <p:nvPr/>
        </p:nvSpPr>
        <p:spPr bwMode="auto">
          <a:xfrm>
            <a:off x="6177513" y="3456585"/>
            <a:ext cx="1824203" cy="1590959"/>
          </a:xfrm>
          <a:prstGeom prst="flowChartMagneticDisk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Offline</a:t>
            </a:r>
          </a:p>
          <a:p>
            <a:pPr marL="0" marR="0" lvl="0" indent="0" algn="ctr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Storage</a:t>
            </a:r>
          </a:p>
        </p:txBody>
      </p:sp>
      <p:sp>
        <p:nvSpPr>
          <p:cNvPr id="21" name="Flowchart: Alternate Process 20"/>
          <p:cNvSpPr/>
          <p:nvPr/>
        </p:nvSpPr>
        <p:spPr bwMode="auto">
          <a:xfrm>
            <a:off x="6032821" y="2482019"/>
            <a:ext cx="2142580" cy="576064"/>
          </a:xfrm>
          <a:prstGeom prst="flowChartAlternateProcess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NFS Export</a:t>
            </a:r>
            <a:endParaRPr kumimoji="0" lang="en-GB" sz="2133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2" name="Elbow Connector 21"/>
          <p:cNvCxnSpPr>
            <a:stCxn id="10" idx="4"/>
            <a:endCxn id="28" idx="3"/>
          </p:cNvCxnSpPr>
          <p:nvPr/>
        </p:nvCxnSpPr>
        <p:spPr bwMode="auto">
          <a:xfrm>
            <a:off x="3603539" y="4704534"/>
            <a:ext cx="187479" cy="1395900"/>
          </a:xfrm>
          <a:prstGeom prst="bentConnector3">
            <a:avLst>
              <a:gd name="adj1" fmla="val 808243"/>
            </a:avLst>
          </a:prstGeom>
          <a:solidFill>
            <a:srgbClr val="FDCA00"/>
          </a:solidFill>
          <a:ln w="44450" cap="flat" cmpd="sng" algn="ctr">
            <a:solidFill>
              <a:srgbClr val="003B6E">
                <a:lumMod val="60000"/>
                <a:lumOff val="40000"/>
              </a:srgb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3" name="Elbow Connector 22"/>
          <p:cNvCxnSpPr>
            <a:stCxn id="10" idx="4"/>
            <a:endCxn id="19" idx="1"/>
          </p:cNvCxnSpPr>
          <p:nvPr/>
        </p:nvCxnSpPr>
        <p:spPr bwMode="auto">
          <a:xfrm>
            <a:off x="3603539" y="4704534"/>
            <a:ext cx="2419232" cy="1395900"/>
          </a:xfrm>
          <a:prstGeom prst="bentConnector3">
            <a:avLst>
              <a:gd name="adj1" fmla="val 62613"/>
            </a:avLst>
          </a:prstGeom>
          <a:solidFill>
            <a:srgbClr val="FDCA00"/>
          </a:solidFill>
          <a:ln w="44450" cap="flat" cmpd="sng" algn="ctr">
            <a:solidFill>
              <a:srgbClr val="003B6E">
                <a:lumMod val="60000"/>
                <a:lumOff val="40000"/>
              </a:srgb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4" name="Flowchart: Magnetic Disk 23"/>
          <p:cNvSpPr/>
          <p:nvPr/>
        </p:nvSpPr>
        <p:spPr bwMode="auto">
          <a:xfrm>
            <a:off x="6192009" y="1147069"/>
            <a:ext cx="1824203" cy="848275"/>
          </a:xfrm>
          <a:prstGeom prst="flowChartMagneticDisk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Export</a:t>
            </a:r>
            <a:endParaRPr kumimoji="0" lang="en-GB" sz="2133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5" name="Straight Arrow Connector 24"/>
          <p:cNvCxnSpPr>
            <a:stCxn id="21" idx="0"/>
            <a:endCxn id="24" idx="3"/>
          </p:cNvCxnSpPr>
          <p:nvPr/>
        </p:nvCxnSpPr>
        <p:spPr bwMode="auto">
          <a:xfrm flipV="1">
            <a:off x="7104111" y="1995344"/>
            <a:ext cx="0" cy="486675"/>
          </a:xfrm>
          <a:prstGeom prst="straightConnector1">
            <a:avLst/>
          </a:prstGeom>
          <a:solidFill>
            <a:srgbClr val="FDCA00"/>
          </a:solidFill>
          <a:ln w="444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stCxn id="24" idx="4"/>
            <a:endCxn id="9" idx="1"/>
          </p:cNvCxnSpPr>
          <p:nvPr/>
        </p:nvCxnSpPr>
        <p:spPr bwMode="auto">
          <a:xfrm>
            <a:off x="8016212" y="1571207"/>
            <a:ext cx="2337854" cy="5513"/>
          </a:xfrm>
          <a:prstGeom prst="straightConnector1">
            <a:avLst/>
          </a:prstGeom>
          <a:solidFill>
            <a:srgbClr val="FDCA00"/>
          </a:solidFill>
          <a:ln w="44450" cap="flat" cmpd="sng" algn="ctr">
            <a:solidFill>
              <a:srgbClr val="197418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Flowchart: Alternate Process 26"/>
          <p:cNvSpPr/>
          <p:nvPr/>
        </p:nvSpPr>
        <p:spPr bwMode="auto">
          <a:xfrm>
            <a:off x="7847282" y="4677139"/>
            <a:ext cx="1830617" cy="576064"/>
          </a:xfrm>
          <a:prstGeom prst="flowChartAlternateProcess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Login nodes</a:t>
            </a:r>
            <a:endParaRPr kumimoji="0" lang="en-GB" sz="2133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Flowchart: Alternate Process 27"/>
          <p:cNvSpPr/>
          <p:nvPr/>
        </p:nvSpPr>
        <p:spPr bwMode="auto">
          <a:xfrm>
            <a:off x="1648438" y="5700652"/>
            <a:ext cx="2142580" cy="799563"/>
          </a:xfrm>
          <a:prstGeom prst="flowChartAlternateProcess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Dedicated Compute Nodes</a:t>
            </a:r>
            <a:endParaRPr kumimoji="0" lang="en-GB" sz="2133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9" name="Elbow Connector 28"/>
          <p:cNvCxnSpPr>
            <a:stCxn id="10" idx="4"/>
            <a:endCxn id="21" idx="1"/>
          </p:cNvCxnSpPr>
          <p:nvPr/>
        </p:nvCxnSpPr>
        <p:spPr bwMode="auto">
          <a:xfrm flipV="1">
            <a:off x="3603540" y="2770051"/>
            <a:ext cx="2429281" cy="1934483"/>
          </a:xfrm>
          <a:prstGeom prst="bentConnector3">
            <a:avLst>
              <a:gd name="adj1" fmla="val 62442"/>
            </a:avLst>
          </a:prstGeom>
          <a:solidFill>
            <a:srgbClr val="FDCA00"/>
          </a:solidFill>
          <a:ln w="44450" cap="flat" cmpd="sng" algn="ctr">
            <a:solidFill>
              <a:srgbClr val="003B6E">
                <a:lumMod val="60000"/>
                <a:lumOff val="40000"/>
              </a:srgb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0" name="Straight Arrow Connector 29"/>
          <p:cNvCxnSpPr>
            <a:stCxn id="20" idx="3"/>
            <a:endCxn id="19" idx="0"/>
          </p:cNvCxnSpPr>
          <p:nvPr/>
        </p:nvCxnSpPr>
        <p:spPr bwMode="auto">
          <a:xfrm>
            <a:off x="7089615" y="5047543"/>
            <a:ext cx="4447" cy="480027"/>
          </a:xfrm>
          <a:prstGeom prst="straightConnector1">
            <a:avLst/>
          </a:prstGeom>
          <a:solidFill>
            <a:srgbClr val="FDCA00"/>
          </a:solidFill>
          <a:ln w="44450" cap="flat" cmpd="sng" algn="ctr">
            <a:solidFill>
              <a:srgbClr val="003B6E">
                <a:lumMod val="60000"/>
                <a:lumOff val="40000"/>
              </a:srgb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1" name="Straight Arrow Connector 30"/>
          <p:cNvCxnSpPr>
            <a:stCxn id="20" idx="1"/>
            <a:endCxn id="21" idx="2"/>
          </p:cNvCxnSpPr>
          <p:nvPr/>
        </p:nvCxnSpPr>
        <p:spPr bwMode="auto">
          <a:xfrm flipV="1">
            <a:off x="7089615" y="3058083"/>
            <a:ext cx="14496" cy="398501"/>
          </a:xfrm>
          <a:prstGeom prst="straightConnector1">
            <a:avLst/>
          </a:prstGeom>
          <a:solidFill>
            <a:srgbClr val="FDCA00"/>
          </a:solidFill>
          <a:ln w="44450" cap="flat" cmpd="sng" algn="ctr">
            <a:solidFill>
              <a:srgbClr val="003B6E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76BAB2-9F67-BD41-9C9E-66A0A7E73AEB}"/>
              </a:ext>
            </a:extLst>
          </p:cNvPr>
          <p:cNvGrpSpPr/>
          <p:nvPr/>
        </p:nvGrpSpPr>
        <p:grpSpPr>
          <a:xfrm>
            <a:off x="1171309" y="1147070"/>
            <a:ext cx="702079" cy="702079"/>
            <a:chOff x="1907704" y="2313454"/>
            <a:chExt cx="936104" cy="936104"/>
          </a:xfrm>
        </p:grpSpPr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398ACEBE-BF40-7E43-B694-42A686697B04}"/>
                </a:ext>
              </a:extLst>
            </p:cNvPr>
            <p:cNvSpPr/>
            <p:nvPr/>
          </p:nvSpPr>
          <p:spPr bwMode="auto">
            <a:xfrm flipH="1">
              <a:off x="1907704" y="2313454"/>
              <a:ext cx="936104" cy="936104"/>
            </a:xfrm>
            <a:prstGeom prst="cube">
              <a:avLst>
                <a:gd name="adj" fmla="val 28407"/>
              </a:avLst>
            </a:prstGeom>
            <a:solidFill>
              <a:srgbClr val="686868">
                <a:lumMod val="40000"/>
                <a:lumOff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</a:endParaRPr>
            </a:p>
          </p:txBody>
        </p: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7CB99956-82FA-1740-B8B6-1D1AF429ACC5}"/>
                </a:ext>
              </a:extLst>
            </p:cNvPr>
            <p:cNvSpPr/>
            <p:nvPr/>
          </p:nvSpPr>
          <p:spPr bwMode="auto">
            <a:xfrm rot="5400000">
              <a:off x="1679233" y="2662059"/>
              <a:ext cx="717416" cy="216024"/>
            </a:xfrm>
            <a:prstGeom prst="parallelogram">
              <a:avLst>
                <a:gd name="adj" fmla="val 102977"/>
              </a:avLst>
            </a:prstGeom>
            <a:solidFill>
              <a:srgbClr val="686868">
                <a:lumMod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676BAB2-9F67-BD41-9C9E-66A0A7E73AEB}"/>
              </a:ext>
            </a:extLst>
          </p:cNvPr>
          <p:cNvGrpSpPr/>
          <p:nvPr/>
        </p:nvGrpSpPr>
        <p:grpSpPr>
          <a:xfrm>
            <a:off x="3463789" y="1147070"/>
            <a:ext cx="702079" cy="702079"/>
            <a:chOff x="1907704" y="2313454"/>
            <a:chExt cx="936104" cy="936104"/>
          </a:xfrm>
        </p:grpSpPr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398ACEBE-BF40-7E43-B694-42A686697B04}"/>
                </a:ext>
              </a:extLst>
            </p:cNvPr>
            <p:cNvSpPr/>
            <p:nvPr/>
          </p:nvSpPr>
          <p:spPr bwMode="auto">
            <a:xfrm flipH="1">
              <a:off x="1907704" y="2313454"/>
              <a:ext cx="936104" cy="936104"/>
            </a:xfrm>
            <a:prstGeom prst="cube">
              <a:avLst>
                <a:gd name="adj" fmla="val 28407"/>
              </a:avLst>
            </a:prstGeom>
            <a:solidFill>
              <a:srgbClr val="686868">
                <a:lumMod val="40000"/>
                <a:lumOff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</a:endParaRPr>
            </a:p>
          </p:txBody>
        </p:sp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7CB99956-82FA-1740-B8B6-1D1AF429ACC5}"/>
                </a:ext>
              </a:extLst>
            </p:cNvPr>
            <p:cNvSpPr/>
            <p:nvPr/>
          </p:nvSpPr>
          <p:spPr bwMode="auto">
            <a:xfrm rot="5400000">
              <a:off x="1679233" y="2662059"/>
              <a:ext cx="717416" cy="216024"/>
            </a:xfrm>
            <a:prstGeom prst="parallelogram">
              <a:avLst>
                <a:gd name="adj" fmla="val 102977"/>
              </a:avLst>
            </a:prstGeom>
            <a:solidFill>
              <a:srgbClr val="686868">
                <a:lumMod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1" rIns="68580" bIns="3429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935862" y="1251593"/>
            <a:ext cx="1219200" cy="121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defTabSz="121917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Instruments</a:t>
            </a:r>
            <a:endParaRPr kumimoji="0" lang="en-GB" sz="24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48752" y="2770051"/>
            <a:ext cx="1219200" cy="121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121917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121917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(Shared)</a:t>
            </a:r>
            <a:endParaRPr kumimoji="0" lang="en-GB" sz="24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64432" y="2114124"/>
            <a:ext cx="1219200" cy="121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defTabSz="121917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UDP</a:t>
            </a:r>
            <a:endParaRPr kumimoji="0" lang="en-GB" sz="24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14988" y="2482018"/>
            <a:ext cx="2114704" cy="12350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121917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Archive and Catalogue</a:t>
            </a:r>
          </a:p>
          <a:p>
            <a:pPr marL="0" marR="0" lvl="0" indent="0" algn="ctr" defTabSz="121917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(On premise or CLOUD)</a:t>
            </a:r>
            <a:endParaRPr kumimoji="0" lang="en-GB" sz="24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58F784E-CB22-6849-B09D-3BA4072AE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470" y="2056746"/>
            <a:ext cx="3414724" cy="4322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238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9" grpId="0" animBg="1"/>
      <p:bldP spid="20" grpId="0" animBg="1"/>
      <p:bldP spid="21" grpId="0" animBg="1"/>
      <p:bldP spid="24" grpId="0" animBg="1"/>
      <p:bldP spid="27" grpId="0" animBg="1"/>
      <p:bldP spid="39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D4D7-E608-0F4C-9F50-65899107C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Catalogues – Common Functions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D21AB-2AE4-2443-9B58-BF7C2A22F4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40" b="0" i="0" u="none" strike="noStrike" kern="1200" cap="none" spc="0" normalizeH="0" baseline="0" noProof="0" dirty="0">
                <a:ln>
                  <a:noFill/>
                </a:ln>
                <a:solidFill>
                  <a:srgbClr val="4041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40" b="0" i="0" u="none" strike="noStrike" kern="1200" cap="none" spc="0" normalizeH="0" baseline="0" noProof="0" dirty="0">
              <a:ln>
                <a:noFill/>
              </a:ln>
              <a:solidFill>
                <a:srgbClr val="4041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CD614687-630A-9F46-8011-21059773B0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151" y="4897634"/>
            <a:ext cx="2148840" cy="765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77CB3B81-83FE-FD49-9612-CDD6172F99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410" y="5490089"/>
            <a:ext cx="1285876" cy="128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1C9092-7A22-6344-B288-FE8B20AAC6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2326829"/>
            <a:ext cx="4254403" cy="2431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F40C90-2411-F844-A530-41609138EC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474" y="514297"/>
            <a:ext cx="4103352" cy="2400483"/>
          </a:xfrm>
          <a:prstGeom prst="rect">
            <a:avLst/>
          </a:prstGeom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6099F13-2A87-644F-8E48-AE00CE7DFE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7517" y="3260692"/>
            <a:ext cx="2583266" cy="258326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3A16C-46DA-4C46-8114-5C6EA66E9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49" y="1252272"/>
            <a:ext cx="7810330" cy="55399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Catalogues are an entry point to other EOSC services, </a:t>
            </a:r>
            <a:b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often provided by the facilities, like </a:t>
            </a:r>
            <a:b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Download, Processing, Analysis or Visualisation Services.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Store reference to raw data and </a:t>
            </a:r>
            <a:b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the relevant metadata to identify </a:t>
            </a:r>
            <a:b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interesting dataset to work with.</a:t>
            </a:r>
          </a:p>
          <a:p>
            <a:pPr lvl="1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Information available often 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	Proposal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	Sample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	Experimental Parameters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	Previews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	Provenance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	Relationship to derived datasets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	Relationship to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Catalogues also Facilitate Data Re-Use, Sharing </a:t>
            </a:r>
            <a:b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GB" sz="2000" b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and Publication via PIDs and DOIs.</a:t>
            </a:r>
          </a:p>
          <a:p>
            <a:endParaRPr lang="en-GB" sz="2000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endParaRPr lang="en-GB" sz="2000" b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8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9616" y="288001"/>
            <a:ext cx="6782769" cy="508500"/>
          </a:xfrm>
        </p:spPr>
        <p:txBody>
          <a:bodyPr/>
          <a:lstStyle/>
          <a:p>
            <a:pPr algn="r"/>
            <a:r>
              <a:rPr lang="de-CH" dirty="0" err="1" smtClean="0"/>
              <a:t>Petabyte</a:t>
            </a:r>
            <a:r>
              <a:rPr lang="de-CH" dirty="0" smtClean="0"/>
              <a:t> </a:t>
            </a:r>
            <a:r>
              <a:rPr lang="de-CH" dirty="0" err="1" smtClean="0"/>
              <a:t>archive</a:t>
            </a:r>
            <a:r>
              <a:rPr lang="de-CH" dirty="0" smtClean="0"/>
              <a:t> and Data </a:t>
            </a:r>
            <a:r>
              <a:rPr lang="de-CH" dirty="0" err="1" smtClean="0"/>
              <a:t>Catologue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discovery.psi.ch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39350" y="1142950"/>
            <a:ext cx="3910705" cy="5471716"/>
            <a:chOff x="395536" y="-558880"/>
            <a:chExt cx="4552950" cy="63703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9678"/>
            <a:stretch/>
          </p:blipFill>
          <p:spPr>
            <a:xfrm>
              <a:off x="395536" y="-236562"/>
              <a:ext cx="4552950" cy="604800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95166"/>
            <a:stretch/>
          </p:blipFill>
          <p:spPr>
            <a:xfrm>
              <a:off x="395536" y="-558880"/>
              <a:ext cx="4552950" cy="32370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296" y="2228464"/>
            <a:ext cx="8385705" cy="4663053"/>
          </a:xfrm>
          <a:prstGeom prst="rect">
            <a:avLst/>
          </a:prstGeom>
        </p:spPr>
      </p:pic>
      <p:pic>
        <p:nvPicPr>
          <p:cNvPr id="1026" name="Picture 2" descr="GitHub - SciCatProject/catanie: SciCat open data catalogue web cli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437" y="399768"/>
            <a:ext cx="1486363" cy="14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879155" y="1414175"/>
            <a:ext cx="5369811" cy="6021224"/>
            <a:chOff x="148749" y="608262"/>
            <a:chExt cx="4027358" cy="45159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b="95164"/>
            <a:stretch/>
          </p:blipFill>
          <p:spPr>
            <a:xfrm>
              <a:off x="148749" y="608262"/>
              <a:ext cx="4027358" cy="22440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t="7758"/>
            <a:stretch/>
          </p:blipFill>
          <p:spPr>
            <a:xfrm>
              <a:off x="148749" y="843558"/>
              <a:ext cx="4027358" cy="4280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7041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ight Arrow 53">
            <a:extLst>
              <a:ext uri="{FF2B5EF4-FFF2-40B4-BE49-F238E27FC236}">
                <a16:creationId xmlns:a16="http://schemas.microsoft.com/office/drawing/2014/main" id="{FD1866E3-D37D-F14D-8E72-325DDE2F3746}"/>
              </a:ext>
            </a:extLst>
          </p:cNvPr>
          <p:cNvSpPr/>
          <p:nvPr/>
        </p:nvSpPr>
        <p:spPr>
          <a:xfrm>
            <a:off x="1639019" y="2122098"/>
            <a:ext cx="966158" cy="6383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B530F4-C307-3A44-B8E3-E839DD09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48" y="-43336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err="1"/>
              <a:t>PaN</a:t>
            </a:r>
            <a:r>
              <a:rPr lang="en-GB" dirty="0"/>
              <a:t> Data Lifecycle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Google Shape;86;g9d6eab1ab8_0_72">
            <a:extLst>
              <a:ext uri="{FF2B5EF4-FFF2-40B4-BE49-F238E27FC236}">
                <a16:creationId xmlns:a16="http://schemas.microsoft.com/office/drawing/2014/main" id="{69E546CC-7095-1E44-BB95-F6B17DA2C79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36828" y="2965017"/>
            <a:ext cx="3744050" cy="118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ircular Arrow 5">
            <a:extLst>
              <a:ext uri="{FF2B5EF4-FFF2-40B4-BE49-F238E27FC236}">
                <a16:creationId xmlns:a16="http://schemas.microsoft.com/office/drawing/2014/main" id="{9E982E6A-D17F-BE47-BD21-865F0E45785A}"/>
              </a:ext>
            </a:extLst>
          </p:cNvPr>
          <p:cNvSpPr/>
          <p:nvPr/>
        </p:nvSpPr>
        <p:spPr>
          <a:xfrm>
            <a:off x="2599961" y="822413"/>
            <a:ext cx="6464175" cy="5241956"/>
          </a:xfrm>
          <a:prstGeom prst="circularArrow">
            <a:avLst>
              <a:gd name="adj1" fmla="val 5384"/>
              <a:gd name="adj2" fmla="val 1142319"/>
              <a:gd name="adj3" fmla="val 20457681"/>
              <a:gd name="adj4" fmla="val 10800000"/>
              <a:gd name="adj5" fmla="val 8836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DFA971-2CE8-ED46-8FA4-FB1C6F38B62D}"/>
              </a:ext>
            </a:extLst>
          </p:cNvPr>
          <p:cNvGrpSpPr/>
          <p:nvPr/>
        </p:nvGrpSpPr>
        <p:grpSpPr>
          <a:xfrm>
            <a:off x="2645227" y="1754917"/>
            <a:ext cx="1445405" cy="1445405"/>
            <a:chOff x="2489701" y="2752252"/>
            <a:chExt cx="1445405" cy="144540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2E6718B-C405-2445-A027-0568380FCC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9701" y="2752252"/>
              <a:ext cx="1445405" cy="1445405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073EAD-E7F2-8D41-8016-87770A8D492E}"/>
                </a:ext>
              </a:extLst>
            </p:cNvPr>
            <p:cNvSpPr txBox="1"/>
            <p:nvPr/>
          </p:nvSpPr>
          <p:spPr>
            <a:xfrm>
              <a:off x="2650717" y="2777902"/>
              <a:ext cx="113043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Plan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Data formats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Storage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Sources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Metadata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9E1C89-6CE0-344B-B026-27F9B9830595}"/>
              </a:ext>
            </a:extLst>
          </p:cNvPr>
          <p:cNvGrpSpPr/>
          <p:nvPr/>
        </p:nvGrpSpPr>
        <p:grpSpPr>
          <a:xfrm>
            <a:off x="3920259" y="820902"/>
            <a:ext cx="1445405" cy="1445405"/>
            <a:chOff x="2489701" y="2752252"/>
            <a:chExt cx="1445405" cy="144540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AC27A0-79E0-7643-843A-1266AE4F39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9701" y="2752252"/>
              <a:ext cx="1445405" cy="1445405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45F8A1-58A2-5747-AFB0-FE314C0DA91C}"/>
                </a:ext>
              </a:extLst>
            </p:cNvPr>
            <p:cNvSpPr txBox="1"/>
            <p:nvPr/>
          </p:nvSpPr>
          <p:spPr>
            <a:xfrm>
              <a:off x="2499233" y="2777902"/>
              <a:ext cx="143340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Create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Experiment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Measurements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Collect Metadata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26BFF8-C7F2-BA4C-98CB-AE171DE4E691}"/>
              </a:ext>
            </a:extLst>
          </p:cNvPr>
          <p:cNvGrpSpPr/>
          <p:nvPr/>
        </p:nvGrpSpPr>
        <p:grpSpPr>
          <a:xfrm>
            <a:off x="5611747" y="602110"/>
            <a:ext cx="1445405" cy="1445405"/>
            <a:chOff x="2489701" y="2752252"/>
            <a:chExt cx="1445405" cy="144540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85760AC-6E5B-3646-909E-F287947BC6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9701" y="2752252"/>
              <a:ext cx="1445405" cy="1445405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8CA874-CD6C-8742-A86C-F8DAAE6E0B64}"/>
                </a:ext>
              </a:extLst>
            </p:cNvPr>
            <p:cNvSpPr txBox="1"/>
            <p:nvPr/>
          </p:nvSpPr>
          <p:spPr>
            <a:xfrm>
              <a:off x="2615388" y="2841273"/>
              <a:ext cx="120109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Process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Store Data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Validate Data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Visualize Data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9810E4-B906-D447-B9C5-069870049C4F}"/>
              </a:ext>
            </a:extLst>
          </p:cNvPr>
          <p:cNvGrpSpPr/>
          <p:nvPr/>
        </p:nvGrpSpPr>
        <p:grpSpPr>
          <a:xfrm>
            <a:off x="7104059" y="1252451"/>
            <a:ext cx="1445405" cy="1445405"/>
            <a:chOff x="2489701" y="2752252"/>
            <a:chExt cx="1445405" cy="144540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6FD039E-7535-3A48-9B4E-6DBCD3AEE3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9701" y="2752252"/>
              <a:ext cx="1445405" cy="1445405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75E778-222F-1949-AF0D-54880838AFED}"/>
                </a:ext>
              </a:extLst>
            </p:cNvPr>
            <p:cNvSpPr txBox="1"/>
            <p:nvPr/>
          </p:nvSpPr>
          <p:spPr>
            <a:xfrm>
              <a:off x="2577782" y="2868432"/>
              <a:ext cx="127631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Analysis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Integrate Data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Create Output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Publish Results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Circular Arrow 23">
            <a:extLst>
              <a:ext uri="{FF2B5EF4-FFF2-40B4-BE49-F238E27FC236}">
                <a16:creationId xmlns:a16="http://schemas.microsoft.com/office/drawing/2014/main" id="{BF546E3F-7050-1F40-A3D0-8A75C7867204}"/>
              </a:ext>
            </a:extLst>
          </p:cNvPr>
          <p:cNvSpPr/>
          <p:nvPr/>
        </p:nvSpPr>
        <p:spPr>
          <a:xfrm rot="10800000">
            <a:off x="2587621" y="950885"/>
            <a:ext cx="6464175" cy="5241956"/>
          </a:xfrm>
          <a:prstGeom prst="circularArrow">
            <a:avLst>
              <a:gd name="adj1" fmla="val 5384"/>
              <a:gd name="adj2" fmla="val 1142319"/>
              <a:gd name="adj3" fmla="val 20457681"/>
              <a:gd name="adj4" fmla="val 10800000"/>
              <a:gd name="adj5" fmla="val 8836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13CFDF-D6B9-A849-87AB-A665522F2543}"/>
              </a:ext>
            </a:extLst>
          </p:cNvPr>
          <p:cNvGrpSpPr/>
          <p:nvPr/>
        </p:nvGrpSpPr>
        <p:grpSpPr>
          <a:xfrm>
            <a:off x="3203254" y="4517947"/>
            <a:ext cx="1445405" cy="1445405"/>
            <a:chOff x="2489701" y="2752252"/>
            <a:chExt cx="1445405" cy="144540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5929AD-3BF6-E546-B67D-88CEEFF9B6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9701" y="2752252"/>
              <a:ext cx="1445405" cy="14454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B4F6B0-E054-6743-9D56-DD3E8B525D8F}"/>
                </a:ext>
              </a:extLst>
            </p:cNvPr>
            <p:cNvSpPr txBox="1"/>
            <p:nvPr/>
          </p:nvSpPr>
          <p:spPr>
            <a:xfrm>
              <a:off x="2520556" y="2777902"/>
              <a:ext cx="139076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Reuse</a:t>
              </a:r>
              <a:endParaRPr lang="en-GB" sz="14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Impact Research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Reviews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Teaching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476474A-1254-8746-BE80-F79672803FF3}"/>
              </a:ext>
            </a:extLst>
          </p:cNvPr>
          <p:cNvGrpSpPr/>
          <p:nvPr/>
        </p:nvGrpSpPr>
        <p:grpSpPr>
          <a:xfrm>
            <a:off x="5401740" y="4869524"/>
            <a:ext cx="1466091" cy="1445405"/>
            <a:chOff x="2806572" y="2906161"/>
            <a:chExt cx="1466091" cy="144540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DF3BDAA-18A5-A546-9B56-DDCFFE7AD5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6572" y="2906161"/>
              <a:ext cx="1445405" cy="14454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D258951-9403-494F-89A5-BBF7E18C63B8}"/>
                </a:ext>
              </a:extLst>
            </p:cNvPr>
            <p:cNvSpPr txBox="1"/>
            <p:nvPr/>
          </p:nvSpPr>
          <p:spPr>
            <a:xfrm>
              <a:off x="2847273" y="2940864"/>
              <a:ext cx="142539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Access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Share Data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Open Access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Access rules and 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control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B67D21-1022-2747-AE39-E0F613DCDB31}"/>
              </a:ext>
            </a:extLst>
          </p:cNvPr>
          <p:cNvGrpSpPr/>
          <p:nvPr/>
        </p:nvGrpSpPr>
        <p:grpSpPr>
          <a:xfrm>
            <a:off x="7491581" y="3944562"/>
            <a:ext cx="1489113" cy="1445405"/>
            <a:chOff x="2489701" y="2752252"/>
            <a:chExt cx="1489113" cy="144540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7B6CA6E-021B-9B4B-8823-BD57D0ACEB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9701" y="2752252"/>
              <a:ext cx="1445405" cy="14454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0971E5-3A49-0F47-9EF9-1A41A24969D7}"/>
                </a:ext>
              </a:extLst>
            </p:cNvPr>
            <p:cNvSpPr txBox="1"/>
            <p:nvPr/>
          </p:nvSpPr>
          <p:spPr>
            <a:xfrm>
              <a:off x="2507386" y="2777899"/>
              <a:ext cx="147142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Save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Curate,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Store and Archive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Metadata &amp;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Data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7CC0ADC-0C3D-B341-9860-C9380DFB6CB3}"/>
              </a:ext>
            </a:extLst>
          </p:cNvPr>
          <p:cNvGrpSpPr/>
          <p:nvPr/>
        </p:nvGrpSpPr>
        <p:grpSpPr>
          <a:xfrm>
            <a:off x="0" y="1777041"/>
            <a:ext cx="1880559" cy="1397479"/>
            <a:chOff x="776376" y="1518249"/>
            <a:chExt cx="1880559" cy="1397479"/>
          </a:xfrm>
        </p:grpSpPr>
        <p:sp>
          <p:nvSpPr>
            <p:cNvPr id="39" name="Vertical Scroll 38">
              <a:extLst>
                <a:ext uri="{FF2B5EF4-FFF2-40B4-BE49-F238E27FC236}">
                  <a16:creationId xmlns:a16="http://schemas.microsoft.com/office/drawing/2014/main" id="{2F4B92D2-3B1B-F84D-883B-4D12C02F1DAD}"/>
                </a:ext>
              </a:extLst>
            </p:cNvPr>
            <p:cNvSpPr/>
            <p:nvPr/>
          </p:nvSpPr>
          <p:spPr>
            <a:xfrm>
              <a:off x="776376" y="1518249"/>
              <a:ext cx="1880559" cy="1397479"/>
            </a:xfrm>
            <a:prstGeom prst="verticalScroll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5DF01CD-136C-C84B-8AE3-BBFD7648E582}"/>
                </a:ext>
              </a:extLst>
            </p:cNvPr>
            <p:cNvSpPr txBox="1"/>
            <p:nvPr/>
          </p:nvSpPr>
          <p:spPr>
            <a:xfrm>
              <a:off x="1042860" y="2019232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Proposal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3429A9-0433-E74A-B57F-A0C3066E0494}"/>
              </a:ext>
            </a:extLst>
          </p:cNvPr>
          <p:cNvGrpSpPr/>
          <p:nvPr/>
        </p:nvGrpSpPr>
        <p:grpSpPr>
          <a:xfrm>
            <a:off x="9845615" y="1270959"/>
            <a:ext cx="2185359" cy="1702279"/>
            <a:chOff x="9793856" y="1288212"/>
            <a:chExt cx="2185359" cy="170227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AF42365-1AAC-4A42-8430-6513BD117D09}"/>
                </a:ext>
              </a:extLst>
            </p:cNvPr>
            <p:cNvGrpSpPr/>
            <p:nvPr/>
          </p:nvGrpSpPr>
          <p:grpSpPr>
            <a:xfrm>
              <a:off x="9793856" y="1288212"/>
              <a:ext cx="1880559" cy="1397479"/>
              <a:chOff x="776376" y="1518249"/>
              <a:chExt cx="1880559" cy="1397479"/>
            </a:xfrm>
          </p:grpSpPr>
          <p:sp>
            <p:nvSpPr>
              <p:cNvPr id="46" name="Vertical Scroll 45">
                <a:extLst>
                  <a:ext uri="{FF2B5EF4-FFF2-40B4-BE49-F238E27FC236}">
                    <a16:creationId xmlns:a16="http://schemas.microsoft.com/office/drawing/2014/main" id="{3455096D-34CA-3A4D-A2CB-D48298C49D33}"/>
                  </a:ext>
                </a:extLst>
              </p:cNvPr>
              <p:cNvSpPr/>
              <p:nvPr/>
            </p:nvSpPr>
            <p:spPr>
              <a:xfrm>
                <a:off x="776376" y="1518249"/>
                <a:ext cx="1880559" cy="1397479"/>
              </a:xfrm>
              <a:prstGeom prst="verticalScroll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CD91023-0FED-C54F-A570-338AE91F32AA}"/>
                  </a:ext>
                </a:extLst>
              </p:cNvPr>
              <p:cNvSpPr txBox="1"/>
              <p:nvPr/>
            </p:nvSpPr>
            <p:spPr>
              <a:xfrm>
                <a:off x="1166291" y="2019232"/>
                <a:ext cx="10230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bg1"/>
                    </a:solidFill>
                  </a:rPr>
                  <a:t>Papers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2A74D46-F78F-8C40-B035-9DE6E5CCE96A}"/>
                </a:ext>
              </a:extLst>
            </p:cNvPr>
            <p:cNvGrpSpPr/>
            <p:nvPr/>
          </p:nvGrpSpPr>
          <p:grpSpPr>
            <a:xfrm>
              <a:off x="9946256" y="1440612"/>
              <a:ext cx="1880559" cy="1397479"/>
              <a:chOff x="776376" y="1518249"/>
              <a:chExt cx="1880559" cy="1397479"/>
            </a:xfrm>
          </p:grpSpPr>
          <p:sp>
            <p:nvSpPr>
              <p:cNvPr id="49" name="Vertical Scroll 48">
                <a:extLst>
                  <a:ext uri="{FF2B5EF4-FFF2-40B4-BE49-F238E27FC236}">
                    <a16:creationId xmlns:a16="http://schemas.microsoft.com/office/drawing/2014/main" id="{3C9CD262-7EEB-A64A-A1FB-02C91CA6EF06}"/>
                  </a:ext>
                </a:extLst>
              </p:cNvPr>
              <p:cNvSpPr/>
              <p:nvPr/>
            </p:nvSpPr>
            <p:spPr>
              <a:xfrm>
                <a:off x="776376" y="1518249"/>
                <a:ext cx="1880559" cy="1397479"/>
              </a:xfrm>
              <a:prstGeom prst="verticalScroll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AD477FA-F63D-0C49-A158-153661530086}"/>
                  </a:ext>
                </a:extLst>
              </p:cNvPr>
              <p:cNvSpPr txBox="1"/>
              <p:nvPr/>
            </p:nvSpPr>
            <p:spPr>
              <a:xfrm>
                <a:off x="1166291" y="2019232"/>
                <a:ext cx="10230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bg1"/>
                    </a:solidFill>
                  </a:rPr>
                  <a:t>Papers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62B6E03-2965-AC4D-9BC3-2E4EB74BAD47}"/>
                </a:ext>
              </a:extLst>
            </p:cNvPr>
            <p:cNvGrpSpPr/>
            <p:nvPr/>
          </p:nvGrpSpPr>
          <p:grpSpPr>
            <a:xfrm>
              <a:off x="10098656" y="1593012"/>
              <a:ext cx="1880559" cy="1397479"/>
              <a:chOff x="776376" y="1518249"/>
              <a:chExt cx="1880559" cy="1397479"/>
            </a:xfrm>
          </p:grpSpPr>
          <p:sp>
            <p:nvSpPr>
              <p:cNvPr id="52" name="Vertical Scroll 51">
                <a:extLst>
                  <a:ext uri="{FF2B5EF4-FFF2-40B4-BE49-F238E27FC236}">
                    <a16:creationId xmlns:a16="http://schemas.microsoft.com/office/drawing/2014/main" id="{61674837-A456-2241-AE43-2F4C01817CE9}"/>
                  </a:ext>
                </a:extLst>
              </p:cNvPr>
              <p:cNvSpPr/>
              <p:nvPr/>
            </p:nvSpPr>
            <p:spPr>
              <a:xfrm>
                <a:off x="776376" y="1518249"/>
                <a:ext cx="1880559" cy="1397479"/>
              </a:xfrm>
              <a:prstGeom prst="verticalScroll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A8288E9-FE88-FB4D-BC32-241534023353}"/>
                  </a:ext>
                </a:extLst>
              </p:cNvPr>
              <p:cNvSpPr txBox="1"/>
              <p:nvPr/>
            </p:nvSpPr>
            <p:spPr>
              <a:xfrm>
                <a:off x="1166291" y="2019232"/>
                <a:ext cx="10230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bg1"/>
                    </a:solidFill>
                  </a:rPr>
                  <a:t>Papers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5" name="Right Arrow 54">
            <a:extLst>
              <a:ext uri="{FF2B5EF4-FFF2-40B4-BE49-F238E27FC236}">
                <a16:creationId xmlns:a16="http://schemas.microsoft.com/office/drawing/2014/main" id="{3F10734C-C834-AE41-9E9D-54052661DA11}"/>
              </a:ext>
            </a:extLst>
          </p:cNvPr>
          <p:cNvSpPr/>
          <p:nvPr/>
        </p:nvSpPr>
        <p:spPr>
          <a:xfrm>
            <a:off x="8778816" y="1601637"/>
            <a:ext cx="966158" cy="6383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3F10734C-C834-AE41-9E9D-54052661DA11}"/>
              </a:ext>
            </a:extLst>
          </p:cNvPr>
          <p:cNvSpPr/>
          <p:nvPr/>
        </p:nvSpPr>
        <p:spPr>
          <a:xfrm rot="10800000">
            <a:off x="9213153" y="4459240"/>
            <a:ext cx="966158" cy="6383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A7593-B210-3347-8A41-BDD11E865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94" y="117990"/>
            <a:ext cx="10515600" cy="1325563"/>
          </a:xfrm>
        </p:spPr>
        <p:txBody>
          <a:bodyPr/>
          <a:lstStyle/>
          <a:p>
            <a:r>
              <a:rPr lang="en-GB" dirty="0"/>
              <a:t>Two Routes for Opening </a:t>
            </a:r>
            <a:r>
              <a:rPr lang="en-GB" dirty="0" smtClean="0"/>
              <a:t>Datasets as </a:t>
            </a:r>
            <a:br>
              <a:rPr lang="en-GB" dirty="0" smtClean="0"/>
            </a:br>
            <a:r>
              <a:rPr lang="en-GB" dirty="0" smtClean="0"/>
              <a:t>Federated Services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B1E154-84DF-0D4A-BE7D-8116828B6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447449"/>
              </p:ext>
            </p:extLst>
          </p:nvPr>
        </p:nvGraphicFramePr>
        <p:xfrm>
          <a:off x="462776" y="1443553"/>
          <a:ext cx="11011218" cy="2743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48218">
                  <a:extLst>
                    <a:ext uri="{9D8B030D-6E8A-4147-A177-3AD203B41FA5}">
                      <a16:colId xmlns:a16="http://schemas.microsoft.com/office/drawing/2014/main" val="465368812"/>
                    </a:ext>
                  </a:extLst>
                </a:gridCol>
                <a:gridCol w="4795742">
                  <a:extLst>
                    <a:ext uri="{9D8B030D-6E8A-4147-A177-3AD203B41FA5}">
                      <a16:colId xmlns:a16="http://schemas.microsoft.com/office/drawing/2014/main" val="3210114225"/>
                    </a:ext>
                  </a:extLst>
                </a:gridCol>
                <a:gridCol w="3967258">
                  <a:extLst>
                    <a:ext uri="{9D8B030D-6E8A-4147-A177-3AD203B41FA5}">
                      <a16:colId xmlns:a16="http://schemas.microsoft.com/office/drawing/2014/main" val="1309585790"/>
                    </a:ext>
                  </a:extLst>
                </a:gridCol>
              </a:tblGrid>
              <a:tr h="31632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Harvesting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Custom 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529957"/>
                  </a:ext>
                </a:extLst>
              </a:tr>
              <a:tr h="626639">
                <a:tc>
                  <a:txBody>
                    <a:bodyPr/>
                    <a:lstStyle/>
                    <a:p>
                      <a:r>
                        <a:rPr lang="en-GB" dirty="0"/>
                        <a:t>Exposure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Push </a:t>
                      </a:r>
                      <a:br>
                        <a:rPr lang="en-GB" dirty="0"/>
                      </a:br>
                      <a:r>
                        <a:rPr lang="en-GB" dirty="0"/>
                        <a:t>Metadata resides in third party EOSC repository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Pull </a:t>
                      </a:r>
                      <a:br>
                        <a:rPr lang="en-GB" dirty="0"/>
                      </a:br>
                      <a:r>
                        <a:rPr lang="en-GB" dirty="0"/>
                        <a:t>Metadata stays at facility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368388"/>
                  </a:ext>
                </a:extLst>
              </a:tr>
              <a:tr h="316325">
                <a:tc>
                  <a:txBody>
                    <a:bodyPr/>
                    <a:lstStyle/>
                    <a:p>
                      <a:r>
                        <a:rPr lang="en-GB" dirty="0"/>
                        <a:t>Time to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Quick (existing solution)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Duration of PaNOSC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80889"/>
                  </a:ext>
                </a:extLst>
              </a:tr>
              <a:tr h="316325">
                <a:tc>
                  <a:txBody>
                    <a:bodyPr/>
                    <a:lstStyle/>
                    <a:p>
                      <a:r>
                        <a:rPr lang="en-GB" dirty="0"/>
                        <a:t>Data under embargo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Cannot be exposed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After Authentication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5394"/>
                  </a:ext>
                </a:extLst>
              </a:tr>
              <a:tr h="316325">
                <a:tc>
                  <a:txBody>
                    <a:bodyPr/>
                    <a:lstStyle/>
                    <a:p>
                      <a:r>
                        <a:rPr lang="en-GB" b="1" dirty="0"/>
                        <a:t>Richness of Metadata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Common Schema (Dublin Core initially)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Domain Specific Metadata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826414"/>
                  </a:ext>
                </a:extLst>
              </a:tr>
              <a:tr h="438648">
                <a:tc>
                  <a:txBody>
                    <a:bodyPr/>
                    <a:lstStyle/>
                    <a:p>
                      <a:r>
                        <a:rPr lang="en-GB" dirty="0"/>
                        <a:t>Target User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Citizen Scientists, </a:t>
                      </a:r>
                      <a:br>
                        <a:rPr lang="en-GB" dirty="0"/>
                      </a:br>
                      <a:r>
                        <a:rPr lang="en-GB" dirty="0"/>
                        <a:t>Interdisciplinary Science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Photon and Neutron Facility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465931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7FA67412-AA68-3744-AFDD-19A31911A1E1}"/>
              </a:ext>
            </a:extLst>
          </p:cNvPr>
          <p:cNvSpPr/>
          <p:nvPr/>
        </p:nvSpPr>
        <p:spPr>
          <a:xfrm>
            <a:off x="2626100" y="4528232"/>
            <a:ext cx="1341409" cy="506730"/>
          </a:xfrm>
          <a:prstGeom prst="ellipse">
            <a:avLst/>
          </a:prstGeom>
          <a:solidFill>
            <a:srgbClr val="8064A2"/>
          </a:solidFill>
          <a:ln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EOSC Repo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4546C1-7794-8043-99F1-EF6AB83A7B19}"/>
              </a:ext>
            </a:extLst>
          </p:cNvPr>
          <p:cNvSpPr/>
          <p:nvPr/>
        </p:nvSpPr>
        <p:spPr>
          <a:xfrm>
            <a:off x="4602190" y="5469302"/>
            <a:ext cx="1341409" cy="506730"/>
          </a:xfrm>
          <a:prstGeom prst="ellipse">
            <a:avLst/>
          </a:prstGeom>
          <a:solidFill>
            <a:srgbClr val="666EAE"/>
          </a:solidFill>
          <a:ln>
            <a:solidFill>
              <a:srgbClr val="666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Facility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8619B2-2C40-FA46-8CF3-7B0845D343D6}"/>
              </a:ext>
            </a:extLst>
          </p:cNvPr>
          <p:cNvSpPr/>
          <p:nvPr/>
        </p:nvSpPr>
        <p:spPr>
          <a:xfrm>
            <a:off x="3099538" y="5469302"/>
            <a:ext cx="1341409" cy="506730"/>
          </a:xfrm>
          <a:prstGeom prst="ellipse">
            <a:avLst/>
          </a:prstGeom>
          <a:solidFill>
            <a:srgbClr val="666EAE"/>
          </a:solidFill>
          <a:ln>
            <a:solidFill>
              <a:srgbClr val="666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Facility 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8FD69A-86F5-BD4B-9E9F-B60FB349274B}"/>
              </a:ext>
            </a:extLst>
          </p:cNvPr>
          <p:cNvSpPr/>
          <p:nvPr/>
        </p:nvSpPr>
        <p:spPr>
          <a:xfrm>
            <a:off x="1596886" y="5469302"/>
            <a:ext cx="1341409" cy="506730"/>
          </a:xfrm>
          <a:prstGeom prst="ellipse">
            <a:avLst/>
          </a:prstGeom>
          <a:solidFill>
            <a:srgbClr val="666EAE"/>
          </a:solidFill>
          <a:ln>
            <a:solidFill>
              <a:srgbClr val="666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Facility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3FB537-FC98-F84B-8E11-1E49119F8785}"/>
              </a:ext>
            </a:extLst>
          </p:cNvPr>
          <p:cNvCxnSpPr>
            <a:stCxn id="10" idx="0"/>
            <a:endCxn id="7" idx="3"/>
          </p:cNvCxnSpPr>
          <p:nvPr/>
        </p:nvCxnSpPr>
        <p:spPr>
          <a:xfrm flipV="1">
            <a:off x="2267590" y="4960753"/>
            <a:ext cx="554954" cy="508549"/>
          </a:xfrm>
          <a:prstGeom prst="straightConnector1">
            <a:avLst/>
          </a:prstGeom>
          <a:ln w="38100">
            <a:solidFill>
              <a:schemeClr val="accent2"/>
            </a:solidFill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87A74E-8D1D-D44E-8B3A-5BB4D769428D}"/>
              </a:ext>
            </a:extLst>
          </p:cNvPr>
          <p:cNvCxnSpPr>
            <a:cxnSpLocks/>
            <a:endCxn id="7" idx="4"/>
          </p:cNvCxnSpPr>
          <p:nvPr/>
        </p:nvCxnSpPr>
        <p:spPr>
          <a:xfrm flipH="1" flipV="1">
            <a:off x="3296804" y="5034962"/>
            <a:ext cx="473438" cy="398144"/>
          </a:xfrm>
          <a:prstGeom prst="straightConnector1">
            <a:avLst/>
          </a:prstGeom>
          <a:ln w="38100">
            <a:solidFill>
              <a:schemeClr val="accent2"/>
            </a:solidFill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F55FC9-F2F2-5643-99A6-47DFCFC99D88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3788665" y="4997859"/>
            <a:ext cx="1484229" cy="471443"/>
          </a:xfrm>
          <a:prstGeom prst="straightConnector1">
            <a:avLst/>
          </a:prstGeom>
          <a:ln w="38100">
            <a:solidFill>
              <a:schemeClr val="accent2"/>
            </a:solidFill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3907590D-0986-7F4F-A52C-2899CE631C7F}"/>
              </a:ext>
            </a:extLst>
          </p:cNvPr>
          <p:cNvSpPr/>
          <p:nvPr/>
        </p:nvSpPr>
        <p:spPr>
          <a:xfrm flipH="1">
            <a:off x="8605318" y="4603052"/>
            <a:ext cx="1341291" cy="480543"/>
          </a:xfrm>
          <a:prstGeom prst="ellipse">
            <a:avLst/>
          </a:prstGeom>
          <a:solidFill>
            <a:srgbClr val="8064A2"/>
          </a:solidFill>
          <a:ln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EOSC User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45E033-AFB1-4044-927F-3279ECFB4814}"/>
              </a:ext>
            </a:extLst>
          </p:cNvPr>
          <p:cNvSpPr/>
          <p:nvPr/>
        </p:nvSpPr>
        <p:spPr>
          <a:xfrm flipH="1">
            <a:off x="6629400" y="5495489"/>
            <a:ext cx="1341291" cy="480543"/>
          </a:xfrm>
          <a:prstGeom prst="ellipse">
            <a:avLst/>
          </a:prstGeom>
          <a:solidFill>
            <a:srgbClr val="666EAE"/>
          </a:solidFill>
          <a:ln>
            <a:solidFill>
              <a:srgbClr val="666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Facility 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B38829C-020B-8146-98E8-3DB6AF788F42}"/>
              </a:ext>
            </a:extLst>
          </p:cNvPr>
          <p:cNvSpPr/>
          <p:nvPr/>
        </p:nvSpPr>
        <p:spPr>
          <a:xfrm flipH="1">
            <a:off x="8131921" y="5495489"/>
            <a:ext cx="1341291" cy="480543"/>
          </a:xfrm>
          <a:prstGeom prst="ellipse">
            <a:avLst/>
          </a:prstGeom>
          <a:solidFill>
            <a:srgbClr val="666EAE"/>
          </a:solidFill>
          <a:ln>
            <a:solidFill>
              <a:srgbClr val="666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Facility 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1C368A5-3AB8-0447-BC2E-AAE80AA3763D}"/>
              </a:ext>
            </a:extLst>
          </p:cNvPr>
          <p:cNvSpPr/>
          <p:nvPr/>
        </p:nvSpPr>
        <p:spPr>
          <a:xfrm flipH="1">
            <a:off x="9634442" y="5495489"/>
            <a:ext cx="1341291" cy="480543"/>
          </a:xfrm>
          <a:prstGeom prst="ellipse">
            <a:avLst/>
          </a:prstGeom>
          <a:solidFill>
            <a:srgbClr val="666EAE"/>
          </a:solidFill>
          <a:ln>
            <a:solidFill>
              <a:srgbClr val="666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Facility 1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D92C58C-B798-9B4C-B4DC-EA1245197FD4}"/>
              </a:ext>
            </a:extLst>
          </p:cNvPr>
          <p:cNvCxnSpPr>
            <a:stCxn id="31" idx="0"/>
            <a:endCxn id="28" idx="3"/>
          </p:cNvCxnSpPr>
          <p:nvPr/>
        </p:nvCxnSpPr>
        <p:spPr>
          <a:xfrm flipH="1" flipV="1">
            <a:off x="9750182" y="5013221"/>
            <a:ext cx="554906" cy="48226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EE7E570-05CF-2847-9A85-2E810B7C16DA}"/>
              </a:ext>
            </a:extLst>
          </p:cNvPr>
          <p:cNvCxnSpPr>
            <a:cxnSpLocks/>
            <a:endCxn id="28" idx="4"/>
          </p:cNvCxnSpPr>
          <p:nvPr/>
        </p:nvCxnSpPr>
        <p:spPr>
          <a:xfrm flipV="1">
            <a:off x="8802567" y="5083595"/>
            <a:ext cx="473397" cy="377569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C88A45A-0A01-384E-A905-AF26B8763294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7300046" y="5048409"/>
            <a:ext cx="1484100" cy="44708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C284D05-F89F-A146-B01A-198906B8C4AE}"/>
              </a:ext>
            </a:extLst>
          </p:cNvPr>
          <p:cNvSpPr txBox="1"/>
          <p:nvPr/>
        </p:nvSpPr>
        <p:spPr>
          <a:xfrm>
            <a:off x="4454051" y="4869552"/>
            <a:ext cx="109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Metadata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0D6BC6-4B13-424E-AF83-0CF73AE5C982}"/>
              </a:ext>
            </a:extLst>
          </p:cNvPr>
          <p:cNvSpPr txBox="1"/>
          <p:nvPr/>
        </p:nvSpPr>
        <p:spPr>
          <a:xfrm>
            <a:off x="10128993" y="4920210"/>
            <a:ext cx="7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Query</a:t>
            </a:r>
          </a:p>
        </p:txBody>
      </p:sp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B12CC19F-BAC6-E24B-A5E1-9A0FE46D52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59" y="4385097"/>
            <a:ext cx="790185" cy="916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100013064 (2).png" descr="100013064 (2).png">
            <a:extLst>
              <a:ext uri="{FF2B5EF4-FFF2-40B4-BE49-F238E27FC236}">
                <a16:creationId xmlns:a16="http://schemas.microsoft.com/office/drawing/2014/main" id="{E2E289C8-1B96-0344-B370-5F6F25FD6A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8" y="4389099"/>
            <a:ext cx="784261" cy="65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856D071F-DE9B-104D-A134-8F8AFDB2BA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60" y="5111244"/>
            <a:ext cx="1380298" cy="492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371335-EACC-A546-8567-2FA3B85250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932" y="4375905"/>
            <a:ext cx="1219897" cy="628266"/>
          </a:xfrm>
          <a:prstGeom prst="rect">
            <a:avLst/>
          </a:prstGeom>
        </p:spPr>
      </p:pic>
      <p:pic>
        <p:nvPicPr>
          <p:cNvPr id="24" name="Image 33">
            <a:extLst>
              <a:ext uri="{FF2B5EF4-FFF2-40B4-BE49-F238E27FC236}">
                <a16:creationId xmlns:a16="http://schemas.microsoft.com/office/drawing/2014/main" id="{5EE6CEDA-B595-2A46-BB2A-C5E6678180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4278" y="5058367"/>
            <a:ext cx="994208" cy="350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00026" y="1361872"/>
            <a:ext cx="3973968" cy="2824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485021" y="5111244"/>
            <a:ext cx="4680284" cy="120533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5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44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EAA9BCE-870C-9F4E-A722-4E7D2B89050B}"/>
              </a:ext>
            </a:extLst>
          </p:cNvPr>
          <p:cNvSpPr/>
          <p:nvPr/>
        </p:nvSpPr>
        <p:spPr>
          <a:xfrm>
            <a:off x="1190843" y="1941053"/>
            <a:ext cx="10185991" cy="17066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77A79A0-67B4-F444-A377-98B6B90D50C2}"/>
              </a:ext>
            </a:extLst>
          </p:cNvPr>
          <p:cNvSpPr/>
          <p:nvPr/>
        </p:nvSpPr>
        <p:spPr>
          <a:xfrm>
            <a:off x="1190843" y="3749660"/>
            <a:ext cx="10185991" cy="291332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3D865A-D204-F04B-B1DC-F5772AC03B03}"/>
              </a:ext>
            </a:extLst>
          </p:cNvPr>
          <p:cNvSpPr/>
          <p:nvPr/>
        </p:nvSpPr>
        <p:spPr>
          <a:xfrm>
            <a:off x="3138884" y="3877251"/>
            <a:ext cx="2198656" cy="26368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68B38F-A5A2-4749-B6A1-B98C31398B59}"/>
              </a:ext>
            </a:extLst>
          </p:cNvPr>
          <p:cNvSpPr txBox="1"/>
          <p:nvPr/>
        </p:nvSpPr>
        <p:spPr>
          <a:xfrm>
            <a:off x="3155935" y="5682853"/>
            <a:ext cx="1282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Data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Repository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968B6391-12F3-B14F-8129-D73602EA7E55}"/>
              </a:ext>
            </a:extLst>
          </p:cNvPr>
          <p:cNvSpPr/>
          <p:nvPr/>
        </p:nvSpPr>
        <p:spPr>
          <a:xfrm>
            <a:off x="4450154" y="5591348"/>
            <a:ext cx="765544" cy="82934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E88A5-EED1-A14E-93AB-C26B2CD4E4C8}"/>
              </a:ext>
            </a:extLst>
          </p:cNvPr>
          <p:cNvSpPr txBox="1"/>
          <p:nvPr/>
        </p:nvSpPr>
        <p:spPr>
          <a:xfrm>
            <a:off x="3139545" y="4771012"/>
            <a:ext cx="1210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Catalogue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Service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20C2C-8EF5-4446-97B0-627AE401924E}"/>
              </a:ext>
            </a:extLst>
          </p:cNvPr>
          <p:cNvSpPr txBox="1"/>
          <p:nvPr/>
        </p:nvSpPr>
        <p:spPr>
          <a:xfrm>
            <a:off x="4519229" y="4771012"/>
            <a:ext cx="63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ICAT</a:t>
            </a:r>
          </a:p>
        </p:txBody>
      </p:sp>
      <p:sp>
        <p:nvSpPr>
          <p:cNvPr id="9" name="Vertical Scroll 8">
            <a:extLst>
              <a:ext uri="{FF2B5EF4-FFF2-40B4-BE49-F238E27FC236}">
                <a16:creationId xmlns:a16="http://schemas.microsoft.com/office/drawing/2014/main" id="{AFEF0942-17DB-EA41-9046-DD7E0E7A7D52}"/>
              </a:ext>
            </a:extLst>
          </p:cNvPr>
          <p:cNvSpPr/>
          <p:nvPr/>
        </p:nvSpPr>
        <p:spPr>
          <a:xfrm>
            <a:off x="4290666" y="4481969"/>
            <a:ext cx="1046874" cy="978195"/>
          </a:xfrm>
          <a:prstGeom prst="verticalScroll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63856-1B85-BC45-BCC4-3E4063652202}"/>
              </a:ext>
            </a:extLst>
          </p:cNvPr>
          <p:cNvSpPr txBox="1"/>
          <p:nvPr/>
        </p:nvSpPr>
        <p:spPr>
          <a:xfrm>
            <a:off x="1268769" y="4817179"/>
            <a:ext cx="1765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PaN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Facilities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F72D57-05DD-E243-BED2-540909941567}"/>
              </a:ext>
            </a:extLst>
          </p:cNvPr>
          <p:cNvSpPr/>
          <p:nvPr/>
        </p:nvSpPr>
        <p:spPr>
          <a:xfrm>
            <a:off x="5661531" y="3877251"/>
            <a:ext cx="2198656" cy="26368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F5A2EB-6BB1-3C44-B132-997217A548D7}"/>
              </a:ext>
            </a:extLst>
          </p:cNvPr>
          <p:cNvSpPr txBox="1"/>
          <p:nvPr/>
        </p:nvSpPr>
        <p:spPr>
          <a:xfrm>
            <a:off x="5678582" y="5682853"/>
            <a:ext cx="1282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Data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Repository</a:t>
            </a:r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3CDB5E53-756C-3A4A-802A-A27604115D0C}"/>
              </a:ext>
            </a:extLst>
          </p:cNvPr>
          <p:cNvSpPr/>
          <p:nvPr/>
        </p:nvSpPr>
        <p:spPr>
          <a:xfrm>
            <a:off x="6972801" y="5591348"/>
            <a:ext cx="765544" cy="82934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C3D408-E7ED-014F-978C-893BBC38CADA}"/>
              </a:ext>
            </a:extLst>
          </p:cNvPr>
          <p:cNvSpPr txBox="1"/>
          <p:nvPr/>
        </p:nvSpPr>
        <p:spPr>
          <a:xfrm>
            <a:off x="5662192" y="4771012"/>
            <a:ext cx="1210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Catalogue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Service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15FD05-075D-8F44-9046-B7C0B515E6B8}"/>
              </a:ext>
            </a:extLst>
          </p:cNvPr>
          <p:cNvSpPr txBox="1"/>
          <p:nvPr/>
        </p:nvSpPr>
        <p:spPr>
          <a:xfrm>
            <a:off x="6954546" y="4771012"/>
            <a:ext cx="807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SciCat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6" name="Vertical Scroll 15">
            <a:extLst>
              <a:ext uri="{FF2B5EF4-FFF2-40B4-BE49-F238E27FC236}">
                <a16:creationId xmlns:a16="http://schemas.microsoft.com/office/drawing/2014/main" id="{882D05B1-3C37-0E4C-8D2E-417108887088}"/>
              </a:ext>
            </a:extLst>
          </p:cNvPr>
          <p:cNvSpPr/>
          <p:nvPr/>
        </p:nvSpPr>
        <p:spPr>
          <a:xfrm>
            <a:off x="6813313" y="4481969"/>
            <a:ext cx="1046874" cy="978195"/>
          </a:xfrm>
          <a:prstGeom prst="verticalScroll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8125CE-D05E-5E48-8EF6-73C28D84030A}"/>
              </a:ext>
            </a:extLst>
          </p:cNvPr>
          <p:cNvSpPr/>
          <p:nvPr/>
        </p:nvSpPr>
        <p:spPr>
          <a:xfrm>
            <a:off x="8240846" y="3877251"/>
            <a:ext cx="2689420" cy="26405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2D7BB7-A900-D54C-9DC9-D08764ADA4FE}"/>
              </a:ext>
            </a:extLst>
          </p:cNvPr>
          <p:cNvSpPr txBox="1"/>
          <p:nvPr/>
        </p:nvSpPr>
        <p:spPr>
          <a:xfrm>
            <a:off x="8257897" y="5686533"/>
            <a:ext cx="1282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Data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Repository</a:t>
            </a:r>
          </a:p>
        </p:txBody>
      </p:sp>
      <p:sp>
        <p:nvSpPr>
          <p:cNvPr id="19" name="Can 18">
            <a:extLst>
              <a:ext uri="{FF2B5EF4-FFF2-40B4-BE49-F238E27FC236}">
                <a16:creationId xmlns:a16="http://schemas.microsoft.com/office/drawing/2014/main" id="{C0B02892-D844-2D48-9268-6FBC150986F2}"/>
              </a:ext>
            </a:extLst>
          </p:cNvPr>
          <p:cNvSpPr/>
          <p:nvPr/>
        </p:nvSpPr>
        <p:spPr>
          <a:xfrm>
            <a:off x="9552116" y="5595028"/>
            <a:ext cx="765544" cy="82934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E047FD-67DA-8840-9DB1-63F6FB5C27CC}"/>
              </a:ext>
            </a:extLst>
          </p:cNvPr>
          <p:cNvSpPr txBox="1"/>
          <p:nvPr/>
        </p:nvSpPr>
        <p:spPr>
          <a:xfrm>
            <a:off x="8241507" y="4774692"/>
            <a:ext cx="1210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Catalogue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Service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FBF400-D5C0-B94E-B7F8-EEDDEA5F0029}"/>
              </a:ext>
            </a:extLst>
          </p:cNvPr>
          <p:cNvSpPr txBox="1"/>
          <p:nvPr/>
        </p:nvSpPr>
        <p:spPr>
          <a:xfrm>
            <a:off x="9552116" y="4668556"/>
            <a:ext cx="1232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Custom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Catalogue</a:t>
            </a:r>
          </a:p>
        </p:txBody>
      </p:sp>
      <p:sp>
        <p:nvSpPr>
          <p:cNvPr id="22" name="Vertical Scroll 21">
            <a:extLst>
              <a:ext uri="{FF2B5EF4-FFF2-40B4-BE49-F238E27FC236}">
                <a16:creationId xmlns:a16="http://schemas.microsoft.com/office/drawing/2014/main" id="{863D9EA8-D582-2948-B634-46C1A402A651}"/>
              </a:ext>
            </a:extLst>
          </p:cNvPr>
          <p:cNvSpPr/>
          <p:nvPr/>
        </p:nvSpPr>
        <p:spPr>
          <a:xfrm>
            <a:off x="9392628" y="4485649"/>
            <a:ext cx="1537638" cy="978195"/>
          </a:xfrm>
          <a:prstGeom prst="verticalScroll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BE864E0-8F2D-9541-BC23-2DF73A482B62}"/>
              </a:ext>
            </a:extLst>
          </p:cNvPr>
          <p:cNvSpPr/>
          <p:nvPr/>
        </p:nvSpPr>
        <p:spPr>
          <a:xfrm>
            <a:off x="3322836" y="3321682"/>
            <a:ext cx="1914128" cy="7775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C6A506-95CF-4247-B6BA-5D5E997BB011}"/>
              </a:ext>
            </a:extLst>
          </p:cNvPr>
          <p:cNvSpPr txBox="1"/>
          <p:nvPr/>
        </p:nvSpPr>
        <p:spPr>
          <a:xfrm>
            <a:off x="3574015" y="3541179"/>
            <a:ext cx="1466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ICAT Site API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4F25055-9D9A-CD49-B6C9-4ED4720117F2}"/>
              </a:ext>
            </a:extLst>
          </p:cNvPr>
          <p:cNvSpPr/>
          <p:nvPr/>
        </p:nvSpPr>
        <p:spPr>
          <a:xfrm>
            <a:off x="5807295" y="3321683"/>
            <a:ext cx="1914128" cy="7775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DAB5EC-7270-8E48-927D-32ADB21B4A14}"/>
              </a:ext>
            </a:extLst>
          </p:cNvPr>
          <p:cNvSpPr txBox="1"/>
          <p:nvPr/>
        </p:nvSpPr>
        <p:spPr>
          <a:xfrm>
            <a:off x="5971143" y="3477384"/>
            <a:ext cx="1641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SciCat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Site API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1F69E80-CCCB-B541-B427-53B5F0A337B1}"/>
              </a:ext>
            </a:extLst>
          </p:cNvPr>
          <p:cNvSpPr/>
          <p:nvPr/>
        </p:nvSpPr>
        <p:spPr>
          <a:xfrm>
            <a:off x="8595052" y="3321681"/>
            <a:ext cx="1914128" cy="7775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E5915A-BA3C-F242-B605-2FDC87B7437F}"/>
              </a:ext>
            </a:extLst>
          </p:cNvPr>
          <p:cNvSpPr txBox="1"/>
          <p:nvPr/>
        </p:nvSpPr>
        <p:spPr>
          <a:xfrm>
            <a:off x="8676314" y="3480804"/>
            <a:ext cx="1806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Custom Site API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19777F-3E8D-3641-9928-75D92AC84FBD}"/>
              </a:ext>
            </a:extLst>
          </p:cNvPr>
          <p:cNvSpPr txBox="1"/>
          <p:nvPr/>
        </p:nvSpPr>
        <p:spPr>
          <a:xfrm>
            <a:off x="1322677" y="2286128"/>
            <a:ext cx="1572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Abstraction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F5EB94D-016F-8046-AFEF-67072DC16DBC}"/>
              </a:ext>
            </a:extLst>
          </p:cNvPr>
          <p:cNvSpPr/>
          <p:nvPr/>
        </p:nvSpPr>
        <p:spPr>
          <a:xfrm>
            <a:off x="1174554" y="312821"/>
            <a:ext cx="10185991" cy="15006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61F7352D-7437-094C-9A3A-DBA42CE8E73D}"/>
              </a:ext>
            </a:extLst>
          </p:cNvPr>
          <p:cNvSpPr/>
          <p:nvPr/>
        </p:nvSpPr>
        <p:spPr>
          <a:xfrm>
            <a:off x="3322835" y="1519651"/>
            <a:ext cx="1946997" cy="7110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b="1">
                <a:solidFill>
                  <a:prstClr val="black"/>
                </a:solidFill>
                <a:latin typeface="Calibri Light" panose="020F0302020204030204"/>
              </a:rPr>
              <a:t>Common REST API Layer</a:t>
            </a:r>
            <a:endParaRPr lang="de-DE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8118AC0-A1D4-8844-A169-7BF19F077E1C}"/>
              </a:ext>
            </a:extLst>
          </p:cNvPr>
          <p:cNvSpPr/>
          <p:nvPr/>
        </p:nvSpPr>
        <p:spPr>
          <a:xfrm>
            <a:off x="3298883" y="487510"/>
            <a:ext cx="7210297" cy="85198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sz="2800" b="1" dirty="0" smtClean="0">
                <a:solidFill>
                  <a:prstClr val="black"/>
                </a:solidFill>
                <a:latin typeface="Calibri Light" panose="020F0302020204030204"/>
              </a:rPr>
              <a:t>Data Search </a:t>
            </a:r>
            <a:r>
              <a:rPr lang="de-DE" sz="2800" b="1" dirty="0">
                <a:solidFill>
                  <a:prstClr val="black"/>
                </a:solidFill>
                <a:latin typeface="Calibri Light" panose="020F0302020204030204"/>
              </a:rPr>
              <a:t>API </a:t>
            </a:r>
            <a:r>
              <a:rPr lang="de-DE" sz="2800" b="1" dirty="0" smtClean="0">
                <a:solidFill>
                  <a:prstClr val="black"/>
                </a:solidFill>
                <a:latin typeface="Calibri Light" panose="020F0302020204030204"/>
              </a:rPr>
              <a:t>Service</a:t>
            </a:r>
          </a:p>
          <a:p>
            <a:pPr lvl="0" algn="ctr">
              <a:defRPr/>
            </a:pPr>
            <a:r>
              <a:rPr lang="de-DE" sz="2800" b="1" dirty="0" smtClean="0">
                <a:solidFill>
                  <a:prstClr val="black"/>
                </a:solidFill>
                <a:latin typeface="Calibri Light" panose="020F0302020204030204"/>
              </a:rPr>
              <a:t>(Query Transmitter and Aggregation) </a:t>
            </a:r>
            <a:endParaRPr lang="de-DE" sz="28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06E5645-8E8C-FA42-B1F1-4BBB250A01E6}"/>
              </a:ext>
            </a:extLst>
          </p:cNvPr>
          <p:cNvSpPr/>
          <p:nvPr/>
        </p:nvSpPr>
        <p:spPr>
          <a:xfrm>
            <a:off x="3322836" y="2410818"/>
            <a:ext cx="1947546" cy="7414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b="1">
                <a:solidFill>
                  <a:prstClr val="white"/>
                </a:solidFill>
                <a:latin typeface="Calibri Light" panose="020F0302020204030204"/>
              </a:rPr>
              <a:t>Common Adapter Interface Layer</a:t>
            </a:r>
            <a:endParaRPr lang="de-DE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1F7352D-7437-094C-9A3A-DBA42CE8E73D}"/>
              </a:ext>
            </a:extLst>
          </p:cNvPr>
          <p:cNvSpPr/>
          <p:nvPr/>
        </p:nvSpPr>
        <p:spPr>
          <a:xfrm>
            <a:off x="5787086" y="1514174"/>
            <a:ext cx="1946997" cy="7110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b="1">
                <a:solidFill>
                  <a:prstClr val="black"/>
                </a:solidFill>
                <a:latin typeface="Calibri Light" panose="020F0302020204030204"/>
              </a:rPr>
              <a:t>Common REST API Layer</a:t>
            </a:r>
            <a:endParaRPr lang="de-DE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1F7352D-7437-094C-9A3A-DBA42CE8E73D}"/>
              </a:ext>
            </a:extLst>
          </p:cNvPr>
          <p:cNvSpPr/>
          <p:nvPr/>
        </p:nvSpPr>
        <p:spPr>
          <a:xfrm>
            <a:off x="8562183" y="1552054"/>
            <a:ext cx="1946997" cy="7110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b="1">
                <a:solidFill>
                  <a:prstClr val="black"/>
                </a:solidFill>
                <a:latin typeface="Calibri Light" panose="020F0302020204030204"/>
              </a:rPr>
              <a:t>Common REST API Layer</a:t>
            </a:r>
            <a:endParaRPr lang="de-DE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06E5645-8E8C-FA42-B1F1-4BBB250A01E6}"/>
              </a:ext>
            </a:extLst>
          </p:cNvPr>
          <p:cNvSpPr/>
          <p:nvPr/>
        </p:nvSpPr>
        <p:spPr>
          <a:xfrm>
            <a:off x="5787086" y="2395909"/>
            <a:ext cx="1947546" cy="7414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b="1">
                <a:solidFill>
                  <a:prstClr val="white"/>
                </a:solidFill>
                <a:latin typeface="Calibri Light" panose="020F0302020204030204"/>
              </a:rPr>
              <a:t>Common Adapter Interface Layer</a:t>
            </a:r>
            <a:endParaRPr lang="de-DE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06E5645-8E8C-FA42-B1F1-4BBB250A01E6}"/>
              </a:ext>
            </a:extLst>
          </p:cNvPr>
          <p:cNvSpPr/>
          <p:nvPr/>
        </p:nvSpPr>
        <p:spPr>
          <a:xfrm>
            <a:off x="8581960" y="2409935"/>
            <a:ext cx="1947546" cy="7414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b="1" dirty="0">
                <a:solidFill>
                  <a:prstClr val="white"/>
                </a:solidFill>
                <a:latin typeface="Calibri Light" panose="020F0302020204030204"/>
              </a:rPr>
              <a:t>Common Adapter Interface Layer</a:t>
            </a:r>
            <a:endParaRPr lang="de-DE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38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 animBg="1"/>
      <p:bldP spid="33" grpId="0" animBg="1"/>
      <p:bldP spid="35" grpId="0" animBg="1"/>
      <p:bldP spid="37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65575" y="1144247"/>
            <a:ext cx="7261172" cy="4458886"/>
          </a:xfrm>
          <a:prstGeom prst="rect">
            <a:avLst/>
          </a:prstGeom>
          <a:solidFill>
            <a:srgbClr val="E7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1000"/>
              </a:spcAft>
              <a:buFont typeface="Arial" pitchFamily="34" charset="0"/>
              <a:defRPr b="1" kern="1200">
                <a:solidFill>
                  <a:srgbClr val="0098D4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500"/>
              </a:spcAft>
              <a:buFont typeface="Arial" pitchFamily="34" charset="0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462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rgbClr val="0098D4"/>
              </a:buClr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462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98D4"/>
              </a:buClr>
              <a:buFont typeface="ITCOfficinaSans LT Book"/>
              <a:buChar char="&gt;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>
                <a:solidFill>
                  <a:schemeClr val="tx1"/>
                </a:solidFill>
                <a:latin typeface="Arial"/>
              </a:rPr>
              <a:t>User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: has an idea / need to study a sample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prstClr val="black"/>
              </a:solidFill>
              <a:latin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>
                <a:solidFill>
                  <a:schemeClr val="tx1"/>
                </a:solidFill>
                <a:latin typeface="Arial"/>
              </a:rPr>
              <a:t>Proposal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: User writes a proposal for one </a:t>
            </a:r>
            <a:r>
              <a:rPr lang="en-US" sz="1600" spc="-1" dirty="0" smtClean="0">
                <a:solidFill>
                  <a:srgbClr val="0070C0"/>
                </a:solidFill>
                <a:latin typeface="Arial"/>
              </a:rPr>
              <a:t>or more of 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the </a:t>
            </a:r>
            <a:r>
              <a:rPr lang="en-US" sz="1600" spc="-1" dirty="0" err="1">
                <a:solidFill>
                  <a:srgbClr val="0070C0"/>
                </a:solidFill>
                <a:latin typeface="Arial"/>
              </a:rPr>
              <a:t>PaN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 facilities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0070C0"/>
              </a:solidFill>
              <a:latin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>
                <a:solidFill>
                  <a:schemeClr val="tx1"/>
                </a:solidFill>
                <a:latin typeface="Arial"/>
              </a:rPr>
              <a:t>Review </a:t>
            </a:r>
            <a:r>
              <a:rPr lang="en-US" sz="1600" spc="-1" dirty="0" smtClean="0">
                <a:solidFill>
                  <a:srgbClr val="0070C0"/>
                </a:solidFill>
                <a:latin typeface="Arial"/>
              </a:rPr>
              <a:t>: Proposals reviewed for feasibility and scientific 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quality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0070C0"/>
              </a:solidFill>
              <a:latin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 smtClean="0">
                <a:solidFill>
                  <a:schemeClr val="tx1"/>
                </a:solidFill>
                <a:latin typeface="Arial"/>
              </a:rPr>
              <a:t>Experiment time </a:t>
            </a:r>
            <a:r>
              <a:rPr lang="en-US" sz="1600" spc="-1" dirty="0">
                <a:solidFill>
                  <a:schemeClr val="tx1"/>
                </a:solidFill>
                <a:latin typeface="Arial"/>
              </a:rPr>
              <a:t>allocated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: User travels to facility / sends sample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0070C0"/>
              </a:solidFill>
              <a:latin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>
                <a:solidFill>
                  <a:schemeClr val="tx1"/>
                </a:solidFill>
                <a:latin typeface="Arial"/>
              </a:rPr>
              <a:t>Experiment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: Sample(s) are exposed to beam + data collected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0070C0"/>
              </a:solidFill>
              <a:latin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>
                <a:solidFill>
                  <a:schemeClr val="tx1"/>
                </a:solidFill>
                <a:latin typeface="Arial"/>
              </a:rPr>
              <a:t>Analysis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: Data is reduced, </a:t>
            </a:r>
            <a:r>
              <a:rPr lang="en-US" sz="1600" spc="-1" dirty="0" err="1">
                <a:solidFill>
                  <a:srgbClr val="0070C0"/>
                </a:solidFill>
                <a:latin typeface="Arial"/>
              </a:rPr>
              <a:t>analysed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 + curated (DOI)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600" spc="-1" dirty="0">
              <a:solidFill>
                <a:srgbClr val="0070C0"/>
              </a:solidFill>
              <a:latin typeface="Arial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spc="-1" dirty="0">
                <a:solidFill>
                  <a:schemeClr val="tx1"/>
                </a:solidFill>
                <a:latin typeface="Arial"/>
              </a:rPr>
              <a:t>Publication</a:t>
            </a:r>
            <a:r>
              <a:rPr lang="en-US" sz="1600" spc="-1" dirty="0">
                <a:solidFill>
                  <a:srgbClr val="0070C0"/>
                </a:solidFill>
                <a:latin typeface="Arial"/>
              </a:rPr>
              <a:t>: User publishes results (DOI) in peer review journal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2776" y="442555"/>
            <a:ext cx="731004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200" dirty="0">
                <a:solidFill>
                  <a:srgbClr val="A34773"/>
                </a:solidFill>
              </a:rPr>
              <a:t>How do </a:t>
            </a:r>
            <a:r>
              <a:rPr lang="en-GB" sz="3200" dirty="0" err="1">
                <a:solidFill>
                  <a:srgbClr val="A34773"/>
                </a:solidFill>
              </a:rPr>
              <a:t>PaN</a:t>
            </a:r>
            <a:r>
              <a:rPr lang="en-GB" sz="3200" dirty="0">
                <a:solidFill>
                  <a:srgbClr val="A34773"/>
                </a:solidFill>
              </a:rPr>
              <a:t> facilities work?</a:t>
            </a:r>
            <a:endParaRPr sz="3200" spc="125" dirty="0">
              <a:solidFill>
                <a:srgbClr val="A34773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926" y="1254674"/>
            <a:ext cx="2639980" cy="2592460"/>
          </a:xfrm>
          <a:prstGeom prst="rect">
            <a:avLst/>
          </a:prstGeom>
        </p:spPr>
      </p:pic>
      <p:pic>
        <p:nvPicPr>
          <p:cNvPr id="17" name="Picture 14" descr="https://i2.wp.com/expands.eu/wp-content/uploads/2019/12/cloud-1.png?resize=869%2C608&amp;ssl=1">
            <a:extLst>
              <a:ext uri="{FF2B5EF4-FFF2-40B4-BE49-F238E27FC236}">
                <a16:creationId xmlns:a16="http://schemas.microsoft.com/office/drawing/2014/main" id="{FA62BD0A-5F05-2D44-8FFC-8965543C7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8473" y="3784061"/>
            <a:ext cx="3933527" cy="275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73768" y="4174958"/>
            <a:ext cx="6593306" cy="69783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1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SI-Powerpoint-Master Calibri V2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 eaLnBrk="1" hangingPunct="1">
          <a:lnSpc>
            <a:spcPct val="110000"/>
          </a:lnSpc>
          <a:spcBef>
            <a:spcPct val="0"/>
          </a:spcBef>
          <a:buClr>
            <a:srgbClr val="000000"/>
          </a:buClr>
          <a:defRPr sz="1800" dirty="0" err="1" smtClean="0">
            <a:solidFill>
              <a:srgbClr val="000000"/>
            </a:solidFill>
            <a:latin typeface="Calibri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  <a:extLst>
    <a:ext uri="{05A4C25C-085E-4340-85A3-A5531E510DB2}">
      <thm15:themeFamily xmlns:thm15="http://schemas.microsoft.com/office/thememl/2012/main" name="Presentation2" id="{4E897B6A-FCDA-40A7-8D13-7A299F5B2143}" vid="{3FA95245-AF76-48D2-BA6E-4BCA6AFFB6B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ogo+EU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zato 2">
      <a:majorFont>
        <a:latin typeface="Muli Regular"/>
        <a:ea typeface=""/>
        <a:cs typeface=""/>
      </a:majorFont>
      <a:minorFont>
        <a:latin typeface="Muli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Personalizzati 5">
      <a:dk1>
        <a:srgbClr val="404140"/>
      </a:dk1>
      <a:lt1>
        <a:srgbClr val="FFFFFF"/>
      </a:lt1>
      <a:dk2>
        <a:srgbClr val="1F497D"/>
      </a:dk2>
      <a:lt2>
        <a:srgbClr val="D6D7D6"/>
      </a:lt2>
      <a:accent1>
        <a:srgbClr val="666EAE"/>
      </a:accent1>
      <a:accent2>
        <a:srgbClr val="A34773"/>
      </a:accent2>
      <a:accent3>
        <a:srgbClr val="9BBB59"/>
      </a:accent3>
      <a:accent4>
        <a:srgbClr val="8064A2"/>
      </a:accent4>
      <a:accent5>
        <a:srgbClr val="95B8E3"/>
      </a:accent5>
      <a:accent6>
        <a:srgbClr val="F79646"/>
      </a:accent6>
      <a:hlink>
        <a:srgbClr val="0000FF"/>
      </a:hlink>
      <a:folHlink>
        <a:srgbClr val="A347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Widescreen</PresentationFormat>
  <Paragraphs>234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8" baseType="lpstr">
      <vt:lpstr>ＭＳ Ｐゴシック</vt:lpstr>
      <vt:lpstr>Arial</vt:lpstr>
      <vt:lpstr>Arial Narrow</vt:lpstr>
      <vt:lpstr>Calibri</vt:lpstr>
      <vt:lpstr>Calibri Light</vt:lpstr>
      <vt:lpstr>Courier New</vt:lpstr>
      <vt:lpstr>Georgia</vt:lpstr>
      <vt:lpstr>LiberationSans-Bold</vt:lpstr>
      <vt:lpstr>Muli</vt:lpstr>
      <vt:lpstr>Muli Black</vt:lpstr>
      <vt:lpstr>Muli Bold</vt:lpstr>
      <vt:lpstr>Muli Regular</vt:lpstr>
      <vt:lpstr>Rockwell</vt:lpstr>
      <vt:lpstr>Symbol</vt:lpstr>
      <vt:lpstr>Times</vt:lpstr>
      <vt:lpstr>Wingdings</vt:lpstr>
      <vt:lpstr>ヒラギノ角ゴ Pro W3</vt:lpstr>
      <vt:lpstr>Thème Office</vt:lpstr>
      <vt:lpstr>PSI-Powerpoint-Master Calibri V2</vt:lpstr>
      <vt:lpstr>Office Theme</vt:lpstr>
      <vt:lpstr>Logo+EUtext</vt:lpstr>
      <vt:lpstr>1_Office Theme</vt:lpstr>
      <vt:lpstr>1_Thème Office</vt:lpstr>
      <vt:lpstr>Federated services accessible through the 'PaN portal‘ Alun Ashton, PSI</vt:lpstr>
      <vt:lpstr>How do PaN facilities work?</vt:lpstr>
      <vt:lpstr>Typical PaN Facility Infrastructure</vt:lpstr>
      <vt:lpstr>Data Catalogues – Common Functions</vt:lpstr>
      <vt:lpstr>Petabyte archive and Data Catologue discovery.psi.ch</vt:lpstr>
      <vt:lpstr>PaN Data Lifecycle</vt:lpstr>
      <vt:lpstr>Two Routes for Opening Datasets as  Federated Services</vt:lpstr>
      <vt:lpstr>PowerPoint Presentation</vt:lpstr>
      <vt:lpstr>How do PaN facilities work?</vt:lpstr>
      <vt:lpstr>PaN Data Lifecycle</vt:lpstr>
      <vt:lpstr>PowerPoint Presentation</vt:lpstr>
      <vt:lpstr>The Goal</vt:lpstr>
      <vt:lpstr>Design and Implement Prototype for  DaaS Platform Portal</vt:lpstr>
      <vt:lpstr>Federated services accessible through the 'PaN portal‘</vt:lpstr>
      <vt:lpstr>Thankyou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k.roarty@diamond.ac.uk</dc:creator>
  <cp:lastModifiedBy>Alun Ashton</cp:lastModifiedBy>
  <cp:revision>63</cp:revision>
  <cp:lastPrinted>2020-01-20T12:20:08Z</cp:lastPrinted>
  <dcterms:created xsi:type="dcterms:W3CDTF">2019-08-21T08:55:54Z</dcterms:created>
  <dcterms:modified xsi:type="dcterms:W3CDTF">2020-11-02T10:42:28Z</dcterms:modified>
</cp:coreProperties>
</file>