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BvCrbP3RnYIyAsWBuof2a2DW8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64f8aecb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a64f8aecb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65f52910b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a65f52910b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65f52910b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a65f52910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65f52910b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a65f5291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365eb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7f365ebf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7f365ebf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7425799" y="4923175"/>
            <a:ext cx="640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github.com/grycap/osca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github.com/grycap/sca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fr-FR"/>
              <a:t>OSCAR 2.0: Serverless Scientific Computing </a:t>
            </a:r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fr-FR"/>
              <a:t>EGI Service Design Workshop</a:t>
            </a:r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body" idx="2"/>
          </p:nvPr>
        </p:nvSpPr>
        <p:spPr>
          <a:xfrm>
            <a:off x="1992650" y="3855925"/>
            <a:ext cx="3780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Instituto de Instrumentación para Imagen Molecular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/>
              <a:t>Universitat Politècnica de València, Spain</a:t>
            </a:r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body" idx="3"/>
          </p:nvPr>
        </p:nvSpPr>
        <p:spPr>
          <a:xfrm>
            <a:off x="329925" y="3264925"/>
            <a:ext cx="4911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 u="sng"/>
              <a:t>Sebastián Risco</a:t>
            </a:r>
            <a:r>
              <a:rPr lang="fr-FR"/>
              <a:t>, Germán Moltó,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/>
              <a:t>Diana María Naranjo, Miguel Caballer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94825" y="897650"/>
            <a:ext cx="7204500" cy="3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Open Source Serverless Computing for Data-Processing Applications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Platform to support the Functions as a Service (FaaS) computing model for containerised file-processing applications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Initial prototype version was co-funded by the </a:t>
            </a:r>
            <a:r>
              <a:rPr lang="fr-FR" i="1"/>
              <a:t>EGI Strategic and Innovation Fund</a:t>
            </a:r>
            <a:r>
              <a:rPr lang="fr-FR"/>
              <a:t> and reached TRL6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What’s new?</a:t>
            </a:r>
            <a:endParaRPr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Redesigned architecture to support a new Functions Definition Language (FDL) in order to easily define serverless workflows</a:t>
            </a:r>
            <a:endParaRPr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Improved user interface</a:t>
            </a:r>
            <a:endParaRPr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Integrated with the SCAR tool, enabling the definition of hybrid workflows, i.e. across the Cloud continuum (OSCAR clusters and Amazon Web Services)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5575761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Introduce the service: OSCAR 2.0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250" y="611475"/>
            <a:ext cx="1222424" cy="16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8104" y="2382450"/>
            <a:ext cx="1673346" cy="244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64f8aecbf_0_26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55758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Introduce the service: OSCAR 2.0</a:t>
            </a:r>
            <a:endParaRPr/>
          </a:p>
        </p:txBody>
      </p:sp>
      <p:sp>
        <p:nvSpPr>
          <p:cNvPr id="72" name="Google Shape;72;ga64f8aecbf_0_26"/>
          <p:cNvSpPr txBox="1">
            <a:spLocks noGrp="1"/>
          </p:cNvSpPr>
          <p:nvPr>
            <p:ph type="body" idx="1"/>
          </p:nvPr>
        </p:nvSpPr>
        <p:spPr>
          <a:xfrm>
            <a:off x="194825" y="897650"/>
            <a:ext cx="6005400" cy="3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Suitable for user communities who want to deploy data-driven containerised applications across serverless platforms (with automated elasticity)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Upload file -&gt; Retrieve processed file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Developed by the UPV-GRYCAP (authors of the Infrastructure Manager (IM) and Elastic Cloud Computing Cluster (EC3) services already integrated with EGI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Publicly available at: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https://github.com/grycap/oscar</a:t>
            </a:r>
            <a:r>
              <a:rPr lang="fr-FR"/>
              <a:t> 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https://github.com/grycap/scar</a:t>
            </a:r>
            <a:r>
              <a:rPr lang="fr-FR"/>
              <a:t> </a:t>
            </a:r>
            <a:endParaRPr/>
          </a:p>
        </p:txBody>
      </p:sp>
      <p:pic>
        <p:nvPicPr>
          <p:cNvPr id="73" name="Google Shape;73;ga64f8aecbf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0325" y="553075"/>
            <a:ext cx="2603550" cy="427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a64f8aecbf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9125" y="3888160"/>
            <a:ext cx="1135750" cy="5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a64f8aecbf_0_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9126" y="3305575"/>
            <a:ext cx="995700" cy="4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a64f8aecbf_0_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4176" y="4501074"/>
            <a:ext cx="1165600" cy="36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5f52910b_2_4"/>
          <p:cNvSpPr txBox="1">
            <a:spLocks noGrp="1"/>
          </p:cNvSpPr>
          <p:nvPr>
            <p:ph type="body" idx="1"/>
          </p:nvPr>
        </p:nvSpPr>
        <p:spPr>
          <a:xfrm>
            <a:off x="194850" y="899225"/>
            <a:ext cx="87543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/>
              <a:t>OSCAR is already integrated with: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EGI Applications on Demand portal through the EC3 portal, and integrated with the IM Dashboard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EGI DataHub (Onedata) </a:t>
            </a:r>
            <a:endParaRPr/>
          </a:p>
          <a:p>
            <a:pPr marL="1371600" marR="0" lvl="2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o"/>
            </a:pPr>
            <a:r>
              <a:rPr lang="fr-FR"/>
              <a:t>as the output storage back-end to store the results of the computations</a:t>
            </a:r>
            <a:endParaRPr/>
          </a:p>
          <a:p>
            <a:pPr marL="1371600" marR="0" lvl="2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o"/>
            </a:pPr>
            <a:r>
              <a:rPr lang="fr-FR"/>
              <a:t>there is a connector to periodically poll for changes in a Onedata space to trigger the functions (suboptimal)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OSCAR would like to have the following support from these EGI services: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Onedata should allow to define webhooks to be able to trigger the execution of the functions without doing an active polling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a65f52910b_2_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EGI integration plans</a:t>
            </a:r>
            <a:endParaRPr/>
          </a:p>
        </p:txBody>
      </p:sp>
      <p:sp>
        <p:nvSpPr>
          <p:cNvPr id="83" name="Google Shape;83;ga65f52910b_2_4"/>
          <p:cNvSpPr txBox="1">
            <a:spLocks noGrp="1"/>
          </p:cNvSpPr>
          <p:nvPr>
            <p:ph type="subTitle" idx="2"/>
          </p:nvPr>
        </p:nvSpPr>
        <p:spPr>
          <a:xfrm>
            <a:off x="2579075" y="510849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fr-FR"/>
              <a:t>for OSCAR 2.0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65f52910b_0_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EGI integration plans</a:t>
            </a:r>
            <a:endParaRPr/>
          </a:p>
        </p:txBody>
      </p:sp>
      <p:sp>
        <p:nvSpPr>
          <p:cNvPr id="89" name="Google Shape;89;ga65f52910b_0_3"/>
          <p:cNvSpPr txBox="1">
            <a:spLocks noGrp="1"/>
          </p:cNvSpPr>
          <p:nvPr>
            <p:ph type="subTitle" idx="2"/>
          </p:nvPr>
        </p:nvSpPr>
        <p:spPr>
          <a:xfrm>
            <a:off x="2579075" y="510849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fr-FR"/>
              <a:t>for OSCAR 2.0</a:t>
            </a:r>
            <a:endParaRPr/>
          </a:p>
        </p:txBody>
      </p:sp>
      <p:pic>
        <p:nvPicPr>
          <p:cNvPr id="90" name="Google Shape;90;ga65f52910b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400" y="920800"/>
            <a:ext cx="5983200" cy="39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a65f52910b_0_3"/>
          <p:cNvSpPr/>
          <p:nvPr/>
        </p:nvSpPr>
        <p:spPr>
          <a:xfrm>
            <a:off x="6402400" y="1402775"/>
            <a:ext cx="1237200" cy="525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a65f52910b_0_3"/>
          <p:cNvSpPr/>
          <p:nvPr/>
        </p:nvSpPr>
        <p:spPr>
          <a:xfrm>
            <a:off x="1762450" y="3035750"/>
            <a:ext cx="591000" cy="440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5f52910b_0_15"/>
          <p:cNvSpPr txBox="1">
            <a:spLocks noGrp="1"/>
          </p:cNvSpPr>
          <p:nvPr>
            <p:ph type="title"/>
          </p:nvPr>
        </p:nvSpPr>
        <p:spPr>
          <a:xfrm>
            <a:off x="2579075" y="169150"/>
            <a:ext cx="50316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SDTP section: Service Transition Plan</a:t>
            </a:r>
            <a:endParaRPr/>
          </a:p>
        </p:txBody>
      </p:sp>
      <p:sp>
        <p:nvSpPr>
          <p:cNvPr id="98" name="Google Shape;98;ga65f52910b_0_15"/>
          <p:cNvSpPr txBox="1">
            <a:spLocks noGrp="1"/>
          </p:cNvSpPr>
          <p:nvPr>
            <p:ph type="subTitle" idx="2"/>
          </p:nvPr>
        </p:nvSpPr>
        <p:spPr>
          <a:xfrm>
            <a:off x="2579075" y="510850"/>
            <a:ext cx="4728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fr-FR"/>
              <a:t>for OSCAR 2.0</a:t>
            </a:r>
            <a:endParaRPr/>
          </a:p>
        </p:txBody>
      </p:sp>
      <p:sp>
        <p:nvSpPr>
          <p:cNvPr id="99" name="Google Shape;99;ga65f52910b_0_15"/>
          <p:cNvSpPr txBox="1">
            <a:spLocks noGrp="1"/>
          </p:cNvSpPr>
          <p:nvPr>
            <p:ph type="body" idx="1"/>
          </p:nvPr>
        </p:nvSpPr>
        <p:spPr>
          <a:xfrm>
            <a:off x="194850" y="899225"/>
            <a:ext cx="87543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Transition plan</a:t>
            </a:r>
            <a:endParaRPr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We plan to create a specific portal for OSCAR, integrated with EGI Check-In, to deploy OSCAR clusters and to manage the lifecycle of functions (outside the EC3 portal for enhanced visibility)</a:t>
            </a:r>
            <a:endParaRPr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Increase the Technology Readiness Level (TRL6 -&gt; TRL8)</a:t>
            </a:r>
            <a:endParaRPr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Supporting projects</a:t>
            </a:r>
            <a:endParaRPr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BigCLOE (Spanish National R+D project, ending in 2020)</a:t>
            </a:r>
            <a:endParaRPr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AI_SPRINT - Artificial Intelligence in Secure Privacy-preserving Computing Continuum (Horizon 2020, starting in 2021)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Open issues</a:t>
            </a: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2"/>
          </p:nvPr>
        </p:nvSpPr>
        <p:spPr>
          <a:xfrm>
            <a:off x="2579075" y="510850"/>
            <a:ext cx="4728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fr-FR"/>
              <a:t>for OSCAR 2.0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194850" y="899225"/>
            <a:ext cx="87543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Some sites have the MinIO access port blocked</a:t>
            </a:r>
            <a:endParaRPr/>
          </a:p>
          <a:p>
            <a:pPr marL="914400" lvl="1" indent="-342900" algn="l" rtl="0"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It would be convenient to unify the firewall management of the different endpoints that conform FedCloud (or at least know the open port ranges)</a:t>
            </a:r>
            <a:endParaRPr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Better integration with EGI DataHub</a:t>
            </a:r>
            <a:endParaRPr/>
          </a:p>
          <a:p>
            <a:pPr marL="914400" lvl="1" indent="-342900" algn="l" rtl="0"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Webhooks support</a:t>
            </a:r>
            <a:endParaRPr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On-boarding of new use cases</a:t>
            </a:r>
            <a:endParaRPr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Face mask detection on public crowds using AI and serverless platforms across the Cloud continuum with OSCAR</a:t>
            </a:r>
            <a:endParaRPr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Anything you can suggest</a:t>
            </a:r>
            <a:endParaRPr/>
          </a:p>
          <a:p>
            <a:pPr marL="914400" lvl="1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We are open to new proposals and use cases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365ebf88_0_0"/>
          <p:cNvSpPr txBox="1">
            <a:spLocks noGrp="1"/>
          </p:cNvSpPr>
          <p:nvPr>
            <p:ph type="subTitle" idx="1"/>
          </p:nvPr>
        </p:nvSpPr>
        <p:spPr>
          <a:xfrm>
            <a:off x="329925" y="2395498"/>
            <a:ext cx="45438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fr-FR" sz="1800"/>
              <a:t>Sebas Risco - serisgal@i3m.upv.es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fr-FR" sz="1800"/>
              <a:t>Germán Moltó  - gmolto@dsic.upv.es</a:t>
            </a:r>
            <a:endParaRPr sz="1800"/>
          </a:p>
        </p:txBody>
      </p:sp>
      <p:sp>
        <p:nvSpPr>
          <p:cNvPr id="113" name="Google Shape;113;g7f365ebf88_0_0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/>
              <a:t>Thank you!</a:t>
            </a:r>
            <a:endParaRPr/>
          </a:p>
        </p:txBody>
      </p:sp>
      <p:sp>
        <p:nvSpPr>
          <p:cNvPr id="114" name="Google Shape;114;g7f365ebf88_0_0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5" name="Google Shape;115;g7f365ebf88_0_0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Noto Sans Symbols</vt:lpstr>
      <vt:lpstr>HOME</vt:lpstr>
      <vt:lpstr>CONTENT</vt:lpstr>
      <vt:lpstr>EGI Service Design Workshop</vt:lpstr>
      <vt:lpstr>Introduce the service: OSCAR 2.0</vt:lpstr>
      <vt:lpstr>Introduce the service: OSCAR 2.0</vt:lpstr>
      <vt:lpstr>EGI integration plans</vt:lpstr>
      <vt:lpstr>EGI integration plans</vt:lpstr>
      <vt:lpstr>SDTP section: Service Transition Plan</vt:lpstr>
      <vt:lpstr>Open issues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Service Design Workshop</dc:title>
  <dc:creator>axel chappuis</dc:creator>
  <cp:lastModifiedBy>Diego</cp:lastModifiedBy>
  <cp:revision>1</cp:revision>
  <dcterms:created xsi:type="dcterms:W3CDTF">2019-03-22T09:38:44Z</dcterms:created>
  <dcterms:modified xsi:type="dcterms:W3CDTF">2020-11-02T15:24:46Z</dcterms:modified>
</cp:coreProperties>
</file>