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9" r:id="rId3"/>
    <p:sldMasterId id="2147483713" r:id="rId4"/>
  </p:sldMasterIdLst>
  <p:notesMasterIdLst>
    <p:notesMasterId r:id="rId20"/>
  </p:notesMasterIdLst>
  <p:sldIdLst>
    <p:sldId id="325" r:id="rId5"/>
    <p:sldId id="321" r:id="rId6"/>
    <p:sldId id="289" r:id="rId7"/>
    <p:sldId id="300" r:id="rId8"/>
    <p:sldId id="316" r:id="rId9"/>
    <p:sldId id="303" r:id="rId10"/>
    <p:sldId id="349" r:id="rId11"/>
    <p:sldId id="353" r:id="rId12"/>
    <p:sldId id="352" r:id="rId13"/>
    <p:sldId id="355" r:id="rId14"/>
    <p:sldId id="356" r:id="rId15"/>
    <p:sldId id="357" r:id="rId16"/>
    <p:sldId id="358" r:id="rId17"/>
    <p:sldId id="354" r:id="rId18"/>
    <p:sldId id="36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F208B"/>
    <a:srgbClr val="11248B"/>
    <a:srgbClr val="2E265C"/>
    <a:srgbClr val="2E75B6"/>
    <a:srgbClr val="FF7E79"/>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66"/>
    <p:restoredTop sz="86932" autoAdjust="0"/>
  </p:normalViewPr>
  <p:slideViewPr>
    <p:cSldViewPr snapToGrid="0" snapToObjects="1" showGuides="1">
      <p:cViewPr varScale="1">
        <p:scale>
          <a:sx n="101" d="100"/>
          <a:sy n="101" d="100"/>
        </p:scale>
        <p:origin x="1248"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ltLang="zh-CN" b="1" dirty="0" smtClean="0">
                <a:latin typeface="微软雅黑" panose="020B0503020204020204" pitchFamily="34" charset="-122"/>
                <a:ea typeface="微软雅黑" panose="020B0503020204020204" pitchFamily="34" charset="-122"/>
              </a:rPr>
              <a:t>Participants</a:t>
            </a:r>
            <a:r>
              <a:rPr lang="en-US" altLang="zh-CN" b="1" baseline="0" dirty="0" smtClean="0">
                <a:latin typeface="微软雅黑" panose="020B0503020204020204" pitchFamily="34" charset="-122"/>
                <a:ea typeface="微软雅黑" panose="020B0503020204020204" pitchFamily="34" charset="-122"/>
              </a:rPr>
              <a:t> of online meetings</a:t>
            </a:r>
            <a:endParaRPr lang="zh-CN" altLang="en-US" b="1" dirty="0">
              <a:latin typeface="微软雅黑" panose="020B0503020204020204" pitchFamily="34" charset="-122"/>
              <a:ea typeface="微软雅黑" panose="020B0503020204020204" pitchFamily="34" charset="-122"/>
            </a:endParaRP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barChart>
        <c:barDir val="col"/>
        <c:grouping val="clustered"/>
        <c:varyColors val="0"/>
        <c:ser>
          <c:idx val="0"/>
          <c:order val="0"/>
          <c:tx>
            <c:strRef>
              <c:f>Sheet1!$B$1</c:f>
              <c:strCache>
                <c:ptCount val="1"/>
                <c:pt idx="0">
                  <c:v>participants of online meetings</c:v>
                </c:pt>
              </c:strCache>
            </c:strRef>
          </c:tx>
          <c:spPr>
            <a:solidFill>
              <a:schemeClr val="accent1"/>
            </a:solidFill>
            <a:ln>
              <a:noFill/>
            </a:ln>
            <a:effectLst/>
          </c:spPr>
          <c:invertIfNegative val="0"/>
          <c:cat>
            <c:strRef>
              <c:f>Sheet1!$A$2:$A$3</c:f>
              <c:strCache>
                <c:ptCount val="2"/>
                <c:pt idx="0">
                  <c:v>2019</c:v>
                </c:pt>
                <c:pt idx="1">
                  <c:v>Jan.-Aug., 2020</c:v>
                </c:pt>
              </c:strCache>
            </c:strRef>
          </c:cat>
          <c:val>
            <c:numRef>
              <c:f>Sheet1!$B$2:$B$3</c:f>
              <c:numCache>
                <c:formatCode>General</c:formatCode>
                <c:ptCount val="2"/>
                <c:pt idx="0">
                  <c:v>10226</c:v>
                </c:pt>
                <c:pt idx="1">
                  <c:v>272465</c:v>
                </c:pt>
              </c:numCache>
            </c:numRef>
          </c:val>
          <c:extLst xmlns:c16r2="http://schemas.microsoft.com/office/drawing/2015/06/chart">
            <c:ext xmlns:c16="http://schemas.microsoft.com/office/drawing/2014/chart" uri="{C3380CC4-5D6E-409C-BE32-E72D297353CC}">
              <c16:uniqueId val="{00000000-48FC-4932-AF98-E83A5C539D7E}"/>
            </c:ext>
          </c:extLst>
        </c:ser>
        <c:dLbls>
          <c:showLegendKey val="0"/>
          <c:showVal val="0"/>
          <c:showCatName val="0"/>
          <c:showSerName val="0"/>
          <c:showPercent val="0"/>
          <c:showBubbleSize val="0"/>
        </c:dLbls>
        <c:gapWidth val="219"/>
        <c:overlap val="-27"/>
        <c:axId val="496900712"/>
        <c:axId val="498522784"/>
      </c:barChart>
      <c:catAx>
        <c:axId val="496900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498522784"/>
        <c:crosses val="autoZero"/>
        <c:auto val="1"/>
        <c:lblAlgn val="ctr"/>
        <c:lblOffset val="100"/>
        <c:noMultiLvlLbl val="0"/>
      </c:catAx>
      <c:valAx>
        <c:axId val="4985227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4969007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C7C8BB-F2F4-4A4B-9669-2BBD5B2A7282}" type="doc">
      <dgm:prSet loTypeId="urn:microsoft.com/office/officeart/2005/8/layout/process1" loCatId="process" qsTypeId="urn:microsoft.com/office/officeart/2005/8/quickstyle/simple1" qsCatId="simple" csTypeId="urn:microsoft.com/office/officeart/2005/8/colors/accent1_2" csCatId="accent1" phldr="1"/>
      <dgm:spPr/>
    </dgm:pt>
    <dgm:pt modelId="{036511F1-0552-4F03-B2EF-CD3887657F5E}">
      <dgm:prSet phldrT="[文本]"/>
      <dgm:spPr/>
      <dgm:t>
        <a:bodyPr/>
        <a:lstStyle/>
        <a:p>
          <a:r>
            <a:rPr lang="en-US" dirty="0"/>
            <a:t>Exploratory</a:t>
          </a:r>
          <a:endParaRPr lang="zh-CN" altLang="en-US" dirty="0"/>
        </a:p>
      </dgm:t>
    </dgm:pt>
    <dgm:pt modelId="{D842DE05-BDE4-4DD0-84D2-F66782C7E01C}" type="parTrans" cxnId="{9CA1DA94-7045-4527-B077-0436305283F7}">
      <dgm:prSet/>
      <dgm:spPr/>
      <dgm:t>
        <a:bodyPr/>
        <a:lstStyle/>
        <a:p>
          <a:endParaRPr lang="zh-CN" altLang="en-US"/>
        </a:p>
      </dgm:t>
    </dgm:pt>
    <dgm:pt modelId="{95B3498B-0D7A-4004-8BFD-B2BA229CAC5C}" type="sibTrans" cxnId="{9CA1DA94-7045-4527-B077-0436305283F7}">
      <dgm:prSet/>
      <dgm:spPr/>
      <dgm:t>
        <a:bodyPr/>
        <a:lstStyle/>
        <a:p>
          <a:endParaRPr lang="zh-CN" altLang="en-US"/>
        </a:p>
      </dgm:t>
    </dgm:pt>
    <dgm:pt modelId="{E6E57FAA-27BB-4E6B-A1E4-68A1F7DE7FCB}">
      <dgm:prSet phldrT="[文本]"/>
      <dgm:spPr/>
      <dgm:t>
        <a:bodyPr/>
        <a:lstStyle/>
        <a:p>
          <a:r>
            <a:rPr lang="en-US" dirty="0"/>
            <a:t>Appropriateness</a:t>
          </a:r>
          <a:endParaRPr lang="zh-CN" altLang="en-US" dirty="0"/>
        </a:p>
      </dgm:t>
    </dgm:pt>
    <dgm:pt modelId="{401938C3-6013-4DDD-A9E8-93A1FD402D9D}" type="parTrans" cxnId="{4E1C6E6C-A02F-4820-83AD-D471EDB0BD1B}">
      <dgm:prSet/>
      <dgm:spPr/>
      <dgm:t>
        <a:bodyPr/>
        <a:lstStyle/>
        <a:p>
          <a:endParaRPr lang="zh-CN" altLang="en-US"/>
        </a:p>
      </dgm:t>
    </dgm:pt>
    <dgm:pt modelId="{FFA7BA7B-A558-48E2-A716-DA542D1A5912}" type="sibTrans" cxnId="{4E1C6E6C-A02F-4820-83AD-D471EDB0BD1B}">
      <dgm:prSet/>
      <dgm:spPr/>
      <dgm:t>
        <a:bodyPr/>
        <a:lstStyle/>
        <a:p>
          <a:endParaRPr lang="zh-CN" altLang="en-US"/>
        </a:p>
      </dgm:t>
    </dgm:pt>
    <dgm:pt modelId="{7E7260D9-FE28-4A2B-A2AE-79018A6B5EC2}">
      <dgm:prSet phldrT="[文本]"/>
      <dgm:spPr/>
      <dgm:t>
        <a:bodyPr/>
        <a:lstStyle/>
        <a:p>
          <a:r>
            <a:rPr lang="en-US" altLang="en-US" dirty="0"/>
            <a:t>Practicality</a:t>
          </a:r>
          <a:endParaRPr lang="zh-CN" altLang="en-US" dirty="0"/>
        </a:p>
      </dgm:t>
    </dgm:pt>
    <dgm:pt modelId="{64448A0D-B21C-4471-ADC4-66A51C035A5E}" type="parTrans" cxnId="{D2248FD3-B6B2-45EA-895E-02EEE519B294}">
      <dgm:prSet/>
      <dgm:spPr/>
      <dgm:t>
        <a:bodyPr/>
        <a:lstStyle/>
        <a:p>
          <a:endParaRPr lang="zh-CN" altLang="en-US"/>
        </a:p>
      </dgm:t>
    </dgm:pt>
    <dgm:pt modelId="{E8B4CEC3-1E7F-4316-82DC-C05FFD31BEDB}" type="sibTrans" cxnId="{D2248FD3-B6B2-45EA-895E-02EEE519B294}">
      <dgm:prSet/>
      <dgm:spPr/>
      <dgm:t>
        <a:bodyPr/>
        <a:lstStyle/>
        <a:p>
          <a:endParaRPr lang="zh-CN" altLang="en-US"/>
        </a:p>
      </dgm:t>
    </dgm:pt>
    <dgm:pt modelId="{2090037C-FFB4-41E1-A36F-DC66219EDD4E}">
      <dgm:prSet phldrT="[文本]"/>
      <dgm:spPr/>
      <dgm:t>
        <a:bodyPr/>
        <a:lstStyle/>
        <a:p>
          <a:r>
            <a:rPr lang="en-US" altLang="zh-CN" dirty="0"/>
            <a:t>Sustainability</a:t>
          </a:r>
          <a:endParaRPr lang="zh-CN" altLang="en-US" dirty="0"/>
        </a:p>
      </dgm:t>
    </dgm:pt>
    <dgm:pt modelId="{10E35F47-F822-4064-BCAE-21ABBB0B8585}" type="parTrans" cxnId="{68F09241-E0E5-416F-AEA6-BF731D010947}">
      <dgm:prSet/>
      <dgm:spPr/>
      <dgm:t>
        <a:bodyPr/>
        <a:lstStyle/>
        <a:p>
          <a:endParaRPr lang="zh-CN" altLang="en-US"/>
        </a:p>
      </dgm:t>
    </dgm:pt>
    <dgm:pt modelId="{43D31060-1CD0-4E30-AC2A-FEA8283FE1C6}" type="sibTrans" cxnId="{68F09241-E0E5-416F-AEA6-BF731D010947}">
      <dgm:prSet/>
      <dgm:spPr/>
      <dgm:t>
        <a:bodyPr/>
        <a:lstStyle/>
        <a:p>
          <a:endParaRPr lang="zh-CN" altLang="en-US"/>
        </a:p>
      </dgm:t>
    </dgm:pt>
    <dgm:pt modelId="{67546333-7731-47C3-A4F1-7CF91619768E}" type="pres">
      <dgm:prSet presAssocID="{DBC7C8BB-F2F4-4A4B-9669-2BBD5B2A7282}" presName="Name0" presStyleCnt="0">
        <dgm:presLayoutVars>
          <dgm:dir/>
          <dgm:resizeHandles val="exact"/>
        </dgm:presLayoutVars>
      </dgm:prSet>
      <dgm:spPr/>
    </dgm:pt>
    <dgm:pt modelId="{14993D76-8D31-4B54-9465-6715242441E0}" type="pres">
      <dgm:prSet presAssocID="{036511F1-0552-4F03-B2EF-CD3887657F5E}" presName="node" presStyleLbl="node1" presStyleIdx="0" presStyleCnt="4">
        <dgm:presLayoutVars>
          <dgm:bulletEnabled val="1"/>
        </dgm:presLayoutVars>
      </dgm:prSet>
      <dgm:spPr/>
      <dgm:t>
        <a:bodyPr/>
        <a:lstStyle/>
        <a:p>
          <a:endParaRPr lang="zh-CN" altLang="en-US"/>
        </a:p>
      </dgm:t>
    </dgm:pt>
    <dgm:pt modelId="{C27B5198-3418-4D2D-95D5-F658EEC64B51}" type="pres">
      <dgm:prSet presAssocID="{95B3498B-0D7A-4004-8BFD-B2BA229CAC5C}" presName="sibTrans" presStyleLbl="sibTrans2D1" presStyleIdx="0" presStyleCnt="3"/>
      <dgm:spPr/>
      <dgm:t>
        <a:bodyPr/>
        <a:lstStyle/>
        <a:p>
          <a:endParaRPr lang="zh-CN" altLang="en-US"/>
        </a:p>
      </dgm:t>
    </dgm:pt>
    <dgm:pt modelId="{336AFB68-9184-40AB-ABC6-1876733C29E6}" type="pres">
      <dgm:prSet presAssocID="{95B3498B-0D7A-4004-8BFD-B2BA229CAC5C}" presName="connectorText" presStyleLbl="sibTrans2D1" presStyleIdx="0" presStyleCnt="3"/>
      <dgm:spPr/>
      <dgm:t>
        <a:bodyPr/>
        <a:lstStyle/>
        <a:p>
          <a:endParaRPr lang="zh-CN" altLang="en-US"/>
        </a:p>
      </dgm:t>
    </dgm:pt>
    <dgm:pt modelId="{83A02136-EA6F-4FEE-A7F8-9A0C71D93042}" type="pres">
      <dgm:prSet presAssocID="{E6E57FAA-27BB-4E6B-A1E4-68A1F7DE7FCB}" presName="node" presStyleLbl="node1" presStyleIdx="1" presStyleCnt="4">
        <dgm:presLayoutVars>
          <dgm:bulletEnabled val="1"/>
        </dgm:presLayoutVars>
      </dgm:prSet>
      <dgm:spPr/>
      <dgm:t>
        <a:bodyPr/>
        <a:lstStyle/>
        <a:p>
          <a:endParaRPr lang="zh-CN" altLang="en-US"/>
        </a:p>
      </dgm:t>
    </dgm:pt>
    <dgm:pt modelId="{6DFAD06B-CC47-40C1-9265-D7E3B833E787}" type="pres">
      <dgm:prSet presAssocID="{FFA7BA7B-A558-48E2-A716-DA542D1A5912}" presName="sibTrans" presStyleLbl="sibTrans2D1" presStyleIdx="1" presStyleCnt="3"/>
      <dgm:spPr/>
      <dgm:t>
        <a:bodyPr/>
        <a:lstStyle/>
        <a:p>
          <a:endParaRPr lang="zh-CN" altLang="en-US"/>
        </a:p>
      </dgm:t>
    </dgm:pt>
    <dgm:pt modelId="{9AE17861-619F-4308-98FD-E64442DE44E5}" type="pres">
      <dgm:prSet presAssocID="{FFA7BA7B-A558-48E2-A716-DA542D1A5912}" presName="connectorText" presStyleLbl="sibTrans2D1" presStyleIdx="1" presStyleCnt="3"/>
      <dgm:spPr/>
      <dgm:t>
        <a:bodyPr/>
        <a:lstStyle/>
        <a:p>
          <a:endParaRPr lang="zh-CN" altLang="en-US"/>
        </a:p>
      </dgm:t>
    </dgm:pt>
    <dgm:pt modelId="{BDC10266-4A4D-4B7E-93E8-F50836A04299}" type="pres">
      <dgm:prSet presAssocID="{7E7260D9-FE28-4A2B-A2AE-79018A6B5EC2}" presName="node" presStyleLbl="node1" presStyleIdx="2" presStyleCnt="4">
        <dgm:presLayoutVars>
          <dgm:bulletEnabled val="1"/>
        </dgm:presLayoutVars>
      </dgm:prSet>
      <dgm:spPr/>
      <dgm:t>
        <a:bodyPr/>
        <a:lstStyle/>
        <a:p>
          <a:endParaRPr lang="zh-CN" altLang="en-US"/>
        </a:p>
      </dgm:t>
    </dgm:pt>
    <dgm:pt modelId="{41DF6DA7-055E-4DBA-B1C4-86C72EC5BCEA}" type="pres">
      <dgm:prSet presAssocID="{E8B4CEC3-1E7F-4316-82DC-C05FFD31BEDB}" presName="sibTrans" presStyleLbl="sibTrans2D1" presStyleIdx="2" presStyleCnt="3"/>
      <dgm:spPr/>
      <dgm:t>
        <a:bodyPr/>
        <a:lstStyle/>
        <a:p>
          <a:endParaRPr lang="zh-CN" altLang="en-US"/>
        </a:p>
      </dgm:t>
    </dgm:pt>
    <dgm:pt modelId="{710E41B1-92EF-409E-A28A-548C1D24CA6E}" type="pres">
      <dgm:prSet presAssocID="{E8B4CEC3-1E7F-4316-82DC-C05FFD31BEDB}" presName="connectorText" presStyleLbl="sibTrans2D1" presStyleIdx="2" presStyleCnt="3"/>
      <dgm:spPr/>
      <dgm:t>
        <a:bodyPr/>
        <a:lstStyle/>
        <a:p>
          <a:endParaRPr lang="zh-CN" altLang="en-US"/>
        </a:p>
      </dgm:t>
    </dgm:pt>
    <dgm:pt modelId="{8634F409-DF9D-46BB-B68E-F1625E95D1D6}" type="pres">
      <dgm:prSet presAssocID="{2090037C-FFB4-41E1-A36F-DC66219EDD4E}" presName="node" presStyleLbl="node1" presStyleIdx="3" presStyleCnt="4">
        <dgm:presLayoutVars>
          <dgm:bulletEnabled val="1"/>
        </dgm:presLayoutVars>
      </dgm:prSet>
      <dgm:spPr/>
      <dgm:t>
        <a:bodyPr/>
        <a:lstStyle/>
        <a:p>
          <a:endParaRPr lang="zh-CN" altLang="en-US"/>
        </a:p>
      </dgm:t>
    </dgm:pt>
  </dgm:ptLst>
  <dgm:cxnLst>
    <dgm:cxn modelId="{2A64CA58-91E4-4E07-AA24-ACD629093103}" type="presOf" srcId="{E8B4CEC3-1E7F-4316-82DC-C05FFD31BEDB}" destId="{710E41B1-92EF-409E-A28A-548C1D24CA6E}" srcOrd="1" destOrd="0" presId="urn:microsoft.com/office/officeart/2005/8/layout/process1"/>
    <dgm:cxn modelId="{9CA1DA94-7045-4527-B077-0436305283F7}" srcId="{DBC7C8BB-F2F4-4A4B-9669-2BBD5B2A7282}" destId="{036511F1-0552-4F03-B2EF-CD3887657F5E}" srcOrd="0" destOrd="0" parTransId="{D842DE05-BDE4-4DD0-84D2-F66782C7E01C}" sibTransId="{95B3498B-0D7A-4004-8BFD-B2BA229CAC5C}"/>
    <dgm:cxn modelId="{D2385C40-6914-4239-B313-76F554AF3302}" type="presOf" srcId="{E6E57FAA-27BB-4E6B-A1E4-68A1F7DE7FCB}" destId="{83A02136-EA6F-4FEE-A7F8-9A0C71D93042}" srcOrd="0" destOrd="0" presId="urn:microsoft.com/office/officeart/2005/8/layout/process1"/>
    <dgm:cxn modelId="{F676A528-284F-4D46-80C1-F629309C577A}" type="presOf" srcId="{E8B4CEC3-1E7F-4316-82DC-C05FFD31BEDB}" destId="{41DF6DA7-055E-4DBA-B1C4-86C72EC5BCEA}" srcOrd="0" destOrd="0" presId="urn:microsoft.com/office/officeart/2005/8/layout/process1"/>
    <dgm:cxn modelId="{4E1C6E6C-A02F-4820-83AD-D471EDB0BD1B}" srcId="{DBC7C8BB-F2F4-4A4B-9669-2BBD5B2A7282}" destId="{E6E57FAA-27BB-4E6B-A1E4-68A1F7DE7FCB}" srcOrd="1" destOrd="0" parTransId="{401938C3-6013-4DDD-A9E8-93A1FD402D9D}" sibTransId="{FFA7BA7B-A558-48E2-A716-DA542D1A5912}"/>
    <dgm:cxn modelId="{9E092A2B-8874-477A-8F75-71852DECCA8D}" type="presOf" srcId="{DBC7C8BB-F2F4-4A4B-9669-2BBD5B2A7282}" destId="{67546333-7731-47C3-A4F1-7CF91619768E}" srcOrd="0" destOrd="0" presId="urn:microsoft.com/office/officeart/2005/8/layout/process1"/>
    <dgm:cxn modelId="{70B13841-25AF-4DBE-9574-A4B38B28CAC4}" type="presOf" srcId="{2090037C-FFB4-41E1-A36F-DC66219EDD4E}" destId="{8634F409-DF9D-46BB-B68E-F1625E95D1D6}" srcOrd="0" destOrd="0" presId="urn:microsoft.com/office/officeart/2005/8/layout/process1"/>
    <dgm:cxn modelId="{D2248FD3-B6B2-45EA-895E-02EEE519B294}" srcId="{DBC7C8BB-F2F4-4A4B-9669-2BBD5B2A7282}" destId="{7E7260D9-FE28-4A2B-A2AE-79018A6B5EC2}" srcOrd="2" destOrd="0" parTransId="{64448A0D-B21C-4471-ADC4-66A51C035A5E}" sibTransId="{E8B4CEC3-1E7F-4316-82DC-C05FFD31BEDB}"/>
    <dgm:cxn modelId="{F93EF2E9-47A0-477D-8698-0E54A9C57F68}" type="presOf" srcId="{036511F1-0552-4F03-B2EF-CD3887657F5E}" destId="{14993D76-8D31-4B54-9465-6715242441E0}" srcOrd="0" destOrd="0" presId="urn:microsoft.com/office/officeart/2005/8/layout/process1"/>
    <dgm:cxn modelId="{73541C98-12CF-4B6D-83F7-D8C89761FAF3}" type="presOf" srcId="{95B3498B-0D7A-4004-8BFD-B2BA229CAC5C}" destId="{336AFB68-9184-40AB-ABC6-1876733C29E6}" srcOrd="1" destOrd="0" presId="urn:microsoft.com/office/officeart/2005/8/layout/process1"/>
    <dgm:cxn modelId="{431833E3-0B51-4331-876F-F990A80405A2}" type="presOf" srcId="{7E7260D9-FE28-4A2B-A2AE-79018A6B5EC2}" destId="{BDC10266-4A4D-4B7E-93E8-F50836A04299}" srcOrd="0" destOrd="0" presId="urn:microsoft.com/office/officeart/2005/8/layout/process1"/>
    <dgm:cxn modelId="{31B4EBAC-DE17-43AB-B046-1044B117CB29}" type="presOf" srcId="{FFA7BA7B-A558-48E2-A716-DA542D1A5912}" destId="{9AE17861-619F-4308-98FD-E64442DE44E5}" srcOrd="1" destOrd="0" presId="urn:microsoft.com/office/officeart/2005/8/layout/process1"/>
    <dgm:cxn modelId="{68F09241-E0E5-416F-AEA6-BF731D010947}" srcId="{DBC7C8BB-F2F4-4A4B-9669-2BBD5B2A7282}" destId="{2090037C-FFB4-41E1-A36F-DC66219EDD4E}" srcOrd="3" destOrd="0" parTransId="{10E35F47-F822-4064-BCAE-21ABBB0B8585}" sibTransId="{43D31060-1CD0-4E30-AC2A-FEA8283FE1C6}"/>
    <dgm:cxn modelId="{91DD1C9B-F214-4A9B-9A2A-46762EDC519D}" type="presOf" srcId="{FFA7BA7B-A558-48E2-A716-DA542D1A5912}" destId="{6DFAD06B-CC47-40C1-9265-D7E3B833E787}" srcOrd="0" destOrd="0" presId="urn:microsoft.com/office/officeart/2005/8/layout/process1"/>
    <dgm:cxn modelId="{E85BE563-50CD-4CE3-91E1-AF2BF5D39FA8}" type="presOf" srcId="{95B3498B-0D7A-4004-8BFD-B2BA229CAC5C}" destId="{C27B5198-3418-4D2D-95D5-F658EEC64B51}" srcOrd="0" destOrd="0" presId="urn:microsoft.com/office/officeart/2005/8/layout/process1"/>
    <dgm:cxn modelId="{68BC71D7-7AF4-40DD-B274-3D2D96EC5D9B}" type="presParOf" srcId="{67546333-7731-47C3-A4F1-7CF91619768E}" destId="{14993D76-8D31-4B54-9465-6715242441E0}" srcOrd="0" destOrd="0" presId="urn:microsoft.com/office/officeart/2005/8/layout/process1"/>
    <dgm:cxn modelId="{3BB6DBC3-2014-4672-BEF8-64CB85604156}" type="presParOf" srcId="{67546333-7731-47C3-A4F1-7CF91619768E}" destId="{C27B5198-3418-4D2D-95D5-F658EEC64B51}" srcOrd="1" destOrd="0" presId="urn:microsoft.com/office/officeart/2005/8/layout/process1"/>
    <dgm:cxn modelId="{88169872-AD8F-46AD-8744-66E976A3C37A}" type="presParOf" srcId="{C27B5198-3418-4D2D-95D5-F658EEC64B51}" destId="{336AFB68-9184-40AB-ABC6-1876733C29E6}" srcOrd="0" destOrd="0" presId="urn:microsoft.com/office/officeart/2005/8/layout/process1"/>
    <dgm:cxn modelId="{BE1DE181-35F4-40B5-A2EA-6EB78D64E2AD}" type="presParOf" srcId="{67546333-7731-47C3-A4F1-7CF91619768E}" destId="{83A02136-EA6F-4FEE-A7F8-9A0C71D93042}" srcOrd="2" destOrd="0" presId="urn:microsoft.com/office/officeart/2005/8/layout/process1"/>
    <dgm:cxn modelId="{055D10C5-462E-4837-8DE8-85B2EB2BBBEC}" type="presParOf" srcId="{67546333-7731-47C3-A4F1-7CF91619768E}" destId="{6DFAD06B-CC47-40C1-9265-D7E3B833E787}" srcOrd="3" destOrd="0" presId="urn:microsoft.com/office/officeart/2005/8/layout/process1"/>
    <dgm:cxn modelId="{403945E4-BC97-4AF5-962B-73642A21A43E}" type="presParOf" srcId="{6DFAD06B-CC47-40C1-9265-D7E3B833E787}" destId="{9AE17861-619F-4308-98FD-E64442DE44E5}" srcOrd="0" destOrd="0" presId="urn:microsoft.com/office/officeart/2005/8/layout/process1"/>
    <dgm:cxn modelId="{90D7DE1D-BBCF-459E-AF22-E361AB047D02}" type="presParOf" srcId="{67546333-7731-47C3-A4F1-7CF91619768E}" destId="{BDC10266-4A4D-4B7E-93E8-F50836A04299}" srcOrd="4" destOrd="0" presId="urn:microsoft.com/office/officeart/2005/8/layout/process1"/>
    <dgm:cxn modelId="{34B3E611-1DC1-45AA-81DB-581031AAC89E}" type="presParOf" srcId="{67546333-7731-47C3-A4F1-7CF91619768E}" destId="{41DF6DA7-055E-4DBA-B1C4-86C72EC5BCEA}" srcOrd="5" destOrd="0" presId="urn:microsoft.com/office/officeart/2005/8/layout/process1"/>
    <dgm:cxn modelId="{D76FADD2-40C1-4003-B808-9B028EFF15D7}" type="presParOf" srcId="{41DF6DA7-055E-4DBA-B1C4-86C72EC5BCEA}" destId="{710E41B1-92EF-409E-A28A-548C1D24CA6E}" srcOrd="0" destOrd="0" presId="urn:microsoft.com/office/officeart/2005/8/layout/process1"/>
    <dgm:cxn modelId="{D67601E8-721C-436B-AC2C-320ED16DD481}" type="presParOf" srcId="{67546333-7731-47C3-A4F1-7CF91619768E}" destId="{8634F409-DF9D-46BB-B68E-F1625E95D1D6}"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C7C8BB-F2F4-4A4B-9669-2BBD5B2A7282}" type="doc">
      <dgm:prSet loTypeId="urn:microsoft.com/office/officeart/2005/8/layout/process1" loCatId="process" qsTypeId="urn:microsoft.com/office/officeart/2005/8/quickstyle/simple1" qsCatId="simple" csTypeId="urn:microsoft.com/office/officeart/2005/8/colors/accent1_2" csCatId="accent1" phldr="1"/>
      <dgm:spPr/>
    </dgm:pt>
    <dgm:pt modelId="{036511F1-0552-4F03-B2EF-CD3887657F5E}">
      <dgm:prSet phldrT="[文本]"/>
      <dgm:spPr/>
      <dgm:t>
        <a:bodyPr/>
        <a:lstStyle/>
        <a:p>
          <a:r>
            <a:rPr lang="en-US" dirty="0"/>
            <a:t>Framework</a:t>
          </a:r>
          <a:endParaRPr lang="zh-CN" altLang="en-US" dirty="0"/>
        </a:p>
      </dgm:t>
    </dgm:pt>
    <dgm:pt modelId="{D842DE05-BDE4-4DD0-84D2-F66782C7E01C}" type="parTrans" cxnId="{9CA1DA94-7045-4527-B077-0436305283F7}">
      <dgm:prSet/>
      <dgm:spPr/>
      <dgm:t>
        <a:bodyPr/>
        <a:lstStyle/>
        <a:p>
          <a:endParaRPr lang="zh-CN" altLang="en-US"/>
        </a:p>
      </dgm:t>
    </dgm:pt>
    <dgm:pt modelId="{95B3498B-0D7A-4004-8BFD-B2BA229CAC5C}" type="sibTrans" cxnId="{9CA1DA94-7045-4527-B077-0436305283F7}">
      <dgm:prSet/>
      <dgm:spPr/>
      <dgm:t>
        <a:bodyPr/>
        <a:lstStyle/>
        <a:p>
          <a:endParaRPr lang="zh-CN" altLang="en-US"/>
        </a:p>
      </dgm:t>
    </dgm:pt>
    <dgm:pt modelId="{E6E57FAA-27BB-4E6B-A1E4-68A1F7DE7FCB}">
      <dgm:prSet phldrT="[文本]"/>
      <dgm:spPr/>
      <dgm:t>
        <a:bodyPr/>
        <a:lstStyle/>
        <a:p>
          <a:r>
            <a:rPr lang="en-US" dirty="0"/>
            <a:t>Roadmap</a:t>
          </a:r>
          <a:endParaRPr lang="zh-CN" altLang="en-US" dirty="0"/>
        </a:p>
      </dgm:t>
    </dgm:pt>
    <dgm:pt modelId="{401938C3-6013-4DDD-A9E8-93A1FD402D9D}" type="parTrans" cxnId="{4E1C6E6C-A02F-4820-83AD-D471EDB0BD1B}">
      <dgm:prSet/>
      <dgm:spPr/>
      <dgm:t>
        <a:bodyPr/>
        <a:lstStyle/>
        <a:p>
          <a:endParaRPr lang="zh-CN" altLang="en-US"/>
        </a:p>
      </dgm:t>
    </dgm:pt>
    <dgm:pt modelId="{FFA7BA7B-A558-48E2-A716-DA542D1A5912}" type="sibTrans" cxnId="{4E1C6E6C-A02F-4820-83AD-D471EDB0BD1B}">
      <dgm:prSet/>
      <dgm:spPr/>
      <dgm:t>
        <a:bodyPr/>
        <a:lstStyle/>
        <a:p>
          <a:endParaRPr lang="zh-CN" altLang="en-US"/>
        </a:p>
      </dgm:t>
    </dgm:pt>
    <dgm:pt modelId="{7E7260D9-FE28-4A2B-A2AE-79018A6B5EC2}">
      <dgm:prSet phldrT="[文本]"/>
      <dgm:spPr/>
      <dgm:t>
        <a:bodyPr/>
        <a:lstStyle/>
        <a:p>
          <a:r>
            <a:rPr lang="en-US" altLang="zh-CN" dirty="0"/>
            <a:t>Testbed</a:t>
          </a:r>
          <a:endParaRPr lang="zh-CN" altLang="en-US" dirty="0"/>
        </a:p>
      </dgm:t>
    </dgm:pt>
    <dgm:pt modelId="{64448A0D-B21C-4471-ADC4-66A51C035A5E}" type="parTrans" cxnId="{D2248FD3-B6B2-45EA-895E-02EEE519B294}">
      <dgm:prSet/>
      <dgm:spPr/>
      <dgm:t>
        <a:bodyPr/>
        <a:lstStyle/>
        <a:p>
          <a:endParaRPr lang="zh-CN" altLang="en-US"/>
        </a:p>
      </dgm:t>
    </dgm:pt>
    <dgm:pt modelId="{E8B4CEC3-1E7F-4316-82DC-C05FFD31BEDB}" type="sibTrans" cxnId="{D2248FD3-B6B2-45EA-895E-02EEE519B294}">
      <dgm:prSet/>
      <dgm:spPr/>
      <dgm:t>
        <a:bodyPr/>
        <a:lstStyle/>
        <a:p>
          <a:endParaRPr lang="zh-CN" altLang="en-US"/>
        </a:p>
      </dgm:t>
    </dgm:pt>
    <dgm:pt modelId="{2090037C-FFB4-41E1-A36F-DC66219EDD4E}">
      <dgm:prSet phldrT="[文本]"/>
      <dgm:spPr/>
      <dgm:t>
        <a:bodyPr/>
        <a:lstStyle/>
        <a:p>
          <a:r>
            <a:rPr lang="en-US" altLang="zh-CN" dirty="0"/>
            <a:t>Demonstration</a:t>
          </a:r>
          <a:endParaRPr lang="zh-CN" altLang="en-US" dirty="0"/>
        </a:p>
      </dgm:t>
    </dgm:pt>
    <dgm:pt modelId="{10E35F47-F822-4064-BCAE-21ABBB0B8585}" type="parTrans" cxnId="{68F09241-E0E5-416F-AEA6-BF731D010947}">
      <dgm:prSet/>
      <dgm:spPr/>
      <dgm:t>
        <a:bodyPr/>
        <a:lstStyle/>
        <a:p>
          <a:endParaRPr lang="zh-CN" altLang="en-US"/>
        </a:p>
      </dgm:t>
    </dgm:pt>
    <dgm:pt modelId="{43D31060-1CD0-4E30-AC2A-FEA8283FE1C6}" type="sibTrans" cxnId="{68F09241-E0E5-416F-AEA6-BF731D010947}">
      <dgm:prSet/>
      <dgm:spPr/>
      <dgm:t>
        <a:bodyPr/>
        <a:lstStyle/>
        <a:p>
          <a:endParaRPr lang="zh-CN" altLang="en-US"/>
        </a:p>
      </dgm:t>
    </dgm:pt>
    <dgm:pt modelId="{67546333-7731-47C3-A4F1-7CF91619768E}" type="pres">
      <dgm:prSet presAssocID="{DBC7C8BB-F2F4-4A4B-9669-2BBD5B2A7282}" presName="Name0" presStyleCnt="0">
        <dgm:presLayoutVars>
          <dgm:dir/>
          <dgm:resizeHandles val="exact"/>
        </dgm:presLayoutVars>
      </dgm:prSet>
      <dgm:spPr/>
    </dgm:pt>
    <dgm:pt modelId="{14993D76-8D31-4B54-9465-6715242441E0}" type="pres">
      <dgm:prSet presAssocID="{036511F1-0552-4F03-B2EF-CD3887657F5E}" presName="node" presStyleLbl="node1" presStyleIdx="0" presStyleCnt="4">
        <dgm:presLayoutVars>
          <dgm:bulletEnabled val="1"/>
        </dgm:presLayoutVars>
      </dgm:prSet>
      <dgm:spPr/>
      <dgm:t>
        <a:bodyPr/>
        <a:lstStyle/>
        <a:p>
          <a:endParaRPr lang="zh-CN" altLang="en-US"/>
        </a:p>
      </dgm:t>
    </dgm:pt>
    <dgm:pt modelId="{C27B5198-3418-4D2D-95D5-F658EEC64B51}" type="pres">
      <dgm:prSet presAssocID="{95B3498B-0D7A-4004-8BFD-B2BA229CAC5C}" presName="sibTrans" presStyleLbl="sibTrans2D1" presStyleIdx="0" presStyleCnt="3"/>
      <dgm:spPr/>
      <dgm:t>
        <a:bodyPr/>
        <a:lstStyle/>
        <a:p>
          <a:endParaRPr lang="zh-CN" altLang="en-US"/>
        </a:p>
      </dgm:t>
    </dgm:pt>
    <dgm:pt modelId="{336AFB68-9184-40AB-ABC6-1876733C29E6}" type="pres">
      <dgm:prSet presAssocID="{95B3498B-0D7A-4004-8BFD-B2BA229CAC5C}" presName="connectorText" presStyleLbl="sibTrans2D1" presStyleIdx="0" presStyleCnt="3"/>
      <dgm:spPr/>
      <dgm:t>
        <a:bodyPr/>
        <a:lstStyle/>
        <a:p>
          <a:endParaRPr lang="zh-CN" altLang="en-US"/>
        </a:p>
      </dgm:t>
    </dgm:pt>
    <dgm:pt modelId="{83A02136-EA6F-4FEE-A7F8-9A0C71D93042}" type="pres">
      <dgm:prSet presAssocID="{E6E57FAA-27BB-4E6B-A1E4-68A1F7DE7FCB}" presName="node" presStyleLbl="node1" presStyleIdx="1" presStyleCnt="4">
        <dgm:presLayoutVars>
          <dgm:bulletEnabled val="1"/>
        </dgm:presLayoutVars>
      </dgm:prSet>
      <dgm:spPr/>
      <dgm:t>
        <a:bodyPr/>
        <a:lstStyle/>
        <a:p>
          <a:endParaRPr lang="zh-CN" altLang="en-US"/>
        </a:p>
      </dgm:t>
    </dgm:pt>
    <dgm:pt modelId="{6DFAD06B-CC47-40C1-9265-D7E3B833E787}" type="pres">
      <dgm:prSet presAssocID="{FFA7BA7B-A558-48E2-A716-DA542D1A5912}" presName="sibTrans" presStyleLbl="sibTrans2D1" presStyleIdx="1" presStyleCnt="3"/>
      <dgm:spPr/>
      <dgm:t>
        <a:bodyPr/>
        <a:lstStyle/>
        <a:p>
          <a:endParaRPr lang="zh-CN" altLang="en-US"/>
        </a:p>
      </dgm:t>
    </dgm:pt>
    <dgm:pt modelId="{9AE17861-619F-4308-98FD-E64442DE44E5}" type="pres">
      <dgm:prSet presAssocID="{FFA7BA7B-A558-48E2-A716-DA542D1A5912}" presName="connectorText" presStyleLbl="sibTrans2D1" presStyleIdx="1" presStyleCnt="3"/>
      <dgm:spPr/>
      <dgm:t>
        <a:bodyPr/>
        <a:lstStyle/>
        <a:p>
          <a:endParaRPr lang="zh-CN" altLang="en-US"/>
        </a:p>
      </dgm:t>
    </dgm:pt>
    <dgm:pt modelId="{BDC10266-4A4D-4B7E-93E8-F50836A04299}" type="pres">
      <dgm:prSet presAssocID="{7E7260D9-FE28-4A2B-A2AE-79018A6B5EC2}" presName="node" presStyleLbl="node1" presStyleIdx="2" presStyleCnt="4">
        <dgm:presLayoutVars>
          <dgm:bulletEnabled val="1"/>
        </dgm:presLayoutVars>
      </dgm:prSet>
      <dgm:spPr/>
      <dgm:t>
        <a:bodyPr/>
        <a:lstStyle/>
        <a:p>
          <a:endParaRPr lang="zh-CN" altLang="en-US"/>
        </a:p>
      </dgm:t>
    </dgm:pt>
    <dgm:pt modelId="{41DF6DA7-055E-4DBA-B1C4-86C72EC5BCEA}" type="pres">
      <dgm:prSet presAssocID="{E8B4CEC3-1E7F-4316-82DC-C05FFD31BEDB}" presName="sibTrans" presStyleLbl="sibTrans2D1" presStyleIdx="2" presStyleCnt="3"/>
      <dgm:spPr/>
      <dgm:t>
        <a:bodyPr/>
        <a:lstStyle/>
        <a:p>
          <a:endParaRPr lang="zh-CN" altLang="en-US"/>
        </a:p>
      </dgm:t>
    </dgm:pt>
    <dgm:pt modelId="{710E41B1-92EF-409E-A28A-548C1D24CA6E}" type="pres">
      <dgm:prSet presAssocID="{E8B4CEC3-1E7F-4316-82DC-C05FFD31BEDB}" presName="connectorText" presStyleLbl="sibTrans2D1" presStyleIdx="2" presStyleCnt="3"/>
      <dgm:spPr/>
      <dgm:t>
        <a:bodyPr/>
        <a:lstStyle/>
        <a:p>
          <a:endParaRPr lang="zh-CN" altLang="en-US"/>
        </a:p>
      </dgm:t>
    </dgm:pt>
    <dgm:pt modelId="{8634F409-DF9D-46BB-B68E-F1625E95D1D6}" type="pres">
      <dgm:prSet presAssocID="{2090037C-FFB4-41E1-A36F-DC66219EDD4E}" presName="node" presStyleLbl="node1" presStyleIdx="3" presStyleCnt="4">
        <dgm:presLayoutVars>
          <dgm:bulletEnabled val="1"/>
        </dgm:presLayoutVars>
      </dgm:prSet>
      <dgm:spPr/>
      <dgm:t>
        <a:bodyPr/>
        <a:lstStyle/>
        <a:p>
          <a:endParaRPr lang="zh-CN" altLang="en-US"/>
        </a:p>
      </dgm:t>
    </dgm:pt>
  </dgm:ptLst>
  <dgm:cxnLst>
    <dgm:cxn modelId="{F2DA94C8-ABB3-407F-B751-A76D3CD2C139}" type="presOf" srcId="{FFA7BA7B-A558-48E2-A716-DA542D1A5912}" destId="{9AE17861-619F-4308-98FD-E64442DE44E5}" srcOrd="1" destOrd="0" presId="urn:microsoft.com/office/officeart/2005/8/layout/process1"/>
    <dgm:cxn modelId="{25BCB904-2B32-4EDA-81C8-3D1086C16F16}" type="presOf" srcId="{DBC7C8BB-F2F4-4A4B-9669-2BBD5B2A7282}" destId="{67546333-7731-47C3-A4F1-7CF91619768E}" srcOrd="0" destOrd="0" presId="urn:microsoft.com/office/officeart/2005/8/layout/process1"/>
    <dgm:cxn modelId="{9F7F34BA-0D25-4AEE-BEDD-46D388134244}" type="presOf" srcId="{2090037C-FFB4-41E1-A36F-DC66219EDD4E}" destId="{8634F409-DF9D-46BB-B68E-F1625E95D1D6}" srcOrd="0" destOrd="0" presId="urn:microsoft.com/office/officeart/2005/8/layout/process1"/>
    <dgm:cxn modelId="{25DE77D3-CED6-4E20-B437-D95D10BFC73E}" type="presOf" srcId="{FFA7BA7B-A558-48E2-A716-DA542D1A5912}" destId="{6DFAD06B-CC47-40C1-9265-D7E3B833E787}" srcOrd="0" destOrd="0" presId="urn:microsoft.com/office/officeart/2005/8/layout/process1"/>
    <dgm:cxn modelId="{FEB7D83F-8F78-4396-86C9-F41834DDFCEE}" type="presOf" srcId="{E6E57FAA-27BB-4E6B-A1E4-68A1F7DE7FCB}" destId="{83A02136-EA6F-4FEE-A7F8-9A0C71D93042}" srcOrd="0" destOrd="0" presId="urn:microsoft.com/office/officeart/2005/8/layout/process1"/>
    <dgm:cxn modelId="{239823E0-5516-46DE-98E5-CEA971A615C0}" type="presOf" srcId="{95B3498B-0D7A-4004-8BFD-B2BA229CAC5C}" destId="{C27B5198-3418-4D2D-95D5-F658EEC64B51}" srcOrd="0" destOrd="0" presId="urn:microsoft.com/office/officeart/2005/8/layout/process1"/>
    <dgm:cxn modelId="{A7F3847B-8AAC-48CA-A9EE-E617F9B005C5}" type="presOf" srcId="{036511F1-0552-4F03-B2EF-CD3887657F5E}" destId="{14993D76-8D31-4B54-9465-6715242441E0}" srcOrd="0" destOrd="0" presId="urn:microsoft.com/office/officeart/2005/8/layout/process1"/>
    <dgm:cxn modelId="{9CA1DA94-7045-4527-B077-0436305283F7}" srcId="{DBC7C8BB-F2F4-4A4B-9669-2BBD5B2A7282}" destId="{036511F1-0552-4F03-B2EF-CD3887657F5E}" srcOrd="0" destOrd="0" parTransId="{D842DE05-BDE4-4DD0-84D2-F66782C7E01C}" sibTransId="{95B3498B-0D7A-4004-8BFD-B2BA229CAC5C}"/>
    <dgm:cxn modelId="{2627FABD-0300-4483-AFF7-04D8F7D0FA63}" type="presOf" srcId="{95B3498B-0D7A-4004-8BFD-B2BA229CAC5C}" destId="{336AFB68-9184-40AB-ABC6-1876733C29E6}" srcOrd="1" destOrd="0" presId="urn:microsoft.com/office/officeart/2005/8/layout/process1"/>
    <dgm:cxn modelId="{36D69AF4-2576-4502-9870-0DE4743B8650}" type="presOf" srcId="{E8B4CEC3-1E7F-4316-82DC-C05FFD31BEDB}" destId="{41DF6DA7-055E-4DBA-B1C4-86C72EC5BCEA}" srcOrd="0" destOrd="0" presId="urn:microsoft.com/office/officeart/2005/8/layout/process1"/>
    <dgm:cxn modelId="{EB8D0386-F431-4866-B8C4-30FA38E66C2D}" type="presOf" srcId="{7E7260D9-FE28-4A2B-A2AE-79018A6B5EC2}" destId="{BDC10266-4A4D-4B7E-93E8-F50836A04299}" srcOrd="0" destOrd="0" presId="urn:microsoft.com/office/officeart/2005/8/layout/process1"/>
    <dgm:cxn modelId="{4E1C6E6C-A02F-4820-83AD-D471EDB0BD1B}" srcId="{DBC7C8BB-F2F4-4A4B-9669-2BBD5B2A7282}" destId="{E6E57FAA-27BB-4E6B-A1E4-68A1F7DE7FCB}" srcOrd="1" destOrd="0" parTransId="{401938C3-6013-4DDD-A9E8-93A1FD402D9D}" sibTransId="{FFA7BA7B-A558-48E2-A716-DA542D1A5912}"/>
    <dgm:cxn modelId="{D2248FD3-B6B2-45EA-895E-02EEE519B294}" srcId="{DBC7C8BB-F2F4-4A4B-9669-2BBD5B2A7282}" destId="{7E7260D9-FE28-4A2B-A2AE-79018A6B5EC2}" srcOrd="2" destOrd="0" parTransId="{64448A0D-B21C-4471-ADC4-66A51C035A5E}" sibTransId="{E8B4CEC3-1E7F-4316-82DC-C05FFD31BEDB}"/>
    <dgm:cxn modelId="{D2973DEC-326B-4755-A713-8EB86C310C57}" type="presOf" srcId="{E8B4CEC3-1E7F-4316-82DC-C05FFD31BEDB}" destId="{710E41B1-92EF-409E-A28A-548C1D24CA6E}" srcOrd="1" destOrd="0" presId="urn:microsoft.com/office/officeart/2005/8/layout/process1"/>
    <dgm:cxn modelId="{68F09241-E0E5-416F-AEA6-BF731D010947}" srcId="{DBC7C8BB-F2F4-4A4B-9669-2BBD5B2A7282}" destId="{2090037C-FFB4-41E1-A36F-DC66219EDD4E}" srcOrd="3" destOrd="0" parTransId="{10E35F47-F822-4064-BCAE-21ABBB0B8585}" sibTransId="{43D31060-1CD0-4E30-AC2A-FEA8283FE1C6}"/>
    <dgm:cxn modelId="{ADA1CB8A-6CB8-4946-9CF5-442F3B7701A6}" type="presParOf" srcId="{67546333-7731-47C3-A4F1-7CF91619768E}" destId="{14993D76-8D31-4B54-9465-6715242441E0}" srcOrd="0" destOrd="0" presId="urn:microsoft.com/office/officeart/2005/8/layout/process1"/>
    <dgm:cxn modelId="{A345FF92-9080-4268-84D5-FA84A566CA57}" type="presParOf" srcId="{67546333-7731-47C3-A4F1-7CF91619768E}" destId="{C27B5198-3418-4D2D-95D5-F658EEC64B51}" srcOrd="1" destOrd="0" presId="urn:microsoft.com/office/officeart/2005/8/layout/process1"/>
    <dgm:cxn modelId="{39AFFFFC-A0B9-4BA5-930D-3E8A5D8F4EEB}" type="presParOf" srcId="{C27B5198-3418-4D2D-95D5-F658EEC64B51}" destId="{336AFB68-9184-40AB-ABC6-1876733C29E6}" srcOrd="0" destOrd="0" presId="urn:microsoft.com/office/officeart/2005/8/layout/process1"/>
    <dgm:cxn modelId="{6F3E76FC-6DA4-440F-A31E-44CB5B1107DA}" type="presParOf" srcId="{67546333-7731-47C3-A4F1-7CF91619768E}" destId="{83A02136-EA6F-4FEE-A7F8-9A0C71D93042}" srcOrd="2" destOrd="0" presId="urn:microsoft.com/office/officeart/2005/8/layout/process1"/>
    <dgm:cxn modelId="{8383C8EF-2E72-4736-AF24-E2AA66C88561}" type="presParOf" srcId="{67546333-7731-47C3-A4F1-7CF91619768E}" destId="{6DFAD06B-CC47-40C1-9265-D7E3B833E787}" srcOrd="3" destOrd="0" presId="urn:microsoft.com/office/officeart/2005/8/layout/process1"/>
    <dgm:cxn modelId="{C8976DB0-A637-44C0-95B3-CE1EC2343A03}" type="presParOf" srcId="{6DFAD06B-CC47-40C1-9265-D7E3B833E787}" destId="{9AE17861-619F-4308-98FD-E64442DE44E5}" srcOrd="0" destOrd="0" presId="urn:microsoft.com/office/officeart/2005/8/layout/process1"/>
    <dgm:cxn modelId="{1624F43D-564F-42C7-9992-105460E4F654}" type="presParOf" srcId="{67546333-7731-47C3-A4F1-7CF91619768E}" destId="{BDC10266-4A4D-4B7E-93E8-F50836A04299}" srcOrd="4" destOrd="0" presId="urn:microsoft.com/office/officeart/2005/8/layout/process1"/>
    <dgm:cxn modelId="{06FC866A-5B1D-4D34-BA9D-2506C433F248}" type="presParOf" srcId="{67546333-7731-47C3-A4F1-7CF91619768E}" destId="{41DF6DA7-055E-4DBA-B1C4-86C72EC5BCEA}" srcOrd="5" destOrd="0" presId="urn:microsoft.com/office/officeart/2005/8/layout/process1"/>
    <dgm:cxn modelId="{1FFE4612-7BC0-4DCE-A3A9-AB20C76EF07E}" type="presParOf" srcId="{41DF6DA7-055E-4DBA-B1C4-86C72EC5BCEA}" destId="{710E41B1-92EF-409E-A28A-548C1D24CA6E}" srcOrd="0" destOrd="0" presId="urn:microsoft.com/office/officeart/2005/8/layout/process1"/>
    <dgm:cxn modelId="{F03340C3-0D08-422F-8577-D3C7182B2E2A}" type="presParOf" srcId="{67546333-7731-47C3-A4F1-7CF91619768E}" destId="{8634F409-DF9D-46BB-B68E-F1625E95D1D6}" srcOrd="6" destOrd="0" presId="urn:microsoft.com/office/officeart/2005/8/layout/process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993D76-8D31-4B54-9465-6715242441E0}">
      <dsp:nvSpPr>
        <dsp:cNvPr id="0" name=""/>
        <dsp:cNvSpPr/>
      </dsp:nvSpPr>
      <dsp:spPr>
        <a:xfrm>
          <a:off x="4822" y="0"/>
          <a:ext cx="2108299" cy="59340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Exploratory</a:t>
          </a:r>
          <a:endParaRPr lang="zh-CN" altLang="en-US" sz="2200" kern="1200" dirty="0"/>
        </a:p>
      </dsp:txBody>
      <dsp:txXfrm>
        <a:off x="22202" y="17380"/>
        <a:ext cx="2073539" cy="558647"/>
      </dsp:txXfrm>
    </dsp:sp>
    <dsp:sp modelId="{C27B5198-3418-4D2D-95D5-F658EEC64B51}">
      <dsp:nvSpPr>
        <dsp:cNvPr id="0" name=""/>
        <dsp:cNvSpPr/>
      </dsp:nvSpPr>
      <dsp:spPr>
        <a:xfrm>
          <a:off x="2323951" y="35274"/>
          <a:ext cx="446959" cy="5228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p>
      </dsp:txBody>
      <dsp:txXfrm>
        <a:off x="2323951" y="139846"/>
        <a:ext cx="312871" cy="313714"/>
      </dsp:txXfrm>
    </dsp:sp>
    <dsp:sp modelId="{83A02136-EA6F-4FEE-A7F8-9A0C71D93042}">
      <dsp:nvSpPr>
        <dsp:cNvPr id="0" name=""/>
        <dsp:cNvSpPr/>
      </dsp:nvSpPr>
      <dsp:spPr>
        <a:xfrm>
          <a:off x="2956440" y="0"/>
          <a:ext cx="2108299" cy="59340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Appropriateness</a:t>
          </a:r>
          <a:endParaRPr lang="zh-CN" altLang="en-US" sz="2200" kern="1200" dirty="0"/>
        </a:p>
      </dsp:txBody>
      <dsp:txXfrm>
        <a:off x="2973820" y="17380"/>
        <a:ext cx="2073539" cy="558647"/>
      </dsp:txXfrm>
    </dsp:sp>
    <dsp:sp modelId="{6DFAD06B-CC47-40C1-9265-D7E3B833E787}">
      <dsp:nvSpPr>
        <dsp:cNvPr id="0" name=""/>
        <dsp:cNvSpPr/>
      </dsp:nvSpPr>
      <dsp:spPr>
        <a:xfrm>
          <a:off x="5275570" y="35274"/>
          <a:ext cx="446959" cy="5228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p>
      </dsp:txBody>
      <dsp:txXfrm>
        <a:off x="5275570" y="139846"/>
        <a:ext cx="312871" cy="313714"/>
      </dsp:txXfrm>
    </dsp:sp>
    <dsp:sp modelId="{BDC10266-4A4D-4B7E-93E8-F50836A04299}">
      <dsp:nvSpPr>
        <dsp:cNvPr id="0" name=""/>
        <dsp:cNvSpPr/>
      </dsp:nvSpPr>
      <dsp:spPr>
        <a:xfrm>
          <a:off x="5908059" y="0"/>
          <a:ext cx="2108299" cy="59340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altLang="en-US" sz="2200" kern="1200" dirty="0"/>
            <a:t>Practicality</a:t>
          </a:r>
          <a:endParaRPr lang="zh-CN" altLang="en-US" sz="2200" kern="1200" dirty="0"/>
        </a:p>
      </dsp:txBody>
      <dsp:txXfrm>
        <a:off x="5925439" y="17380"/>
        <a:ext cx="2073539" cy="558647"/>
      </dsp:txXfrm>
    </dsp:sp>
    <dsp:sp modelId="{41DF6DA7-055E-4DBA-B1C4-86C72EC5BCEA}">
      <dsp:nvSpPr>
        <dsp:cNvPr id="0" name=""/>
        <dsp:cNvSpPr/>
      </dsp:nvSpPr>
      <dsp:spPr>
        <a:xfrm>
          <a:off x="8227188" y="35274"/>
          <a:ext cx="446959" cy="5228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zh-CN" altLang="en-US" sz="1700" kern="1200"/>
        </a:p>
      </dsp:txBody>
      <dsp:txXfrm>
        <a:off x="8227188" y="139846"/>
        <a:ext cx="312871" cy="313714"/>
      </dsp:txXfrm>
    </dsp:sp>
    <dsp:sp modelId="{8634F409-DF9D-46BB-B68E-F1625E95D1D6}">
      <dsp:nvSpPr>
        <dsp:cNvPr id="0" name=""/>
        <dsp:cNvSpPr/>
      </dsp:nvSpPr>
      <dsp:spPr>
        <a:xfrm>
          <a:off x="8859678" y="0"/>
          <a:ext cx="2108299" cy="59340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altLang="zh-CN" sz="2200" kern="1200" dirty="0"/>
            <a:t>Sustainability</a:t>
          </a:r>
          <a:endParaRPr lang="zh-CN" altLang="en-US" sz="2200" kern="1200" dirty="0"/>
        </a:p>
      </dsp:txBody>
      <dsp:txXfrm>
        <a:off x="8877058" y="17380"/>
        <a:ext cx="2073539" cy="5586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993D76-8D31-4B54-9465-6715242441E0}">
      <dsp:nvSpPr>
        <dsp:cNvPr id="0" name=""/>
        <dsp:cNvSpPr/>
      </dsp:nvSpPr>
      <dsp:spPr>
        <a:xfrm>
          <a:off x="4822" y="0"/>
          <a:ext cx="2108299" cy="59340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Framework</a:t>
          </a:r>
          <a:endParaRPr lang="zh-CN" altLang="en-US" sz="2400" kern="1200" dirty="0"/>
        </a:p>
      </dsp:txBody>
      <dsp:txXfrm>
        <a:off x="22202" y="17380"/>
        <a:ext cx="2073539" cy="558647"/>
      </dsp:txXfrm>
    </dsp:sp>
    <dsp:sp modelId="{C27B5198-3418-4D2D-95D5-F658EEC64B51}">
      <dsp:nvSpPr>
        <dsp:cNvPr id="0" name=""/>
        <dsp:cNvSpPr/>
      </dsp:nvSpPr>
      <dsp:spPr>
        <a:xfrm>
          <a:off x="2323951" y="35274"/>
          <a:ext cx="446959" cy="5228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CN" altLang="en-US" sz="2000" kern="1200"/>
        </a:p>
      </dsp:txBody>
      <dsp:txXfrm>
        <a:off x="2323951" y="139846"/>
        <a:ext cx="312871" cy="313714"/>
      </dsp:txXfrm>
    </dsp:sp>
    <dsp:sp modelId="{83A02136-EA6F-4FEE-A7F8-9A0C71D93042}">
      <dsp:nvSpPr>
        <dsp:cNvPr id="0" name=""/>
        <dsp:cNvSpPr/>
      </dsp:nvSpPr>
      <dsp:spPr>
        <a:xfrm>
          <a:off x="2956440" y="0"/>
          <a:ext cx="2108299" cy="59340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Roadmap</a:t>
          </a:r>
          <a:endParaRPr lang="zh-CN" altLang="en-US" sz="2400" kern="1200" dirty="0"/>
        </a:p>
      </dsp:txBody>
      <dsp:txXfrm>
        <a:off x="2973820" y="17380"/>
        <a:ext cx="2073539" cy="558647"/>
      </dsp:txXfrm>
    </dsp:sp>
    <dsp:sp modelId="{6DFAD06B-CC47-40C1-9265-D7E3B833E787}">
      <dsp:nvSpPr>
        <dsp:cNvPr id="0" name=""/>
        <dsp:cNvSpPr/>
      </dsp:nvSpPr>
      <dsp:spPr>
        <a:xfrm>
          <a:off x="5275570" y="35274"/>
          <a:ext cx="446959" cy="5228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CN" altLang="en-US" sz="2000" kern="1200"/>
        </a:p>
      </dsp:txBody>
      <dsp:txXfrm>
        <a:off x="5275570" y="139846"/>
        <a:ext cx="312871" cy="313714"/>
      </dsp:txXfrm>
    </dsp:sp>
    <dsp:sp modelId="{BDC10266-4A4D-4B7E-93E8-F50836A04299}">
      <dsp:nvSpPr>
        <dsp:cNvPr id="0" name=""/>
        <dsp:cNvSpPr/>
      </dsp:nvSpPr>
      <dsp:spPr>
        <a:xfrm>
          <a:off x="5908059" y="0"/>
          <a:ext cx="2108299" cy="59340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altLang="zh-CN" sz="2400" kern="1200" dirty="0"/>
            <a:t>Testbed</a:t>
          </a:r>
          <a:endParaRPr lang="zh-CN" altLang="en-US" sz="2400" kern="1200" dirty="0"/>
        </a:p>
      </dsp:txBody>
      <dsp:txXfrm>
        <a:off x="5925439" y="17380"/>
        <a:ext cx="2073539" cy="558647"/>
      </dsp:txXfrm>
    </dsp:sp>
    <dsp:sp modelId="{41DF6DA7-055E-4DBA-B1C4-86C72EC5BCEA}">
      <dsp:nvSpPr>
        <dsp:cNvPr id="0" name=""/>
        <dsp:cNvSpPr/>
      </dsp:nvSpPr>
      <dsp:spPr>
        <a:xfrm>
          <a:off x="8227188" y="35274"/>
          <a:ext cx="446959" cy="5228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CN" altLang="en-US" sz="2000" kern="1200"/>
        </a:p>
      </dsp:txBody>
      <dsp:txXfrm>
        <a:off x="8227188" y="139846"/>
        <a:ext cx="312871" cy="313714"/>
      </dsp:txXfrm>
    </dsp:sp>
    <dsp:sp modelId="{8634F409-DF9D-46BB-B68E-F1625E95D1D6}">
      <dsp:nvSpPr>
        <dsp:cNvPr id="0" name=""/>
        <dsp:cNvSpPr/>
      </dsp:nvSpPr>
      <dsp:spPr>
        <a:xfrm>
          <a:off x="8859678" y="0"/>
          <a:ext cx="2108299" cy="59340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altLang="zh-CN" sz="2400" kern="1200" dirty="0"/>
            <a:t>Demonstration</a:t>
          </a:r>
          <a:endParaRPr lang="zh-CN" altLang="en-US" sz="2400" kern="1200" dirty="0"/>
        </a:p>
      </dsp:txBody>
      <dsp:txXfrm>
        <a:off x="8877058" y="17380"/>
        <a:ext cx="2073539" cy="55864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1E0940-EA16-2243-9CF8-5DDC448CE863}" type="datetimeFigureOut">
              <a:rPr lang="en-US" smtClean="0"/>
              <a:t>10/28/2020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5A668E-B1C9-ED4C-8696-CB89473FBB8C}" type="slidenum">
              <a:rPr lang="en-US" smtClean="0"/>
              <a:t>‹#›</a:t>
            </a:fld>
            <a:endParaRPr lang="en-US"/>
          </a:p>
        </p:txBody>
      </p:sp>
    </p:spTree>
    <p:extLst>
      <p:ext uri="{BB962C8B-B14F-4D97-AF65-F5344CB8AC3E}">
        <p14:creationId xmlns:p14="http://schemas.microsoft.com/office/powerpoint/2010/main" val="2534749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456DC9C-4FC8-49EF-A379-059810CAE86E}" type="slidenum">
              <a:rPr lang="zh-CN" altLang="en-US" smtClean="0">
                <a:solidFill>
                  <a:prstClr val="black"/>
                </a:solidFill>
                <a:ea typeface="宋体"/>
              </a:rPr>
              <a:pPr/>
              <a:t>1</a:t>
            </a:fld>
            <a:endParaRPr lang="zh-CN" altLang="en-US">
              <a:solidFill>
                <a:prstClr val="black"/>
              </a:solidFill>
              <a:ea typeface="宋体"/>
            </a:endParaRPr>
          </a:p>
        </p:txBody>
      </p:sp>
    </p:spTree>
    <p:extLst>
      <p:ext uri="{BB962C8B-B14F-4D97-AF65-F5344CB8AC3E}">
        <p14:creationId xmlns:p14="http://schemas.microsoft.com/office/powerpoint/2010/main" val="4037699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85A668E-B1C9-ED4C-8696-CB89473FBB8C}" type="slidenum">
              <a:rPr lang="en-US" smtClean="0"/>
              <a:t>10</a:t>
            </a:fld>
            <a:endParaRPr lang="en-US"/>
          </a:p>
        </p:txBody>
      </p:sp>
    </p:spTree>
    <p:extLst>
      <p:ext uri="{BB962C8B-B14F-4D97-AF65-F5344CB8AC3E}">
        <p14:creationId xmlns:p14="http://schemas.microsoft.com/office/powerpoint/2010/main" val="1454051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85A668E-B1C9-ED4C-8696-CB89473FBB8C}" type="slidenum">
              <a:rPr lang="en-US" smtClean="0"/>
              <a:t>11</a:t>
            </a:fld>
            <a:endParaRPr lang="en-US"/>
          </a:p>
        </p:txBody>
      </p:sp>
    </p:spTree>
    <p:extLst>
      <p:ext uri="{BB962C8B-B14F-4D97-AF65-F5344CB8AC3E}">
        <p14:creationId xmlns:p14="http://schemas.microsoft.com/office/powerpoint/2010/main" val="2402738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85A668E-B1C9-ED4C-8696-CB89473FBB8C}" type="slidenum">
              <a:rPr lang="en-US" smtClean="0"/>
              <a:t>12</a:t>
            </a:fld>
            <a:endParaRPr lang="en-US"/>
          </a:p>
        </p:txBody>
      </p:sp>
    </p:spTree>
    <p:extLst>
      <p:ext uri="{BB962C8B-B14F-4D97-AF65-F5344CB8AC3E}">
        <p14:creationId xmlns:p14="http://schemas.microsoft.com/office/powerpoint/2010/main" val="3795596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85A668E-B1C9-ED4C-8696-CB89473FBB8C}" type="slidenum">
              <a:rPr lang="en-US" smtClean="0"/>
              <a:t>13</a:t>
            </a:fld>
            <a:endParaRPr lang="en-US"/>
          </a:p>
        </p:txBody>
      </p:sp>
    </p:spTree>
    <p:extLst>
      <p:ext uri="{BB962C8B-B14F-4D97-AF65-F5344CB8AC3E}">
        <p14:creationId xmlns:p14="http://schemas.microsoft.com/office/powerpoint/2010/main" val="2358222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85A668E-B1C9-ED4C-8696-CB89473FBB8C}" type="slidenum">
              <a:rPr lang="en-US" smtClean="0"/>
              <a:t>14</a:t>
            </a:fld>
            <a:endParaRPr lang="en-US"/>
          </a:p>
        </p:txBody>
      </p:sp>
    </p:spTree>
    <p:extLst>
      <p:ext uri="{BB962C8B-B14F-4D97-AF65-F5344CB8AC3E}">
        <p14:creationId xmlns:p14="http://schemas.microsoft.com/office/powerpoint/2010/main" val="398451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456DC9C-4FC8-49EF-A379-059810CAE86E}" type="slidenum">
              <a:rPr lang="zh-CN" altLang="en-US" smtClean="0">
                <a:solidFill>
                  <a:prstClr val="black"/>
                </a:solidFill>
                <a:ea typeface="宋体"/>
              </a:rPr>
              <a:pPr/>
              <a:t>15</a:t>
            </a:fld>
            <a:endParaRPr lang="zh-CN" altLang="en-US">
              <a:solidFill>
                <a:prstClr val="black"/>
              </a:solidFill>
              <a:ea typeface="宋体"/>
            </a:endParaRPr>
          </a:p>
        </p:txBody>
      </p:sp>
    </p:spTree>
    <p:extLst>
      <p:ext uri="{BB962C8B-B14F-4D97-AF65-F5344CB8AC3E}">
        <p14:creationId xmlns:p14="http://schemas.microsoft.com/office/powerpoint/2010/main" val="1368420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5A668E-B1C9-ED4C-8696-CB89473FBB8C}" type="slidenum">
              <a:rPr lang="en-US" smtClean="0"/>
              <a:t>2</a:t>
            </a:fld>
            <a:endParaRPr lang="en-US"/>
          </a:p>
        </p:txBody>
      </p:sp>
    </p:spTree>
    <p:extLst>
      <p:ext uri="{BB962C8B-B14F-4D97-AF65-F5344CB8AC3E}">
        <p14:creationId xmlns:p14="http://schemas.microsoft.com/office/powerpoint/2010/main" val="369830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85A668E-B1C9-ED4C-8696-CB89473FBB8C}" type="slidenum">
              <a:rPr lang="en-US" smtClean="0"/>
              <a:t>3</a:t>
            </a:fld>
            <a:endParaRPr lang="en-US"/>
          </a:p>
        </p:txBody>
      </p:sp>
    </p:spTree>
    <p:extLst>
      <p:ext uri="{BB962C8B-B14F-4D97-AF65-F5344CB8AC3E}">
        <p14:creationId xmlns:p14="http://schemas.microsoft.com/office/powerpoint/2010/main" val="2363839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85A668E-B1C9-ED4C-8696-CB89473FBB8C}" type="slidenum">
              <a:rPr lang="en-US" smtClean="0"/>
              <a:t>4</a:t>
            </a:fld>
            <a:endParaRPr lang="en-US"/>
          </a:p>
        </p:txBody>
      </p:sp>
    </p:spTree>
    <p:extLst>
      <p:ext uri="{BB962C8B-B14F-4D97-AF65-F5344CB8AC3E}">
        <p14:creationId xmlns:p14="http://schemas.microsoft.com/office/powerpoint/2010/main" val="1012631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85A668E-B1C9-ED4C-8696-CB89473FBB8C}" type="slidenum">
              <a:rPr lang="en-US" smtClean="0"/>
              <a:t>5</a:t>
            </a:fld>
            <a:endParaRPr lang="en-US"/>
          </a:p>
        </p:txBody>
      </p:sp>
    </p:spTree>
    <p:extLst>
      <p:ext uri="{BB962C8B-B14F-4D97-AF65-F5344CB8AC3E}">
        <p14:creationId xmlns:p14="http://schemas.microsoft.com/office/powerpoint/2010/main" val="2079590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5A668E-B1C9-ED4C-8696-CB89473FBB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8895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85A668E-B1C9-ED4C-8696-CB89473FBB8C}" type="slidenum">
              <a:rPr lang="en-US" smtClean="0"/>
              <a:t>7</a:t>
            </a:fld>
            <a:endParaRPr lang="en-US"/>
          </a:p>
        </p:txBody>
      </p:sp>
    </p:spTree>
    <p:extLst>
      <p:ext uri="{BB962C8B-B14F-4D97-AF65-F5344CB8AC3E}">
        <p14:creationId xmlns:p14="http://schemas.microsoft.com/office/powerpoint/2010/main" val="2229843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85A668E-B1C9-ED4C-8696-CB89473FBB8C}" type="slidenum">
              <a:rPr lang="en-US" smtClean="0"/>
              <a:t>8</a:t>
            </a:fld>
            <a:endParaRPr lang="en-US"/>
          </a:p>
        </p:txBody>
      </p:sp>
    </p:spTree>
    <p:extLst>
      <p:ext uri="{BB962C8B-B14F-4D97-AF65-F5344CB8AC3E}">
        <p14:creationId xmlns:p14="http://schemas.microsoft.com/office/powerpoint/2010/main" val="3685341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85A668E-B1C9-ED4C-8696-CB89473FBB8C}" type="slidenum">
              <a:rPr lang="en-US" smtClean="0"/>
              <a:t>9</a:t>
            </a:fld>
            <a:endParaRPr lang="en-US"/>
          </a:p>
        </p:txBody>
      </p:sp>
    </p:spTree>
    <p:extLst>
      <p:ext uri="{BB962C8B-B14F-4D97-AF65-F5344CB8AC3E}">
        <p14:creationId xmlns:p14="http://schemas.microsoft.com/office/powerpoint/2010/main" val="2455900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4DCC0E-6156-1A47-B9E1-B060B74BD4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6596C56-924B-5A46-ADBD-29F19BC6A6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F1D76E8-49BD-194B-A67F-6227A333D617}"/>
              </a:ext>
            </a:extLst>
          </p:cNvPr>
          <p:cNvSpPr>
            <a:spLocks noGrp="1"/>
          </p:cNvSpPr>
          <p:nvPr>
            <p:ph type="dt" sz="half" idx="10"/>
          </p:nvPr>
        </p:nvSpPr>
        <p:spPr/>
        <p:txBody>
          <a:bodyPr/>
          <a:lstStyle/>
          <a:p>
            <a:fld id="{60775DEB-FC3D-4C8A-A92D-3EEE5E7CC351}" type="datetime1">
              <a:rPr lang="en-US" altLang="zh-CN" smtClean="0"/>
              <a:t>10/28/2020</a:t>
            </a:fld>
            <a:endParaRPr lang="en-US"/>
          </a:p>
        </p:txBody>
      </p:sp>
      <p:sp>
        <p:nvSpPr>
          <p:cNvPr id="5" name="Footer Placeholder 4">
            <a:extLst>
              <a:ext uri="{FF2B5EF4-FFF2-40B4-BE49-F238E27FC236}">
                <a16:creationId xmlns:a16="http://schemas.microsoft.com/office/drawing/2014/main" xmlns="" id="{C0B76F71-9715-1246-B833-FD760B7CE7F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12570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C84C6E-21D4-0040-A40E-923F8EBC12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07513AB-53AF-F646-A3CE-8F6067B48B4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AF11C3D-9C01-2141-846D-41A43B047333}"/>
              </a:ext>
            </a:extLst>
          </p:cNvPr>
          <p:cNvSpPr>
            <a:spLocks noGrp="1"/>
          </p:cNvSpPr>
          <p:nvPr>
            <p:ph type="dt" sz="half" idx="10"/>
          </p:nvPr>
        </p:nvSpPr>
        <p:spPr/>
        <p:txBody>
          <a:bodyPr/>
          <a:lstStyle/>
          <a:p>
            <a:fld id="{089736FC-48D8-42BD-93B9-271DEC536B2B}" type="datetime1">
              <a:rPr lang="en-US" altLang="zh-CN" smtClean="0"/>
              <a:t>10/28/2020</a:t>
            </a:fld>
            <a:endParaRPr lang="en-US"/>
          </a:p>
        </p:txBody>
      </p:sp>
      <p:sp>
        <p:nvSpPr>
          <p:cNvPr id="5" name="Footer Placeholder 4">
            <a:extLst>
              <a:ext uri="{FF2B5EF4-FFF2-40B4-BE49-F238E27FC236}">
                <a16:creationId xmlns:a16="http://schemas.microsoft.com/office/drawing/2014/main" xmlns="" id="{7D8C2B1C-0223-184E-BCC1-F754AF2399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56189EF-A063-E541-8B1E-B81B398D45F3}"/>
              </a:ext>
            </a:extLst>
          </p:cNvPr>
          <p:cNvSpPr>
            <a:spLocks noGrp="1"/>
          </p:cNvSpPr>
          <p:nvPr>
            <p:ph type="sldNum" sz="quarter" idx="12"/>
          </p:nvPr>
        </p:nvSpPr>
        <p:spPr>
          <a:xfrm>
            <a:off x="8610600" y="6356350"/>
            <a:ext cx="2743200" cy="365125"/>
          </a:xfrm>
          <a:prstGeom prst="rect">
            <a:avLst/>
          </a:prstGeom>
        </p:spPr>
        <p:txBody>
          <a:bodyPr/>
          <a:lstStyle/>
          <a:p>
            <a:fld id="{40618914-081C-5A4E-A4EC-C3BE4BF32DF4}" type="slidenum">
              <a:rPr lang="en-US" smtClean="0"/>
              <a:t>‹#›</a:t>
            </a:fld>
            <a:endParaRPr lang="en-US"/>
          </a:p>
        </p:txBody>
      </p:sp>
    </p:spTree>
    <p:extLst>
      <p:ext uri="{BB962C8B-B14F-4D97-AF65-F5344CB8AC3E}">
        <p14:creationId xmlns:p14="http://schemas.microsoft.com/office/powerpoint/2010/main" val="2817605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730B1FD-A183-D84B-96EB-16BEEB89F6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B5D2CE6-216E-1F46-8FCB-3DBDC8348B5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EF0F5CE-CE2B-8C4E-8F7B-DDDEC2873CD5}"/>
              </a:ext>
            </a:extLst>
          </p:cNvPr>
          <p:cNvSpPr>
            <a:spLocks noGrp="1"/>
          </p:cNvSpPr>
          <p:nvPr>
            <p:ph type="dt" sz="half" idx="10"/>
          </p:nvPr>
        </p:nvSpPr>
        <p:spPr/>
        <p:txBody>
          <a:bodyPr/>
          <a:lstStyle/>
          <a:p>
            <a:fld id="{756E126F-8B21-4CBF-9EBF-8427D58F1CD5}" type="datetime1">
              <a:rPr lang="en-US" altLang="zh-CN" smtClean="0"/>
              <a:t>10/28/2020</a:t>
            </a:fld>
            <a:endParaRPr lang="en-US"/>
          </a:p>
        </p:txBody>
      </p:sp>
      <p:sp>
        <p:nvSpPr>
          <p:cNvPr id="5" name="Footer Placeholder 4">
            <a:extLst>
              <a:ext uri="{FF2B5EF4-FFF2-40B4-BE49-F238E27FC236}">
                <a16:creationId xmlns:a16="http://schemas.microsoft.com/office/drawing/2014/main" xmlns="" id="{01BF2BC4-161D-C442-98D3-E444CD6548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FA81BA0-5E1F-4149-9178-1ADA435D5D58}"/>
              </a:ext>
            </a:extLst>
          </p:cNvPr>
          <p:cNvSpPr>
            <a:spLocks noGrp="1"/>
          </p:cNvSpPr>
          <p:nvPr>
            <p:ph type="sldNum" sz="quarter" idx="12"/>
          </p:nvPr>
        </p:nvSpPr>
        <p:spPr>
          <a:xfrm>
            <a:off x="8610600" y="6356350"/>
            <a:ext cx="2743200" cy="365125"/>
          </a:xfrm>
          <a:prstGeom prst="rect">
            <a:avLst/>
          </a:prstGeom>
        </p:spPr>
        <p:txBody>
          <a:bodyPr/>
          <a:lstStyle/>
          <a:p>
            <a:fld id="{40618914-081C-5A4E-A4EC-C3BE4BF32DF4}" type="slidenum">
              <a:rPr lang="en-US" smtClean="0"/>
              <a:t>‹#›</a:t>
            </a:fld>
            <a:endParaRPr lang="en-US"/>
          </a:p>
        </p:txBody>
      </p:sp>
    </p:spTree>
    <p:extLst>
      <p:ext uri="{BB962C8B-B14F-4D97-AF65-F5344CB8AC3E}">
        <p14:creationId xmlns:p14="http://schemas.microsoft.com/office/powerpoint/2010/main" val="3305217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619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ltLang="zh-CN"/>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a:t>Click to edit Master subtitle style</a:t>
            </a:r>
            <a:endParaRPr lang="en-US" dirty="0"/>
          </a:p>
        </p:txBody>
      </p:sp>
      <p:sp>
        <p:nvSpPr>
          <p:cNvPr id="4" name="Date Placeholder 3"/>
          <p:cNvSpPr>
            <a:spLocks noGrp="1"/>
          </p:cNvSpPr>
          <p:nvPr>
            <p:ph type="dt" sz="half" idx="10"/>
          </p:nvPr>
        </p:nvSpPr>
        <p:spPr/>
        <p:txBody>
          <a:bodyPr/>
          <a:lstStyle/>
          <a:p>
            <a:fld id="{CA4D6E1B-A420-4979-909F-2ECFA2FAE33E}" type="datetime1">
              <a:rPr lang="en-US" altLang="zh-CN" smtClean="0">
                <a:solidFill>
                  <a:prstClr val="white">
                    <a:tint val="75000"/>
                    <a:alpha val="60000"/>
                  </a:prstClr>
                </a:solidFill>
              </a:rPr>
              <a:t>10/28/2020</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0358635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7" name="Date Placeholder 3"/>
          <p:cNvSpPr>
            <a:spLocks noGrp="1"/>
          </p:cNvSpPr>
          <p:nvPr>
            <p:ph type="dt" sz="half" idx="10"/>
          </p:nvPr>
        </p:nvSpPr>
        <p:spPr/>
        <p:txBody>
          <a:bodyPr/>
          <a:lstStyle/>
          <a:p>
            <a:fld id="{A6695219-1409-462D-BB21-60A97E8A9942}" type="datetime1">
              <a:rPr lang="en-US" altLang="zh-CN" smtClean="0">
                <a:solidFill>
                  <a:prstClr val="white">
                    <a:tint val="75000"/>
                    <a:alpha val="60000"/>
                  </a:prstClr>
                </a:solidFill>
              </a:rPr>
              <a:t>10/28/2020</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92479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ltLang="zh-CN"/>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a:t>Click to edit Master text styles</a:t>
            </a:r>
          </a:p>
        </p:txBody>
      </p:sp>
      <p:sp>
        <p:nvSpPr>
          <p:cNvPr id="4" name="Date Placeholder 3"/>
          <p:cNvSpPr>
            <a:spLocks noGrp="1"/>
          </p:cNvSpPr>
          <p:nvPr>
            <p:ph type="dt" sz="half" idx="10"/>
          </p:nvPr>
        </p:nvSpPr>
        <p:spPr/>
        <p:txBody>
          <a:bodyPr/>
          <a:lstStyle/>
          <a:p>
            <a:fld id="{BF20D15C-6685-421F-A145-B4EA2B1DEF78}" type="datetime1">
              <a:rPr lang="en-US" altLang="zh-CN" smtClean="0">
                <a:solidFill>
                  <a:prstClr val="white">
                    <a:tint val="75000"/>
                    <a:alpha val="60000"/>
                  </a:prstClr>
                </a:solidFill>
              </a:rPr>
              <a:t>10/28/2020</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313345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Date Placeholder 4"/>
          <p:cNvSpPr>
            <a:spLocks noGrp="1"/>
          </p:cNvSpPr>
          <p:nvPr>
            <p:ph type="dt" sz="half" idx="10"/>
          </p:nvPr>
        </p:nvSpPr>
        <p:spPr/>
        <p:txBody>
          <a:bodyPr/>
          <a:lstStyle/>
          <a:p>
            <a:fld id="{A32A8CE2-13D0-4FC8-B78B-89EB8BCFFE49}" type="datetime1">
              <a:rPr lang="en-US" altLang="zh-CN" smtClean="0">
                <a:solidFill>
                  <a:prstClr val="white">
                    <a:tint val="75000"/>
                    <a:alpha val="60000"/>
                  </a:prstClr>
                </a:solidFill>
              </a:rPr>
              <a:t>10/28/2020</a:t>
            </a:fld>
            <a:endParaRPr lang="en-US" dirty="0">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497216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144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032113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3" name="日期占位符 3"/>
          <p:cNvSpPr>
            <a:spLocks noGrp="1" noChangeArrowheads="1"/>
          </p:cNvSpPr>
          <p:nvPr>
            <p:ph type="dt" sz="half" idx="10"/>
          </p:nvPr>
        </p:nvSpPr>
        <p:spPr>
          <a:xfrm>
            <a:off x="609600" y="6356351"/>
            <a:ext cx="2844800" cy="365125"/>
          </a:xfrm>
          <a:prstGeom prst="rect">
            <a:avLst/>
          </a:prstGeom>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E641CB6-01DA-4F18-A058-FDCD9098BDC8}" type="datetime1">
              <a:rPr kumimoji="0" lang="en-US" altLang="zh-CN" sz="1800" b="0" i="0" u="none" strike="noStrike" kern="1200" cap="none" spc="0" normalizeH="0" baseline="0" noProof="0" smtClean="0">
                <a:ln>
                  <a:noFill/>
                </a:ln>
                <a:solidFill>
                  <a:prstClr val="black"/>
                </a:solidFill>
                <a:effectLst/>
                <a:uLnTx/>
                <a:uFillTx/>
                <a:latin typeface="Arial"/>
                <a:ea typeface="微软雅黑"/>
                <a:cs typeface="+mn-cs"/>
              </a:rPr>
              <a:t>10/28/2020</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4" name="页脚占位符 4"/>
          <p:cNvSpPr>
            <a:spLocks noGrp="1" noChangeArrowheads="1"/>
          </p:cNvSpPr>
          <p:nvPr>
            <p:ph type="ftr" sz="quarter" idx="11"/>
          </p:nvPr>
        </p:nvSpPr>
        <p:spPr>
          <a:xfrm>
            <a:off x="4165600" y="6356351"/>
            <a:ext cx="3860800" cy="365125"/>
          </a:xfrm>
          <a:prstGeom prst="rect">
            <a:avLst/>
          </a:prstGeom>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灯片编号占位符 5"/>
          <p:cNvSpPr>
            <a:spLocks noGrp="1" noChangeArrowheads="1"/>
          </p:cNvSpPr>
          <p:nvPr>
            <p:ph type="sldNum" sz="quarter" idx="12"/>
          </p:nvPr>
        </p:nvSpPr>
        <p:spPr>
          <a:xfrm>
            <a:off x="8737600" y="6356351"/>
            <a:ext cx="2844800" cy="365125"/>
          </a:xfrm>
          <a:prstGeom prst="rect">
            <a:avLst/>
          </a:prstGeom>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28BEDD2-0ED8-423B-9788-787F5131CBAF}" type="slidenum">
              <a:rPr kumimoji="0" lang="zh-CN" altLang="en-US" sz="1800" b="0" i="0" u="none" strike="noStrike" kern="1200" cap="none" spc="0" normalizeH="0" baseline="0" noProof="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Tree>
    <p:extLst>
      <p:ext uri="{BB962C8B-B14F-4D97-AF65-F5344CB8AC3E}">
        <p14:creationId xmlns:p14="http://schemas.microsoft.com/office/powerpoint/2010/main" val="1775140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4692CA-F995-1946-9A6E-0AA46FC252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BE4F354-EEBF-D246-B524-8EF97AE750A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C0E27FC-2950-9743-8879-59EAB413FF72}"/>
              </a:ext>
            </a:extLst>
          </p:cNvPr>
          <p:cNvSpPr>
            <a:spLocks noGrp="1"/>
          </p:cNvSpPr>
          <p:nvPr>
            <p:ph type="dt" sz="half" idx="10"/>
          </p:nvPr>
        </p:nvSpPr>
        <p:spPr/>
        <p:txBody>
          <a:bodyPr/>
          <a:lstStyle/>
          <a:p>
            <a:fld id="{04D7269D-B6EE-4B59-BA89-8A9A67897D64}" type="datetime1">
              <a:rPr lang="en-US" altLang="zh-CN" smtClean="0"/>
              <a:t>10/28/2020</a:t>
            </a:fld>
            <a:endParaRPr lang="en-US"/>
          </a:p>
        </p:txBody>
      </p:sp>
      <p:sp>
        <p:nvSpPr>
          <p:cNvPr id="5" name="Footer Placeholder 4">
            <a:extLst>
              <a:ext uri="{FF2B5EF4-FFF2-40B4-BE49-F238E27FC236}">
                <a16:creationId xmlns:a16="http://schemas.microsoft.com/office/drawing/2014/main" xmlns="" id="{17CBB1C9-AC98-F742-A15F-A3F7518D63F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07242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4DCC0E-6156-1A47-B9E1-B060B74BD4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6596C56-924B-5A46-ADBD-29F19BC6A6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F1D76E8-49BD-194B-A67F-6227A333D617}"/>
              </a:ext>
            </a:extLst>
          </p:cNvPr>
          <p:cNvSpPr>
            <a:spLocks noGrp="1"/>
          </p:cNvSpPr>
          <p:nvPr>
            <p:ph type="dt" sz="half" idx="10"/>
          </p:nvPr>
        </p:nvSpPr>
        <p:spPr/>
        <p:txBody>
          <a:bodyPr/>
          <a:lstStyle/>
          <a:p>
            <a:fld id="{60775DEB-FC3D-4C8A-A92D-3EEE5E7CC351}" type="datetime1">
              <a:rPr lang="en-US" altLang="zh-CN" smtClean="0">
                <a:solidFill>
                  <a:prstClr val="black">
                    <a:tint val="75000"/>
                  </a:prstClr>
                </a:solidFill>
              </a:rPr>
              <a:pPr/>
              <a:t>10/28/2020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0B76F71-9715-1246-B833-FD760B7CE7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0B5DF9B-B61A-FC49-90E8-39F2E6D261A0}"/>
              </a:ext>
            </a:extLst>
          </p:cNvPr>
          <p:cNvSpPr>
            <a:spLocks noGrp="1"/>
          </p:cNvSpPr>
          <p:nvPr>
            <p:ph type="sldNum" sz="quarter" idx="12"/>
          </p:nvPr>
        </p:nvSpPr>
        <p:spPr>
          <a:xfrm>
            <a:off x="8610600" y="6356350"/>
            <a:ext cx="2743200" cy="365125"/>
          </a:xfrm>
          <a:prstGeom prst="rect">
            <a:avLst/>
          </a:prstGeom>
        </p:spPr>
        <p:txBody>
          <a:bodyPr/>
          <a:lstStyle/>
          <a:p>
            <a:fld id="{40618914-081C-5A4E-A4EC-C3BE4BF32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81541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4692CA-F995-1946-9A6E-0AA46FC252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BE4F354-EEBF-D246-B524-8EF97AE750A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C0E27FC-2950-9743-8879-59EAB413FF72}"/>
              </a:ext>
            </a:extLst>
          </p:cNvPr>
          <p:cNvSpPr>
            <a:spLocks noGrp="1"/>
          </p:cNvSpPr>
          <p:nvPr>
            <p:ph type="dt" sz="half" idx="10"/>
          </p:nvPr>
        </p:nvSpPr>
        <p:spPr/>
        <p:txBody>
          <a:bodyPr/>
          <a:lstStyle/>
          <a:p>
            <a:fld id="{04D7269D-B6EE-4B59-BA89-8A9A67897D64}" type="datetime1">
              <a:rPr lang="en-US" altLang="zh-CN" smtClean="0">
                <a:solidFill>
                  <a:prstClr val="black">
                    <a:tint val="75000"/>
                  </a:prstClr>
                </a:solidFill>
              </a:rPr>
              <a:pPr/>
              <a:t>10/28/2020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7CBB1C9-AC98-F742-A15F-A3F7518D63F3}"/>
              </a:ext>
            </a:extLst>
          </p:cNvPr>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4256162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25C435-42BA-3A4C-8872-F0B4AB5F79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C54622E-74EE-9A4C-9944-B2E2C96005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4873AA8-A928-D14E-8DA0-98809110F815}"/>
              </a:ext>
            </a:extLst>
          </p:cNvPr>
          <p:cNvSpPr>
            <a:spLocks noGrp="1"/>
          </p:cNvSpPr>
          <p:nvPr>
            <p:ph type="dt" sz="half" idx="10"/>
          </p:nvPr>
        </p:nvSpPr>
        <p:spPr/>
        <p:txBody>
          <a:bodyPr/>
          <a:lstStyle/>
          <a:p>
            <a:fld id="{C1AC64C5-ABD5-4949-A410-39AC9E712B78}" type="datetime1">
              <a:rPr lang="en-US" altLang="zh-CN" smtClean="0">
                <a:solidFill>
                  <a:prstClr val="black">
                    <a:tint val="75000"/>
                  </a:prstClr>
                </a:solidFill>
              </a:rPr>
              <a:pPr/>
              <a:t>10/28/2020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25175A5-ABE2-DA4A-99A2-1886146BA461}"/>
              </a:ext>
            </a:extLst>
          </p:cNvPr>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52250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419F3B-EB45-3F46-8F84-A116DDC302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2D89014-B920-B84D-9450-A0A6A302A52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00A4F3B-1608-7B47-8E5D-26D8606B78C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08F6ED5-E512-384A-ACFE-8334F13E8158}"/>
              </a:ext>
            </a:extLst>
          </p:cNvPr>
          <p:cNvSpPr>
            <a:spLocks noGrp="1"/>
          </p:cNvSpPr>
          <p:nvPr>
            <p:ph type="dt" sz="half" idx="10"/>
          </p:nvPr>
        </p:nvSpPr>
        <p:spPr/>
        <p:txBody>
          <a:bodyPr/>
          <a:lstStyle/>
          <a:p>
            <a:fld id="{DA9AE8E9-511E-4386-9DC1-69D2FCAF90BB}" type="datetime1">
              <a:rPr lang="en-US" altLang="zh-CN" smtClean="0">
                <a:solidFill>
                  <a:prstClr val="black">
                    <a:tint val="75000"/>
                  </a:prstClr>
                </a:solidFill>
              </a:rPr>
              <a:pPr/>
              <a:t>10/28/2020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DAB948D-9BD0-FA42-8ADF-3EA9D9CE91EF}"/>
              </a:ext>
            </a:extLst>
          </p:cNvPr>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0154659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3AB2E0-7EE6-AD4F-B60A-436FF80293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8E7052E-ECD9-B443-8754-CBC80C5F69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84A733BD-87C0-2841-8B4F-6BD60BA0909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9520F44-1472-CE47-952F-ED77A14F53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B93574AD-C087-034E-9DEB-EDF43D3564C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46B0E74-844D-A54B-8669-17B1E1636346}"/>
              </a:ext>
            </a:extLst>
          </p:cNvPr>
          <p:cNvSpPr>
            <a:spLocks noGrp="1"/>
          </p:cNvSpPr>
          <p:nvPr>
            <p:ph type="dt" sz="half" idx="10"/>
          </p:nvPr>
        </p:nvSpPr>
        <p:spPr/>
        <p:txBody>
          <a:bodyPr/>
          <a:lstStyle/>
          <a:p>
            <a:fld id="{52D68993-7971-4DEE-BA2C-DCD5B8C20EB2}" type="datetime1">
              <a:rPr lang="en-US" altLang="zh-CN" smtClean="0">
                <a:solidFill>
                  <a:prstClr val="black">
                    <a:tint val="75000"/>
                  </a:prstClr>
                </a:solidFill>
              </a:rPr>
              <a:pPr/>
              <a:t>10/28/2020</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A4567BA3-E27E-2D45-A5C9-C9F073D110B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823C90EA-1E3D-9F4C-A04B-B46EC228CAB2}"/>
              </a:ext>
            </a:extLst>
          </p:cNvPr>
          <p:cNvSpPr>
            <a:spLocks noGrp="1"/>
          </p:cNvSpPr>
          <p:nvPr>
            <p:ph type="sldNum" sz="quarter" idx="12"/>
          </p:nvPr>
        </p:nvSpPr>
        <p:spPr>
          <a:xfrm>
            <a:off x="8610600" y="6356350"/>
            <a:ext cx="2743200" cy="365125"/>
          </a:xfrm>
          <a:prstGeom prst="rect">
            <a:avLst/>
          </a:prstGeom>
        </p:spPr>
        <p:txBody>
          <a:bodyPr/>
          <a:lstStyle/>
          <a:p>
            <a:fld id="{40618914-081C-5A4E-A4EC-C3BE4BF32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22375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B810C4-2A96-3342-B5A1-85FD0B73EA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997AE1C-8F69-7546-959B-B1F98AA4C750}"/>
              </a:ext>
            </a:extLst>
          </p:cNvPr>
          <p:cNvSpPr>
            <a:spLocks noGrp="1"/>
          </p:cNvSpPr>
          <p:nvPr>
            <p:ph type="dt" sz="half" idx="10"/>
          </p:nvPr>
        </p:nvSpPr>
        <p:spPr/>
        <p:txBody>
          <a:bodyPr/>
          <a:lstStyle/>
          <a:p>
            <a:fld id="{EEDF4268-DB96-4896-BDE9-AD3840613A56}" type="datetime1">
              <a:rPr lang="en-US" altLang="zh-CN" smtClean="0">
                <a:solidFill>
                  <a:prstClr val="black">
                    <a:tint val="75000"/>
                  </a:prstClr>
                </a:solidFill>
              </a:rPr>
              <a:pPr/>
              <a:t>10/28/2020</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82706925-9BAB-8842-BD83-3F83B696561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D9F1F392-B0C9-894B-9E26-DBBFD61B41A6}"/>
              </a:ext>
            </a:extLst>
          </p:cNvPr>
          <p:cNvSpPr>
            <a:spLocks noGrp="1"/>
          </p:cNvSpPr>
          <p:nvPr>
            <p:ph type="sldNum" sz="quarter" idx="12"/>
          </p:nvPr>
        </p:nvSpPr>
        <p:spPr>
          <a:xfrm>
            <a:off x="8610600" y="6356350"/>
            <a:ext cx="2743200" cy="365125"/>
          </a:xfrm>
          <a:prstGeom prst="rect">
            <a:avLst/>
          </a:prstGeom>
        </p:spPr>
        <p:txBody>
          <a:bodyPr/>
          <a:lstStyle/>
          <a:p>
            <a:fld id="{40618914-081C-5A4E-A4EC-C3BE4BF32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02841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61D5A3D-8469-E540-8F35-0297AFAD0883}"/>
              </a:ext>
            </a:extLst>
          </p:cNvPr>
          <p:cNvSpPr>
            <a:spLocks noGrp="1"/>
          </p:cNvSpPr>
          <p:nvPr>
            <p:ph type="dt" sz="half" idx="10"/>
          </p:nvPr>
        </p:nvSpPr>
        <p:spPr/>
        <p:txBody>
          <a:bodyPr/>
          <a:lstStyle/>
          <a:p>
            <a:fld id="{81F79F8C-34BD-4299-8214-2BAC62638EF3}" type="datetime1">
              <a:rPr lang="en-US" altLang="zh-CN" smtClean="0">
                <a:solidFill>
                  <a:prstClr val="black">
                    <a:tint val="75000"/>
                  </a:prstClr>
                </a:solidFill>
              </a:rPr>
              <a:pPr/>
              <a:t>10/28/2020</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9BDA6477-E749-AA4D-B021-01C2B001079F}"/>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850F807A-D6F4-9F4B-8219-0691FBC7D2B1}"/>
              </a:ext>
            </a:extLst>
          </p:cNvPr>
          <p:cNvSpPr>
            <a:spLocks noGrp="1"/>
          </p:cNvSpPr>
          <p:nvPr>
            <p:ph type="sldNum" sz="quarter" idx="12"/>
          </p:nvPr>
        </p:nvSpPr>
        <p:spPr>
          <a:xfrm>
            <a:off x="8610600" y="6356350"/>
            <a:ext cx="2743200" cy="365125"/>
          </a:xfrm>
          <a:prstGeom prst="rect">
            <a:avLst/>
          </a:prstGeom>
        </p:spPr>
        <p:txBody>
          <a:bodyPr/>
          <a:lstStyle/>
          <a:p>
            <a:fld id="{40618914-081C-5A4E-A4EC-C3BE4BF32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40750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6EE12D-3420-CF48-9FC0-40D7BD05FD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36355CC-6780-2C40-9558-6BAC00EF96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F95F290-4D38-EC4A-8C82-7130E15D8A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B3562632-AD0C-424E-BDEB-450B25E3CAB0}"/>
              </a:ext>
            </a:extLst>
          </p:cNvPr>
          <p:cNvSpPr>
            <a:spLocks noGrp="1"/>
          </p:cNvSpPr>
          <p:nvPr>
            <p:ph type="dt" sz="half" idx="10"/>
          </p:nvPr>
        </p:nvSpPr>
        <p:spPr/>
        <p:txBody>
          <a:bodyPr/>
          <a:lstStyle/>
          <a:p>
            <a:fld id="{E267BCFB-C5FD-407E-B4C5-6A2C32735A8B}" type="datetime1">
              <a:rPr lang="en-US" altLang="zh-CN" smtClean="0">
                <a:solidFill>
                  <a:prstClr val="black">
                    <a:tint val="75000"/>
                  </a:prstClr>
                </a:solidFill>
              </a:rPr>
              <a:pPr/>
              <a:t>10/28/2020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2EB0CA4-958D-C640-A3A7-4F2B2EBABD8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B506573-DE25-8F43-8B3B-A67336EA79FE}"/>
              </a:ext>
            </a:extLst>
          </p:cNvPr>
          <p:cNvSpPr>
            <a:spLocks noGrp="1"/>
          </p:cNvSpPr>
          <p:nvPr>
            <p:ph type="sldNum" sz="quarter" idx="12"/>
          </p:nvPr>
        </p:nvSpPr>
        <p:spPr>
          <a:xfrm>
            <a:off x="8610600" y="6356350"/>
            <a:ext cx="2743200" cy="365125"/>
          </a:xfrm>
          <a:prstGeom prst="rect">
            <a:avLst/>
          </a:prstGeom>
        </p:spPr>
        <p:txBody>
          <a:bodyPr/>
          <a:lstStyle/>
          <a:p>
            <a:fld id="{40618914-081C-5A4E-A4EC-C3BE4BF32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66283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47CFFB-A50D-9543-B278-0215226341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72584EE-6F28-AA48-8DC9-01E06676B1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69D0445-70E4-1D40-AF18-B3319A479A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1F04BA15-5EEC-B044-A3A1-51F0E27FA92A}"/>
              </a:ext>
            </a:extLst>
          </p:cNvPr>
          <p:cNvSpPr>
            <a:spLocks noGrp="1"/>
          </p:cNvSpPr>
          <p:nvPr>
            <p:ph type="dt" sz="half" idx="10"/>
          </p:nvPr>
        </p:nvSpPr>
        <p:spPr/>
        <p:txBody>
          <a:bodyPr/>
          <a:lstStyle/>
          <a:p>
            <a:fld id="{911A9249-D6B6-4DC6-B9D3-1DBDA6EA18FD}" type="datetime1">
              <a:rPr lang="en-US" altLang="zh-CN" smtClean="0">
                <a:solidFill>
                  <a:prstClr val="black">
                    <a:tint val="75000"/>
                  </a:prstClr>
                </a:solidFill>
              </a:rPr>
              <a:pPr/>
              <a:t>10/28/2020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1587A60-389A-D64B-9E83-F9A1BCFF08C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E52F600-A786-6D4F-AD5D-D0CDC7078F2B}"/>
              </a:ext>
            </a:extLst>
          </p:cNvPr>
          <p:cNvSpPr>
            <a:spLocks noGrp="1"/>
          </p:cNvSpPr>
          <p:nvPr>
            <p:ph type="sldNum" sz="quarter" idx="12"/>
          </p:nvPr>
        </p:nvSpPr>
        <p:spPr>
          <a:xfrm>
            <a:off x="8610600" y="6356350"/>
            <a:ext cx="2743200" cy="365125"/>
          </a:xfrm>
          <a:prstGeom prst="rect">
            <a:avLst/>
          </a:prstGeom>
        </p:spPr>
        <p:txBody>
          <a:bodyPr/>
          <a:lstStyle/>
          <a:p>
            <a:fld id="{40618914-081C-5A4E-A4EC-C3BE4BF32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4580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C84C6E-21D4-0040-A40E-923F8EBC12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07513AB-53AF-F646-A3CE-8F6067B48B4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AF11C3D-9C01-2141-846D-41A43B047333}"/>
              </a:ext>
            </a:extLst>
          </p:cNvPr>
          <p:cNvSpPr>
            <a:spLocks noGrp="1"/>
          </p:cNvSpPr>
          <p:nvPr>
            <p:ph type="dt" sz="half" idx="10"/>
          </p:nvPr>
        </p:nvSpPr>
        <p:spPr/>
        <p:txBody>
          <a:bodyPr/>
          <a:lstStyle/>
          <a:p>
            <a:fld id="{089736FC-48D8-42BD-93B9-271DEC536B2B}" type="datetime1">
              <a:rPr lang="en-US" altLang="zh-CN" smtClean="0">
                <a:solidFill>
                  <a:prstClr val="black">
                    <a:tint val="75000"/>
                  </a:prstClr>
                </a:solidFill>
              </a:rPr>
              <a:pPr/>
              <a:t>10/28/2020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D8C2B1C-0223-184E-BCC1-F754AF2399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56189EF-A063-E541-8B1E-B81B398D45F3}"/>
              </a:ext>
            </a:extLst>
          </p:cNvPr>
          <p:cNvSpPr>
            <a:spLocks noGrp="1"/>
          </p:cNvSpPr>
          <p:nvPr>
            <p:ph type="sldNum" sz="quarter" idx="12"/>
          </p:nvPr>
        </p:nvSpPr>
        <p:spPr>
          <a:xfrm>
            <a:off x="8610600" y="6356350"/>
            <a:ext cx="2743200" cy="365125"/>
          </a:xfrm>
          <a:prstGeom prst="rect">
            <a:avLst/>
          </a:prstGeom>
        </p:spPr>
        <p:txBody>
          <a:bodyPr/>
          <a:lstStyle/>
          <a:p>
            <a:fld id="{40618914-081C-5A4E-A4EC-C3BE4BF32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5934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25C435-42BA-3A4C-8872-F0B4AB5F79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C54622E-74EE-9A4C-9944-B2E2C96005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4873AA8-A928-D14E-8DA0-98809110F815}"/>
              </a:ext>
            </a:extLst>
          </p:cNvPr>
          <p:cNvSpPr>
            <a:spLocks noGrp="1"/>
          </p:cNvSpPr>
          <p:nvPr>
            <p:ph type="dt" sz="half" idx="10"/>
          </p:nvPr>
        </p:nvSpPr>
        <p:spPr/>
        <p:txBody>
          <a:bodyPr/>
          <a:lstStyle/>
          <a:p>
            <a:fld id="{C1AC64C5-ABD5-4949-A410-39AC9E712B78}" type="datetime1">
              <a:rPr lang="en-US" altLang="zh-CN" smtClean="0"/>
              <a:t>10/28/2020</a:t>
            </a:fld>
            <a:endParaRPr lang="en-US"/>
          </a:p>
        </p:txBody>
      </p:sp>
      <p:sp>
        <p:nvSpPr>
          <p:cNvPr id="5" name="Footer Placeholder 4">
            <a:extLst>
              <a:ext uri="{FF2B5EF4-FFF2-40B4-BE49-F238E27FC236}">
                <a16:creationId xmlns:a16="http://schemas.microsoft.com/office/drawing/2014/main" xmlns="" id="{425175A5-ABE2-DA4A-99A2-1886146BA4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A88D62C-2703-F842-A676-B4B88D232ACA}"/>
              </a:ext>
            </a:extLst>
          </p:cNvPr>
          <p:cNvSpPr>
            <a:spLocks noGrp="1"/>
          </p:cNvSpPr>
          <p:nvPr>
            <p:ph type="sldNum" sz="quarter" idx="12"/>
          </p:nvPr>
        </p:nvSpPr>
        <p:spPr>
          <a:xfrm>
            <a:off x="8610600" y="6356350"/>
            <a:ext cx="2743200" cy="365125"/>
          </a:xfrm>
          <a:prstGeom prst="rect">
            <a:avLst/>
          </a:prstGeom>
        </p:spPr>
        <p:txBody>
          <a:bodyPr/>
          <a:lstStyle/>
          <a:p>
            <a:fld id="{40618914-081C-5A4E-A4EC-C3BE4BF32DF4}" type="slidenum">
              <a:rPr lang="en-US" smtClean="0"/>
              <a:t>‹#›</a:t>
            </a:fld>
            <a:endParaRPr lang="en-US"/>
          </a:p>
        </p:txBody>
      </p:sp>
    </p:spTree>
    <p:extLst>
      <p:ext uri="{BB962C8B-B14F-4D97-AF65-F5344CB8AC3E}">
        <p14:creationId xmlns:p14="http://schemas.microsoft.com/office/powerpoint/2010/main" val="12866127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730B1FD-A183-D84B-96EB-16BEEB89F6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B5D2CE6-216E-1F46-8FCB-3DBDC8348B5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EF0F5CE-CE2B-8C4E-8F7B-DDDEC2873CD5}"/>
              </a:ext>
            </a:extLst>
          </p:cNvPr>
          <p:cNvSpPr>
            <a:spLocks noGrp="1"/>
          </p:cNvSpPr>
          <p:nvPr>
            <p:ph type="dt" sz="half" idx="10"/>
          </p:nvPr>
        </p:nvSpPr>
        <p:spPr/>
        <p:txBody>
          <a:bodyPr/>
          <a:lstStyle/>
          <a:p>
            <a:fld id="{756E126F-8B21-4CBF-9EBF-8427D58F1CD5}" type="datetime1">
              <a:rPr lang="en-US" altLang="zh-CN" smtClean="0">
                <a:solidFill>
                  <a:prstClr val="black">
                    <a:tint val="75000"/>
                  </a:prstClr>
                </a:solidFill>
              </a:rPr>
              <a:pPr/>
              <a:t>10/28/2020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1BF2BC4-161D-C442-98D3-E444CD65486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FA81BA0-5E1F-4149-9178-1ADA435D5D58}"/>
              </a:ext>
            </a:extLst>
          </p:cNvPr>
          <p:cNvSpPr>
            <a:spLocks noGrp="1"/>
          </p:cNvSpPr>
          <p:nvPr>
            <p:ph type="sldNum" sz="quarter" idx="12"/>
          </p:nvPr>
        </p:nvSpPr>
        <p:spPr>
          <a:xfrm>
            <a:off x="8610600" y="6356350"/>
            <a:ext cx="2743200" cy="365125"/>
          </a:xfrm>
          <a:prstGeom prst="rect">
            <a:avLst/>
          </a:prstGeom>
        </p:spPr>
        <p:txBody>
          <a:bodyPr/>
          <a:lstStyle/>
          <a:p>
            <a:fld id="{40618914-081C-5A4E-A4EC-C3BE4BF32D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25967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p:spPr>
        <p:txBody>
          <a:bodyPr/>
          <a:lstStyle>
            <a:lvl1pPr>
              <a:defRPr/>
            </a:lvl1pPr>
          </a:lstStyle>
          <a:p>
            <a:fld id="{B57B7C4A-A560-40B7-8EC0-AEB946787FB3}" type="datetime1">
              <a:rPr lang="en-US" altLang="zh-CN" smtClean="0">
                <a:solidFill>
                  <a:prstClr val="black">
                    <a:tint val="75000"/>
                  </a:prstClr>
                </a:solidFill>
              </a:rPr>
              <a:pPr/>
              <a:t>10/28/2020</a:t>
            </a:fld>
            <a:endParaRPr lang="zh-CN" altLang="en-US" sz="1800">
              <a:solidFill>
                <a:prstClr val="black"/>
              </a:solidFill>
              <a:latin typeface="Calibri Light"/>
            </a:endParaRPr>
          </a:p>
        </p:txBody>
      </p:sp>
      <p:sp>
        <p:nvSpPr>
          <p:cNvPr id="4" name="页脚占位符 3"/>
          <p:cNvSpPr>
            <a:spLocks noGrp="1"/>
          </p:cNvSpPr>
          <p:nvPr>
            <p:ph type="ftr" sz="quarter" idx="11"/>
          </p:nvPr>
        </p:nvSpPr>
        <p:spPr>
          <a:xfrm>
            <a:off x="4165600" y="6356351"/>
            <a:ext cx="3860800" cy="365125"/>
          </a:xfrm>
        </p:spPr>
        <p:txBody>
          <a:bodyPr/>
          <a:lstStyle>
            <a:lvl1pPr>
              <a:defRPr/>
            </a:lvl1pPr>
          </a:lstStyle>
          <a:p>
            <a:endParaRPr lang="zh-CN" altLang="zh-CN">
              <a:solidFill>
                <a:prstClr val="black">
                  <a:tint val="75000"/>
                </a:prstClr>
              </a:solidFill>
            </a:endParaRPr>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lvl1pPr>
              <a:defRPr/>
            </a:lvl1pPr>
          </a:lstStyle>
          <a:p>
            <a:fld id="{88DACF64-A19D-4F30-8CF4-A9A85F4BB533}" type="slidenum">
              <a:rPr lang="zh-CN" altLang="en-US">
                <a:solidFill>
                  <a:prstClr val="black">
                    <a:tint val="75000"/>
                  </a:prstClr>
                </a:solidFill>
              </a:rPr>
              <a:pPr/>
              <a:t>‹#›</a:t>
            </a:fld>
            <a:endParaRPr lang="zh-CN" altLang="en-US" sz="1800">
              <a:solidFill>
                <a:prstClr val="black"/>
              </a:solidFill>
              <a:latin typeface="Calibri Light"/>
            </a:endParaRPr>
          </a:p>
        </p:txBody>
      </p:sp>
    </p:spTree>
    <p:extLst>
      <p:ext uri="{BB962C8B-B14F-4D97-AF65-F5344CB8AC3E}">
        <p14:creationId xmlns:p14="http://schemas.microsoft.com/office/powerpoint/2010/main" val="21754361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307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ltLang="zh-CN"/>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a:t>Click to edit Master subtitle style</a:t>
            </a:r>
            <a:endParaRPr lang="en-US" dirty="0"/>
          </a:p>
        </p:txBody>
      </p:sp>
      <p:sp>
        <p:nvSpPr>
          <p:cNvPr id="4" name="Date Placeholder 3"/>
          <p:cNvSpPr>
            <a:spLocks noGrp="1"/>
          </p:cNvSpPr>
          <p:nvPr>
            <p:ph type="dt" sz="half" idx="10"/>
          </p:nvPr>
        </p:nvSpPr>
        <p:spPr/>
        <p:txBody>
          <a:bodyPr/>
          <a:lstStyle/>
          <a:p>
            <a:fld id="{CA4D6E1B-A420-4979-909F-2ECFA2FAE33E}" type="datetime1">
              <a:rPr lang="en-US" altLang="zh-CN" smtClean="0">
                <a:solidFill>
                  <a:prstClr val="white">
                    <a:tint val="75000"/>
                    <a:alpha val="60000"/>
                  </a:prstClr>
                </a:solidFill>
              </a:rPr>
              <a:t>10/28/2020</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6816773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7" name="Date Placeholder 3"/>
          <p:cNvSpPr>
            <a:spLocks noGrp="1"/>
          </p:cNvSpPr>
          <p:nvPr>
            <p:ph type="dt" sz="half" idx="10"/>
          </p:nvPr>
        </p:nvSpPr>
        <p:spPr/>
        <p:txBody>
          <a:bodyPr/>
          <a:lstStyle/>
          <a:p>
            <a:fld id="{A6695219-1409-462D-BB21-60A97E8A9942}" type="datetime1">
              <a:rPr lang="en-US" altLang="zh-CN" smtClean="0">
                <a:solidFill>
                  <a:prstClr val="white">
                    <a:tint val="75000"/>
                    <a:alpha val="60000"/>
                  </a:prstClr>
                </a:solidFill>
              </a:rPr>
              <a:t>10/28/2020</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2773671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ltLang="zh-CN"/>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a:t>Click to edit Master text styles</a:t>
            </a:r>
          </a:p>
        </p:txBody>
      </p:sp>
      <p:sp>
        <p:nvSpPr>
          <p:cNvPr id="4" name="Date Placeholder 3"/>
          <p:cNvSpPr>
            <a:spLocks noGrp="1"/>
          </p:cNvSpPr>
          <p:nvPr>
            <p:ph type="dt" sz="half" idx="10"/>
          </p:nvPr>
        </p:nvSpPr>
        <p:spPr/>
        <p:txBody>
          <a:bodyPr/>
          <a:lstStyle/>
          <a:p>
            <a:fld id="{BF20D15C-6685-421F-A145-B4EA2B1DEF78}" type="datetime1">
              <a:rPr lang="en-US" altLang="zh-CN" smtClean="0">
                <a:solidFill>
                  <a:prstClr val="white">
                    <a:tint val="75000"/>
                    <a:alpha val="60000"/>
                  </a:prstClr>
                </a:solidFill>
              </a:rPr>
              <a:t>10/28/2020</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8231210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Date Placeholder 4"/>
          <p:cNvSpPr>
            <a:spLocks noGrp="1"/>
          </p:cNvSpPr>
          <p:nvPr>
            <p:ph type="dt" sz="half" idx="10"/>
          </p:nvPr>
        </p:nvSpPr>
        <p:spPr/>
        <p:txBody>
          <a:bodyPr/>
          <a:lstStyle/>
          <a:p>
            <a:fld id="{A32A8CE2-13D0-4FC8-B78B-89EB8BCFFE49}" type="datetime1">
              <a:rPr lang="en-US" altLang="zh-CN" smtClean="0">
                <a:solidFill>
                  <a:prstClr val="white">
                    <a:tint val="75000"/>
                    <a:alpha val="60000"/>
                  </a:prstClr>
                </a:solidFill>
              </a:rPr>
              <a:t>10/28/2020</a:t>
            </a:fld>
            <a:endParaRPr lang="en-US" dirty="0">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9703039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8098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8039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3" name="日期占位符 3"/>
          <p:cNvSpPr>
            <a:spLocks noGrp="1" noChangeArrowheads="1"/>
          </p:cNvSpPr>
          <p:nvPr>
            <p:ph type="dt" sz="half" idx="10"/>
          </p:nvPr>
        </p:nvSpPr>
        <p:spPr>
          <a:xfrm>
            <a:off x="609600" y="6356351"/>
            <a:ext cx="2844800" cy="365125"/>
          </a:xfrm>
          <a:prstGeom prst="rect">
            <a:avLst/>
          </a:prstGeom>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E641CB6-01DA-4F18-A058-FDCD9098BDC8}" type="datetime1">
              <a:rPr kumimoji="0" lang="en-US" altLang="zh-CN" sz="1800" b="0" i="0" u="none" strike="noStrike" kern="1200" cap="none" spc="0" normalizeH="0" baseline="0" noProof="0" smtClean="0">
                <a:ln>
                  <a:noFill/>
                </a:ln>
                <a:solidFill>
                  <a:prstClr val="black"/>
                </a:solidFill>
                <a:effectLst/>
                <a:uLnTx/>
                <a:uFillTx/>
                <a:latin typeface="Arial"/>
                <a:ea typeface="微软雅黑"/>
                <a:cs typeface="+mn-cs"/>
              </a:rPr>
              <a:t>10/28/2020</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4" name="页脚占位符 4"/>
          <p:cNvSpPr>
            <a:spLocks noGrp="1" noChangeArrowheads="1"/>
          </p:cNvSpPr>
          <p:nvPr>
            <p:ph type="ftr" sz="quarter" idx="11"/>
          </p:nvPr>
        </p:nvSpPr>
        <p:spPr>
          <a:xfrm>
            <a:off x="4165600" y="6356351"/>
            <a:ext cx="3860800" cy="365125"/>
          </a:xfrm>
          <a:prstGeom prst="rect">
            <a:avLst/>
          </a:prstGeom>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灯片编号占位符 5"/>
          <p:cNvSpPr>
            <a:spLocks noGrp="1" noChangeArrowheads="1"/>
          </p:cNvSpPr>
          <p:nvPr>
            <p:ph type="sldNum" sz="quarter" idx="12"/>
          </p:nvPr>
        </p:nvSpPr>
        <p:spPr>
          <a:xfrm>
            <a:off x="8737600" y="6356351"/>
            <a:ext cx="2844800" cy="365125"/>
          </a:xfrm>
          <a:prstGeom prst="rect">
            <a:avLst/>
          </a:prstGeom>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28BEDD2-0ED8-423B-9788-787F5131CBAF}" type="slidenum">
              <a:rPr kumimoji="0" lang="zh-CN" altLang="en-US" sz="1800" b="0" i="0" u="none" strike="noStrike" kern="1200" cap="none" spc="0" normalizeH="0" baseline="0" noProof="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Tree>
    <p:extLst>
      <p:ext uri="{BB962C8B-B14F-4D97-AF65-F5344CB8AC3E}">
        <p14:creationId xmlns:p14="http://schemas.microsoft.com/office/powerpoint/2010/main" val="2134964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419F3B-EB45-3F46-8F84-A116DDC302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2D89014-B920-B84D-9450-A0A6A302A52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00A4F3B-1608-7B47-8E5D-26D8606B78C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08F6ED5-E512-384A-ACFE-8334F13E8158}"/>
              </a:ext>
            </a:extLst>
          </p:cNvPr>
          <p:cNvSpPr>
            <a:spLocks noGrp="1"/>
          </p:cNvSpPr>
          <p:nvPr>
            <p:ph type="dt" sz="half" idx="10"/>
          </p:nvPr>
        </p:nvSpPr>
        <p:spPr/>
        <p:txBody>
          <a:bodyPr/>
          <a:lstStyle/>
          <a:p>
            <a:fld id="{DA9AE8E9-511E-4386-9DC1-69D2FCAF90BB}" type="datetime1">
              <a:rPr lang="en-US" altLang="zh-CN" smtClean="0"/>
              <a:t>10/28/2020</a:t>
            </a:fld>
            <a:endParaRPr lang="en-US"/>
          </a:p>
        </p:txBody>
      </p:sp>
      <p:sp>
        <p:nvSpPr>
          <p:cNvPr id="6" name="Footer Placeholder 5">
            <a:extLst>
              <a:ext uri="{FF2B5EF4-FFF2-40B4-BE49-F238E27FC236}">
                <a16:creationId xmlns:a16="http://schemas.microsoft.com/office/drawing/2014/main" xmlns="" id="{5DAB948D-9BD0-FA42-8ADF-3EA9D9CE91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222F4F5-3ACD-B547-AD31-5912772A87EC}"/>
              </a:ext>
            </a:extLst>
          </p:cNvPr>
          <p:cNvSpPr>
            <a:spLocks noGrp="1"/>
          </p:cNvSpPr>
          <p:nvPr>
            <p:ph type="sldNum" sz="quarter" idx="12"/>
          </p:nvPr>
        </p:nvSpPr>
        <p:spPr>
          <a:xfrm>
            <a:off x="8610600" y="6356350"/>
            <a:ext cx="2743200" cy="365125"/>
          </a:xfrm>
          <a:prstGeom prst="rect">
            <a:avLst/>
          </a:prstGeom>
        </p:spPr>
        <p:txBody>
          <a:bodyPr/>
          <a:lstStyle/>
          <a:p>
            <a:fld id="{40618914-081C-5A4E-A4EC-C3BE4BF32DF4}" type="slidenum">
              <a:rPr lang="en-US" smtClean="0"/>
              <a:t>‹#›</a:t>
            </a:fld>
            <a:endParaRPr lang="en-US"/>
          </a:p>
        </p:txBody>
      </p:sp>
    </p:spTree>
    <p:extLst>
      <p:ext uri="{BB962C8B-B14F-4D97-AF65-F5344CB8AC3E}">
        <p14:creationId xmlns:p14="http://schemas.microsoft.com/office/powerpoint/2010/main" val="2537528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3AB2E0-7EE6-AD4F-B60A-436FF80293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8E7052E-ECD9-B443-8754-CBC80C5F69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84A733BD-87C0-2841-8B4F-6BD60BA0909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9520F44-1472-CE47-952F-ED77A14F53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B93574AD-C087-034E-9DEB-EDF43D3564C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46B0E74-844D-A54B-8669-17B1E1636346}"/>
              </a:ext>
            </a:extLst>
          </p:cNvPr>
          <p:cNvSpPr>
            <a:spLocks noGrp="1"/>
          </p:cNvSpPr>
          <p:nvPr>
            <p:ph type="dt" sz="half" idx="10"/>
          </p:nvPr>
        </p:nvSpPr>
        <p:spPr/>
        <p:txBody>
          <a:bodyPr/>
          <a:lstStyle/>
          <a:p>
            <a:fld id="{52D68993-7971-4DEE-BA2C-DCD5B8C20EB2}" type="datetime1">
              <a:rPr lang="en-US" altLang="zh-CN" smtClean="0"/>
              <a:t>10/28/2020</a:t>
            </a:fld>
            <a:endParaRPr lang="en-US"/>
          </a:p>
        </p:txBody>
      </p:sp>
      <p:sp>
        <p:nvSpPr>
          <p:cNvPr id="8" name="Footer Placeholder 7">
            <a:extLst>
              <a:ext uri="{FF2B5EF4-FFF2-40B4-BE49-F238E27FC236}">
                <a16:creationId xmlns:a16="http://schemas.microsoft.com/office/drawing/2014/main" xmlns="" id="{A4567BA3-E27E-2D45-A5C9-C9F073D110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23C90EA-1E3D-9F4C-A04B-B46EC228CAB2}"/>
              </a:ext>
            </a:extLst>
          </p:cNvPr>
          <p:cNvSpPr>
            <a:spLocks noGrp="1"/>
          </p:cNvSpPr>
          <p:nvPr>
            <p:ph type="sldNum" sz="quarter" idx="12"/>
          </p:nvPr>
        </p:nvSpPr>
        <p:spPr>
          <a:xfrm>
            <a:off x="8610600" y="6356350"/>
            <a:ext cx="2743200" cy="365125"/>
          </a:xfrm>
          <a:prstGeom prst="rect">
            <a:avLst/>
          </a:prstGeom>
        </p:spPr>
        <p:txBody>
          <a:bodyPr/>
          <a:lstStyle/>
          <a:p>
            <a:fld id="{40618914-081C-5A4E-A4EC-C3BE4BF32DF4}" type="slidenum">
              <a:rPr lang="en-US" smtClean="0"/>
              <a:t>‹#›</a:t>
            </a:fld>
            <a:endParaRPr lang="en-US"/>
          </a:p>
        </p:txBody>
      </p:sp>
    </p:spTree>
    <p:extLst>
      <p:ext uri="{BB962C8B-B14F-4D97-AF65-F5344CB8AC3E}">
        <p14:creationId xmlns:p14="http://schemas.microsoft.com/office/powerpoint/2010/main" val="3937913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B810C4-2A96-3342-B5A1-85FD0B73EA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997AE1C-8F69-7546-959B-B1F98AA4C750}"/>
              </a:ext>
            </a:extLst>
          </p:cNvPr>
          <p:cNvSpPr>
            <a:spLocks noGrp="1"/>
          </p:cNvSpPr>
          <p:nvPr>
            <p:ph type="dt" sz="half" idx="10"/>
          </p:nvPr>
        </p:nvSpPr>
        <p:spPr/>
        <p:txBody>
          <a:bodyPr/>
          <a:lstStyle/>
          <a:p>
            <a:fld id="{EEDF4268-DB96-4896-BDE9-AD3840613A56}" type="datetime1">
              <a:rPr lang="en-US" altLang="zh-CN" smtClean="0"/>
              <a:t>10/28/2020</a:t>
            </a:fld>
            <a:endParaRPr lang="en-US"/>
          </a:p>
        </p:txBody>
      </p:sp>
      <p:sp>
        <p:nvSpPr>
          <p:cNvPr id="4" name="Footer Placeholder 3">
            <a:extLst>
              <a:ext uri="{FF2B5EF4-FFF2-40B4-BE49-F238E27FC236}">
                <a16:creationId xmlns:a16="http://schemas.microsoft.com/office/drawing/2014/main" xmlns="" id="{82706925-9BAB-8842-BD83-3F83B69656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9F1F392-B0C9-894B-9E26-DBBFD61B41A6}"/>
              </a:ext>
            </a:extLst>
          </p:cNvPr>
          <p:cNvSpPr>
            <a:spLocks noGrp="1"/>
          </p:cNvSpPr>
          <p:nvPr>
            <p:ph type="sldNum" sz="quarter" idx="12"/>
          </p:nvPr>
        </p:nvSpPr>
        <p:spPr>
          <a:xfrm>
            <a:off x="8610600" y="6356350"/>
            <a:ext cx="2743200" cy="365125"/>
          </a:xfrm>
          <a:prstGeom prst="rect">
            <a:avLst/>
          </a:prstGeom>
        </p:spPr>
        <p:txBody>
          <a:bodyPr/>
          <a:lstStyle/>
          <a:p>
            <a:fld id="{40618914-081C-5A4E-A4EC-C3BE4BF32DF4}" type="slidenum">
              <a:rPr lang="en-US" smtClean="0"/>
              <a:t>‹#›</a:t>
            </a:fld>
            <a:endParaRPr lang="en-US"/>
          </a:p>
        </p:txBody>
      </p:sp>
    </p:spTree>
    <p:extLst>
      <p:ext uri="{BB962C8B-B14F-4D97-AF65-F5344CB8AC3E}">
        <p14:creationId xmlns:p14="http://schemas.microsoft.com/office/powerpoint/2010/main" val="4167673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61D5A3D-8469-E540-8F35-0297AFAD0883}"/>
              </a:ext>
            </a:extLst>
          </p:cNvPr>
          <p:cNvSpPr>
            <a:spLocks noGrp="1"/>
          </p:cNvSpPr>
          <p:nvPr>
            <p:ph type="dt" sz="half" idx="10"/>
          </p:nvPr>
        </p:nvSpPr>
        <p:spPr/>
        <p:txBody>
          <a:bodyPr/>
          <a:lstStyle/>
          <a:p>
            <a:fld id="{81F79F8C-34BD-4299-8214-2BAC62638EF3}" type="datetime1">
              <a:rPr lang="en-US" altLang="zh-CN" smtClean="0"/>
              <a:t>10/28/2020</a:t>
            </a:fld>
            <a:endParaRPr lang="en-US"/>
          </a:p>
        </p:txBody>
      </p:sp>
      <p:sp>
        <p:nvSpPr>
          <p:cNvPr id="3" name="Footer Placeholder 2">
            <a:extLst>
              <a:ext uri="{FF2B5EF4-FFF2-40B4-BE49-F238E27FC236}">
                <a16:creationId xmlns:a16="http://schemas.microsoft.com/office/drawing/2014/main" xmlns="" id="{9BDA6477-E749-AA4D-B021-01C2B00107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50F807A-D6F4-9F4B-8219-0691FBC7D2B1}"/>
              </a:ext>
            </a:extLst>
          </p:cNvPr>
          <p:cNvSpPr>
            <a:spLocks noGrp="1"/>
          </p:cNvSpPr>
          <p:nvPr>
            <p:ph type="sldNum" sz="quarter" idx="12"/>
          </p:nvPr>
        </p:nvSpPr>
        <p:spPr>
          <a:xfrm>
            <a:off x="8610600" y="6356350"/>
            <a:ext cx="2743200" cy="365125"/>
          </a:xfrm>
          <a:prstGeom prst="rect">
            <a:avLst/>
          </a:prstGeom>
        </p:spPr>
        <p:txBody>
          <a:bodyPr/>
          <a:lstStyle/>
          <a:p>
            <a:fld id="{40618914-081C-5A4E-A4EC-C3BE4BF32DF4}" type="slidenum">
              <a:rPr lang="en-US" smtClean="0"/>
              <a:t>‹#›</a:t>
            </a:fld>
            <a:endParaRPr lang="en-US"/>
          </a:p>
        </p:txBody>
      </p:sp>
    </p:spTree>
    <p:extLst>
      <p:ext uri="{BB962C8B-B14F-4D97-AF65-F5344CB8AC3E}">
        <p14:creationId xmlns:p14="http://schemas.microsoft.com/office/powerpoint/2010/main" val="242927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6EE12D-3420-CF48-9FC0-40D7BD05FD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36355CC-6780-2C40-9558-6BAC00EF96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F95F290-4D38-EC4A-8C82-7130E15D8A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B3562632-AD0C-424E-BDEB-450B25E3CAB0}"/>
              </a:ext>
            </a:extLst>
          </p:cNvPr>
          <p:cNvSpPr>
            <a:spLocks noGrp="1"/>
          </p:cNvSpPr>
          <p:nvPr>
            <p:ph type="dt" sz="half" idx="10"/>
          </p:nvPr>
        </p:nvSpPr>
        <p:spPr/>
        <p:txBody>
          <a:bodyPr/>
          <a:lstStyle/>
          <a:p>
            <a:fld id="{E267BCFB-C5FD-407E-B4C5-6A2C32735A8B}" type="datetime1">
              <a:rPr lang="en-US" altLang="zh-CN" smtClean="0"/>
              <a:t>10/28/2020</a:t>
            </a:fld>
            <a:endParaRPr lang="en-US"/>
          </a:p>
        </p:txBody>
      </p:sp>
      <p:sp>
        <p:nvSpPr>
          <p:cNvPr id="6" name="Footer Placeholder 5">
            <a:extLst>
              <a:ext uri="{FF2B5EF4-FFF2-40B4-BE49-F238E27FC236}">
                <a16:creationId xmlns:a16="http://schemas.microsoft.com/office/drawing/2014/main" xmlns="" id="{22EB0CA4-958D-C640-A3A7-4F2B2EBABD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B506573-DE25-8F43-8B3B-A67336EA79FE}"/>
              </a:ext>
            </a:extLst>
          </p:cNvPr>
          <p:cNvSpPr>
            <a:spLocks noGrp="1"/>
          </p:cNvSpPr>
          <p:nvPr>
            <p:ph type="sldNum" sz="quarter" idx="12"/>
          </p:nvPr>
        </p:nvSpPr>
        <p:spPr>
          <a:xfrm>
            <a:off x="8610600" y="6356350"/>
            <a:ext cx="2743200" cy="365125"/>
          </a:xfrm>
          <a:prstGeom prst="rect">
            <a:avLst/>
          </a:prstGeom>
        </p:spPr>
        <p:txBody>
          <a:bodyPr/>
          <a:lstStyle/>
          <a:p>
            <a:fld id="{40618914-081C-5A4E-A4EC-C3BE4BF32DF4}" type="slidenum">
              <a:rPr lang="en-US" smtClean="0"/>
              <a:t>‹#›</a:t>
            </a:fld>
            <a:endParaRPr lang="en-US"/>
          </a:p>
        </p:txBody>
      </p:sp>
    </p:spTree>
    <p:extLst>
      <p:ext uri="{BB962C8B-B14F-4D97-AF65-F5344CB8AC3E}">
        <p14:creationId xmlns:p14="http://schemas.microsoft.com/office/powerpoint/2010/main" val="1623161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47CFFB-A50D-9543-B278-0215226341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72584EE-6F28-AA48-8DC9-01E06676B1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69D0445-70E4-1D40-AF18-B3319A479A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1F04BA15-5EEC-B044-A3A1-51F0E27FA92A}"/>
              </a:ext>
            </a:extLst>
          </p:cNvPr>
          <p:cNvSpPr>
            <a:spLocks noGrp="1"/>
          </p:cNvSpPr>
          <p:nvPr>
            <p:ph type="dt" sz="half" idx="10"/>
          </p:nvPr>
        </p:nvSpPr>
        <p:spPr/>
        <p:txBody>
          <a:bodyPr/>
          <a:lstStyle/>
          <a:p>
            <a:fld id="{911A9249-D6B6-4DC6-B9D3-1DBDA6EA18FD}" type="datetime1">
              <a:rPr lang="en-US" altLang="zh-CN" smtClean="0"/>
              <a:t>10/28/2020</a:t>
            </a:fld>
            <a:endParaRPr lang="en-US"/>
          </a:p>
        </p:txBody>
      </p:sp>
      <p:sp>
        <p:nvSpPr>
          <p:cNvPr id="6" name="Footer Placeholder 5">
            <a:extLst>
              <a:ext uri="{FF2B5EF4-FFF2-40B4-BE49-F238E27FC236}">
                <a16:creationId xmlns:a16="http://schemas.microsoft.com/office/drawing/2014/main" xmlns="" id="{31587A60-389A-D64B-9E83-F9A1BCFF08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E52F600-A786-6D4F-AD5D-D0CDC7078F2B}"/>
              </a:ext>
            </a:extLst>
          </p:cNvPr>
          <p:cNvSpPr>
            <a:spLocks noGrp="1"/>
          </p:cNvSpPr>
          <p:nvPr>
            <p:ph type="sldNum" sz="quarter" idx="12"/>
          </p:nvPr>
        </p:nvSpPr>
        <p:spPr>
          <a:xfrm>
            <a:off x="8610600" y="6356350"/>
            <a:ext cx="2743200" cy="365125"/>
          </a:xfrm>
          <a:prstGeom prst="rect">
            <a:avLst/>
          </a:prstGeom>
        </p:spPr>
        <p:txBody>
          <a:bodyPr/>
          <a:lstStyle/>
          <a:p>
            <a:fld id="{40618914-081C-5A4E-A4EC-C3BE4BF32DF4}" type="slidenum">
              <a:rPr lang="en-US" smtClean="0"/>
              <a:t>‹#›</a:t>
            </a:fld>
            <a:endParaRPr lang="en-US"/>
          </a:p>
        </p:txBody>
      </p:sp>
    </p:spTree>
    <p:extLst>
      <p:ext uri="{BB962C8B-B14F-4D97-AF65-F5344CB8AC3E}">
        <p14:creationId xmlns:p14="http://schemas.microsoft.com/office/powerpoint/2010/main" val="1393957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5.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4.png"/><Relationship Id="rId5" Type="http://schemas.openxmlformats.org/officeDocument/2006/relationships/slideLayout" Target="../slideLayouts/slideLayout17.xml"/><Relationship Id="rId10" Type="http://schemas.openxmlformats.org/officeDocument/2006/relationships/image" Target="../media/image3.png"/><Relationship Id="rId4" Type="http://schemas.openxmlformats.org/officeDocument/2006/relationships/slideLayout" Target="../slideLayouts/slideLayout16.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5.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image" Target="../media/image4.png"/><Relationship Id="rId5" Type="http://schemas.openxmlformats.org/officeDocument/2006/relationships/slideLayout" Target="../slideLayouts/slideLayout37.xml"/><Relationship Id="rId10" Type="http://schemas.openxmlformats.org/officeDocument/2006/relationships/image" Target="../media/image3.png"/><Relationship Id="rId4" Type="http://schemas.openxmlformats.org/officeDocument/2006/relationships/slideLayout" Target="../slideLayouts/slideLayout36.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07D2037-46FC-7A44-A5C3-03D09951E7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86055EA-9FD9-6B42-B3B2-8E91237BD9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3386A3E-80C4-C345-B9EF-BF50F75452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039544-CBCB-4BF3-A871-431DB7748930}" type="datetime1">
              <a:rPr lang="en-US" altLang="zh-CN" smtClean="0"/>
              <a:t>10/28/2020</a:t>
            </a:fld>
            <a:endParaRPr lang="en-US"/>
          </a:p>
        </p:txBody>
      </p:sp>
      <p:sp>
        <p:nvSpPr>
          <p:cNvPr id="5" name="Footer Placeholder 4">
            <a:extLst>
              <a:ext uri="{FF2B5EF4-FFF2-40B4-BE49-F238E27FC236}">
                <a16:creationId xmlns:a16="http://schemas.microsoft.com/office/drawing/2014/main" xmlns="" id="{F12DD1A4-505F-7B46-ADE1-0C6FEF5033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835514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8"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9" cstate="print">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10" cstate="print">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12" cstate="print">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ltLang="zh-CN"/>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defTabSz="457200"/>
            <a:fld id="{5357674A-C39A-4026-B2EC-E76E3F7D463C}" type="datetime1">
              <a:rPr lang="en-US" altLang="zh-CN" smtClean="0">
                <a:solidFill>
                  <a:prstClr val="white">
                    <a:tint val="75000"/>
                    <a:alpha val="60000"/>
                  </a:prstClr>
                </a:solidFill>
              </a:rPr>
              <a:t>10/28/2020</a:t>
            </a:fld>
            <a:endParaRPr lang="en-US" dirty="0">
              <a:solidFill>
                <a:prstClr val="white">
                  <a:tint val="75000"/>
                  <a:alpha val="60000"/>
                </a:prstClr>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defTabSz="457200"/>
            <a:endParaRPr lang="en-US" dirty="0">
              <a:solidFill>
                <a:prstClr val="white">
                  <a:tint val="75000"/>
                  <a:alpha val="60000"/>
                </a:prstClr>
              </a:solidFill>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defTabSz="457200"/>
            <a:fld id="{D57F1E4F-1CFF-5643-939E-02111984F565}" type="slidenum">
              <a:rPr lang="en-US" dirty="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399405763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Ls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07D2037-46FC-7A44-A5C3-03D09951E7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86055EA-9FD9-6B42-B3B2-8E91237BD9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3386A3E-80C4-C345-B9EF-BF50F75452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039544-CBCB-4BF3-A871-431DB7748930}" type="datetime1">
              <a:rPr lang="en-US" altLang="zh-CN" smtClean="0">
                <a:solidFill>
                  <a:prstClr val="black">
                    <a:tint val="75000"/>
                  </a:prstClr>
                </a:solidFill>
              </a:rPr>
              <a:pPr/>
              <a:t>10/28/2020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12DD1A4-505F-7B46-ADE1-0C6FEF5033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Tree>
    <p:extLst>
      <p:ext uri="{BB962C8B-B14F-4D97-AF65-F5344CB8AC3E}">
        <p14:creationId xmlns:p14="http://schemas.microsoft.com/office/powerpoint/2010/main" val="337070918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9" cstate="print">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10" cstate="print">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12" cstate="print">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ltLang="zh-CN"/>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defTabSz="457200"/>
            <a:fld id="{5357674A-C39A-4026-B2EC-E76E3F7D463C}" type="datetime1">
              <a:rPr lang="en-US" altLang="zh-CN" smtClean="0">
                <a:solidFill>
                  <a:prstClr val="white">
                    <a:tint val="75000"/>
                    <a:alpha val="60000"/>
                  </a:prstClr>
                </a:solidFill>
              </a:rPr>
              <a:t>10/28/2020</a:t>
            </a:fld>
            <a:endParaRPr lang="en-US" dirty="0">
              <a:solidFill>
                <a:prstClr val="white">
                  <a:tint val="75000"/>
                  <a:alpha val="60000"/>
                </a:prstClr>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defTabSz="457200"/>
            <a:endParaRPr lang="en-US" dirty="0">
              <a:solidFill>
                <a:prstClr val="white">
                  <a:tint val="75000"/>
                  <a:alpha val="60000"/>
                </a:prstClr>
              </a:solidFill>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defTabSz="457200"/>
            <a:fld id="{D57F1E4F-1CFF-5643-939E-02111984F565}" type="slidenum">
              <a:rPr lang="en-US" dirty="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3364487801"/>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9" r:id="rId5"/>
    <p:sldLayoutId id="2147483720" r:id="rId6"/>
    <p:sldLayoutId id="2147483721" r:id="rId7"/>
  </p:sldLayoutIdLs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openxmlformats.org/officeDocument/2006/relationships/image" Target="../media/image36.png"/><Relationship Id="rId3" Type="http://schemas.openxmlformats.org/officeDocument/2006/relationships/image" Target="../media/image8.jpg"/><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image" Target="../media/image35.png"/><Relationship Id="rId2" Type="http://schemas.openxmlformats.org/officeDocument/2006/relationships/notesSlide" Target="../notesSlides/notesSlide14.xml"/><Relationship Id="rId16"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image" Target="../media/image33.png"/><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hyperlink" Target="mailto:cas_en@cas.cn" TargetMode="Externa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8.jp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433015"/>
          </a:xfrm>
          <a:prstGeom prst="rect">
            <a:avLst/>
          </a:prstGeom>
          <a:solidFill>
            <a:srgbClr val="102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Century Gothic" panose="020B0502020202020204" pitchFamily="34" charset="0"/>
              <a:ea typeface="黑体" panose="02010609060101010101" pitchFamily="49" charset="-122"/>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650836"/>
            <a:ext cx="11649075" cy="6028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本框 1">
            <a:extLst>
              <a:ext uri="{FF2B5EF4-FFF2-40B4-BE49-F238E27FC236}">
                <a16:creationId xmlns:a16="http://schemas.microsoft.com/office/drawing/2014/main" xmlns="" id="{FF6B7CA5-415E-4620-99DF-DB00B0FBB2E7}"/>
              </a:ext>
            </a:extLst>
          </p:cNvPr>
          <p:cNvSpPr txBox="1"/>
          <p:nvPr/>
        </p:nvSpPr>
        <p:spPr>
          <a:xfrm>
            <a:off x="0" y="5691743"/>
            <a:ext cx="12192000" cy="815608"/>
          </a:xfrm>
          <a:prstGeom prst="rect">
            <a:avLst/>
          </a:prstGeom>
          <a:noFill/>
        </p:spPr>
        <p:txBody>
          <a:bodyPr wrap="square" rtlCol="0">
            <a:spAutoFit/>
          </a:bodyPr>
          <a:lstStyle/>
          <a:p>
            <a:pPr algn="ctr"/>
            <a:r>
              <a:rPr lang="en-US" altLang="zh-CN" sz="4500" b="1" dirty="0" smtClean="0">
                <a:solidFill>
                  <a:srgbClr val="0F208B"/>
                </a:solidFill>
                <a:latin typeface="Century Gothic" panose="020B0502020202020204" pitchFamily="34" charset="0"/>
              </a:rPr>
              <a:t>International Cooperation and GOSC</a:t>
            </a:r>
            <a:endParaRPr lang="zh-CN" altLang="en-US" sz="4500" b="1" dirty="0">
              <a:solidFill>
                <a:srgbClr val="0F208B"/>
              </a:solidFill>
              <a:latin typeface="Century Gothic" panose="020B0502020202020204" pitchFamily="34" charset="0"/>
            </a:endParaRPr>
          </a:p>
        </p:txBody>
      </p:sp>
    </p:spTree>
    <p:extLst>
      <p:ext uri="{BB962C8B-B14F-4D97-AF65-F5344CB8AC3E}">
        <p14:creationId xmlns:p14="http://schemas.microsoft.com/office/powerpoint/2010/main" val="51980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67">
            <a:extLst>
              <a:ext uri="{FF2B5EF4-FFF2-40B4-BE49-F238E27FC236}">
                <a16:creationId xmlns:a16="http://schemas.microsoft.com/office/drawing/2014/main" xmlns="" id="{0149454F-A8F2-B04D-BBC5-F25FD73C8994}"/>
              </a:ext>
            </a:extLst>
          </p:cNvPr>
          <p:cNvSpPr/>
          <p:nvPr/>
        </p:nvSpPr>
        <p:spPr>
          <a:xfrm>
            <a:off x="1822013" y="-14897"/>
            <a:ext cx="10369987" cy="1204718"/>
          </a:xfrm>
          <a:prstGeom prst="rect">
            <a:avLst/>
          </a:prstGeom>
          <a:solidFill>
            <a:srgbClr val="11248B"/>
          </a:solidFill>
          <a:ln w="1905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a:ea typeface="+mn-ea"/>
              <a:cs typeface="+mn-cs"/>
            </a:endParaRPr>
          </a:p>
        </p:txBody>
      </p:sp>
      <p:pic>
        <p:nvPicPr>
          <p:cNvPr id="89" name="Picture 68">
            <a:extLst>
              <a:ext uri="{FF2B5EF4-FFF2-40B4-BE49-F238E27FC236}">
                <a16:creationId xmlns:a16="http://schemas.microsoft.com/office/drawing/2014/main" xmlns="" id="{7BACA621-2256-0D4F-ACFD-C28399F40F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98"/>
            <a:ext cx="1822013" cy="1204719"/>
          </a:xfrm>
          <a:prstGeom prst="rect">
            <a:avLst/>
          </a:prstGeom>
        </p:spPr>
      </p:pic>
      <p:sp>
        <p:nvSpPr>
          <p:cNvPr id="90" name="矩形 2">
            <a:extLst>
              <a:ext uri="{FF2B5EF4-FFF2-40B4-BE49-F238E27FC236}">
                <a16:creationId xmlns:a16="http://schemas.microsoft.com/office/drawing/2014/main" xmlns="" id="{49CD7C2B-2875-FF48-9E27-6CB971616B65}"/>
              </a:ext>
            </a:extLst>
          </p:cNvPr>
          <p:cNvSpPr/>
          <p:nvPr/>
        </p:nvSpPr>
        <p:spPr>
          <a:xfrm>
            <a:off x="2290549" y="223416"/>
            <a:ext cx="8704594" cy="646331"/>
          </a:xfrm>
          <a:prstGeom prst="rect">
            <a:avLst/>
          </a:prstGeom>
          <a:noFill/>
        </p:spPr>
        <p:txBody>
          <a:bodyPr wrap="square" rtlCol="0">
            <a:spAutoFit/>
          </a:bodyPr>
          <a:lstStyle/>
          <a:p>
            <a:pPr algn="ctr">
              <a:defRPr/>
            </a:pPr>
            <a:r>
              <a:rPr lang="en-US" altLang="zh-CN" sz="3600" b="1" dirty="0" smtClean="0">
                <a:solidFill>
                  <a:prstClr val="white"/>
                </a:solidFill>
                <a:latin typeface="Century Gothic" charset="0"/>
                <a:ea typeface="Century Gothic" charset="0"/>
                <a:cs typeface="Century Gothic" charset="0"/>
              </a:rPr>
              <a:t>CAS seed money for brainstorms</a:t>
            </a:r>
            <a:endParaRPr lang="en-US" altLang="zh-CN" sz="3600" b="1" dirty="0">
              <a:solidFill>
                <a:prstClr val="white"/>
              </a:solidFill>
              <a:latin typeface="Century Gothic" charset="0"/>
              <a:ea typeface="Century Gothic" charset="0"/>
              <a:cs typeface="Century Gothic" charset="0"/>
            </a:endParaRPr>
          </a:p>
        </p:txBody>
      </p:sp>
      <p:sp>
        <p:nvSpPr>
          <p:cNvPr id="23" name="矩形 22">
            <a:extLst>
              <a:ext uri="{FF2B5EF4-FFF2-40B4-BE49-F238E27FC236}">
                <a16:creationId xmlns:a16="http://schemas.microsoft.com/office/drawing/2014/main" xmlns="" id="{8C79D413-C5F8-4ABA-8D54-D97819AB6433}"/>
              </a:ext>
            </a:extLst>
          </p:cNvPr>
          <p:cNvSpPr/>
          <p:nvPr/>
        </p:nvSpPr>
        <p:spPr>
          <a:xfrm>
            <a:off x="253999" y="1467723"/>
            <a:ext cx="11823701" cy="1569660"/>
          </a:xfrm>
          <a:prstGeom prst="rect">
            <a:avLst/>
          </a:prstGeom>
        </p:spPr>
        <p:txBody>
          <a:bodyPr wrap="square">
            <a:spAutoFit/>
          </a:bodyPr>
          <a:lstStyle/>
          <a:p>
            <a:pPr>
              <a:lnSpc>
                <a:spcPct val="120000"/>
              </a:lnSpc>
            </a:pPr>
            <a:r>
              <a:rPr lang="en-US" altLang="zh-CN" sz="2000" i="1" dirty="0" smtClean="0">
                <a:latin typeface="Century Gothic" panose="020B0502020202020204" pitchFamily="34" charset="0"/>
                <a:cs typeface="Arial" panose="020B0604020202020204" pitchFamily="34" charset="0"/>
              </a:rPr>
              <a:t>The idea of Global Open Science Cloud was discussed during 2019 CODATA Conference, which was supported by </a:t>
            </a:r>
            <a:r>
              <a:rPr lang="en-US" altLang="zh-CN" sz="2000" b="1" i="1" dirty="0" smtClean="0">
                <a:latin typeface="Century Gothic" panose="020B0502020202020204" pitchFamily="34" charset="0"/>
                <a:cs typeface="Arial" panose="020B0604020202020204" pitchFamily="34" charset="0"/>
              </a:rPr>
              <a:t>CAS International Conference Program</a:t>
            </a:r>
            <a:r>
              <a:rPr lang="en-US" altLang="zh-CN" sz="2000" i="1" dirty="0" smtClean="0">
                <a:latin typeface="Century Gothic" panose="020B0502020202020204" pitchFamily="34" charset="0"/>
                <a:cs typeface="Arial" panose="020B0604020202020204" pitchFamily="34" charset="0"/>
              </a:rPr>
              <a:t>. Apart from broad-ranging conferences like CODATA 2019, This program and </a:t>
            </a:r>
            <a:r>
              <a:rPr lang="en-US" altLang="zh-CN" sz="2000" b="1" i="1" dirty="0" smtClean="0">
                <a:latin typeface="Century Gothic" panose="020B0502020202020204" pitchFamily="34" charset="0"/>
                <a:cs typeface="Arial" panose="020B0604020202020204" pitchFamily="34" charset="0"/>
              </a:rPr>
              <a:t>travel funding for international organization activities </a:t>
            </a:r>
            <a:r>
              <a:rPr lang="en-US" altLang="zh-CN" sz="2000" i="1" dirty="0" smtClean="0">
                <a:latin typeface="Century Gothic" panose="020B0502020202020204" pitchFamily="34" charset="0"/>
                <a:cs typeface="Arial" panose="020B0604020202020204" pitchFamily="34" charset="0"/>
              </a:rPr>
              <a:t>also support brainstorms in specific areas.</a:t>
            </a:r>
            <a:endParaRPr lang="zh-CN" altLang="en-US" sz="2000" i="1" dirty="0">
              <a:latin typeface="Century Gothic" panose="020B0502020202020204" pitchFamily="34" charset="0"/>
              <a:cs typeface="Arial" panose="020B0604020202020204" pitchFamily="34" charset="0"/>
            </a:endParaRPr>
          </a:p>
        </p:txBody>
      </p:sp>
      <p:pic>
        <p:nvPicPr>
          <p:cNvPr id="13" name="图片 12"/>
          <p:cNvPicPr/>
          <p:nvPr/>
        </p:nvPicPr>
        <p:blipFill>
          <a:blip r:embed="rId4" cstate="print"/>
          <a:srcRect/>
          <a:stretch/>
        </p:blipFill>
        <p:spPr>
          <a:xfrm>
            <a:off x="57150" y="3334335"/>
            <a:ext cx="7810500" cy="2847390"/>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0351" y="3334335"/>
            <a:ext cx="4271086" cy="2847390"/>
          </a:xfrm>
          <a:prstGeom prst="rect">
            <a:avLst/>
          </a:prstGeom>
        </p:spPr>
      </p:pic>
    </p:spTree>
    <p:extLst>
      <p:ext uri="{BB962C8B-B14F-4D97-AF65-F5344CB8AC3E}">
        <p14:creationId xmlns:p14="http://schemas.microsoft.com/office/powerpoint/2010/main" val="55695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67">
            <a:extLst>
              <a:ext uri="{FF2B5EF4-FFF2-40B4-BE49-F238E27FC236}">
                <a16:creationId xmlns:a16="http://schemas.microsoft.com/office/drawing/2014/main" xmlns="" id="{0149454F-A8F2-B04D-BBC5-F25FD73C8994}"/>
              </a:ext>
            </a:extLst>
          </p:cNvPr>
          <p:cNvSpPr/>
          <p:nvPr/>
        </p:nvSpPr>
        <p:spPr>
          <a:xfrm>
            <a:off x="1822013" y="-14897"/>
            <a:ext cx="10369987" cy="1204718"/>
          </a:xfrm>
          <a:prstGeom prst="rect">
            <a:avLst/>
          </a:prstGeom>
          <a:solidFill>
            <a:srgbClr val="11248B"/>
          </a:solidFill>
          <a:ln w="1905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a:ea typeface="+mn-ea"/>
              <a:cs typeface="+mn-cs"/>
            </a:endParaRPr>
          </a:p>
        </p:txBody>
      </p:sp>
      <p:pic>
        <p:nvPicPr>
          <p:cNvPr id="89" name="Picture 68">
            <a:extLst>
              <a:ext uri="{FF2B5EF4-FFF2-40B4-BE49-F238E27FC236}">
                <a16:creationId xmlns:a16="http://schemas.microsoft.com/office/drawing/2014/main" xmlns="" id="{7BACA621-2256-0D4F-ACFD-C28399F40F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98"/>
            <a:ext cx="1822013" cy="1204719"/>
          </a:xfrm>
          <a:prstGeom prst="rect">
            <a:avLst/>
          </a:prstGeom>
        </p:spPr>
      </p:pic>
      <p:sp>
        <p:nvSpPr>
          <p:cNvPr id="90" name="矩形 2">
            <a:extLst>
              <a:ext uri="{FF2B5EF4-FFF2-40B4-BE49-F238E27FC236}">
                <a16:creationId xmlns:a16="http://schemas.microsoft.com/office/drawing/2014/main" xmlns="" id="{49CD7C2B-2875-FF48-9E27-6CB971616B65}"/>
              </a:ext>
            </a:extLst>
          </p:cNvPr>
          <p:cNvSpPr/>
          <p:nvPr/>
        </p:nvSpPr>
        <p:spPr>
          <a:xfrm>
            <a:off x="2290549" y="223416"/>
            <a:ext cx="9168026" cy="646331"/>
          </a:xfrm>
          <a:prstGeom prst="rect">
            <a:avLst/>
          </a:prstGeom>
          <a:noFill/>
        </p:spPr>
        <p:txBody>
          <a:bodyPr wrap="square" rtlCol="0">
            <a:spAutoFit/>
          </a:bodyPr>
          <a:lstStyle/>
          <a:p>
            <a:pPr algn="ctr">
              <a:defRPr/>
            </a:pPr>
            <a:r>
              <a:rPr lang="en-US" altLang="zh-CN" sz="3600" b="1" dirty="0" smtClean="0">
                <a:solidFill>
                  <a:prstClr val="white"/>
                </a:solidFill>
                <a:latin typeface="Century Gothic" charset="0"/>
                <a:ea typeface="Century Gothic" charset="0"/>
                <a:cs typeface="Century Gothic" charset="0"/>
              </a:rPr>
              <a:t>CAS funding for capacity building</a:t>
            </a:r>
            <a:endParaRPr lang="en-US" altLang="zh-CN" sz="3600" b="1" dirty="0">
              <a:solidFill>
                <a:prstClr val="white"/>
              </a:solidFill>
              <a:latin typeface="Century Gothic" charset="0"/>
              <a:ea typeface="Century Gothic" charset="0"/>
              <a:cs typeface="Century Gothic" charset="0"/>
            </a:endParaRPr>
          </a:p>
        </p:txBody>
      </p:sp>
      <p:sp>
        <p:nvSpPr>
          <p:cNvPr id="23" name="矩形 22">
            <a:extLst>
              <a:ext uri="{FF2B5EF4-FFF2-40B4-BE49-F238E27FC236}">
                <a16:creationId xmlns:a16="http://schemas.microsoft.com/office/drawing/2014/main" xmlns="" id="{8C79D413-C5F8-4ABA-8D54-D97819AB6433}"/>
              </a:ext>
            </a:extLst>
          </p:cNvPr>
          <p:cNvSpPr/>
          <p:nvPr/>
        </p:nvSpPr>
        <p:spPr>
          <a:xfrm>
            <a:off x="253999" y="1467723"/>
            <a:ext cx="11823701" cy="1164871"/>
          </a:xfrm>
          <a:prstGeom prst="rect">
            <a:avLst/>
          </a:prstGeom>
        </p:spPr>
        <p:txBody>
          <a:bodyPr wrap="square">
            <a:spAutoFit/>
          </a:bodyPr>
          <a:lstStyle/>
          <a:p>
            <a:pPr>
              <a:lnSpc>
                <a:spcPct val="120000"/>
              </a:lnSpc>
            </a:pPr>
            <a:r>
              <a:rPr lang="en-US" altLang="zh-CN" sz="2000" i="1" dirty="0" smtClean="0">
                <a:latin typeface="Century Gothic" panose="020B0502020202020204" pitchFamily="34" charset="0"/>
                <a:cs typeface="Arial" panose="020B0604020202020204" pitchFamily="34" charset="0"/>
              </a:rPr>
              <a:t>CNIC has been organizing training workshops with CODATA since 2012 supported by </a:t>
            </a:r>
            <a:r>
              <a:rPr lang="en-US" altLang="zh-CN" sz="2000" b="1" i="1" dirty="0" smtClean="0">
                <a:latin typeface="Century Gothic" panose="020B0502020202020204" pitchFamily="34" charset="0"/>
                <a:cs typeface="Arial" panose="020B0604020202020204" pitchFamily="34" charset="0"/>
              </a:rPr>
              <a:t>CAS Training Program for Developing Countries</a:t>
            </a:r>
            <a:r>
              <a:rPr lang="en-US" altLang="zh-CN" sz="2000" i="1" dirty="0" smtClean="0">
                <a:latin typeface="Century Gothic" panose="020B0502020202020204" pitchFamily="34" charset="0"/>
                <a:cs typeface="Arial" panose="020B0604020202020204" pitchFamily="34" charset="0"/>
              </a:rPr>
              <a:t>. Some participants of previous workshops have contributed to the discussion about GOSC. </a:t>
            </a:r>
          </a:p>
        </p:txBody>
      </p:sp>
      <p:pic>
        <p:nvPicPr>
          <p:cNvPr id="2" name="图片 1"/>
          <p:cNvPicPr>
            <a:picLocks noChangeAspect="1"/>
          </p:cNvPicPr>
          <p:nvPr/>
        </p:nvPicPr>
        <p:blipFill rotWithShape="1">
          <a:blip r:embed="rId4">
            <a:extLst>
              <a:ext uri="{28A0092B-C50C-407E-A947-70E740481C1C}">
                <a14:useLocalDpi xmlns:a14="http://schemas.microsoft.com/office/drawing/2010/main" val="0"/>
              </a:ext>
            </a:extLst>
          </a:blip>
          <a:srcRect l="15815" t="11111" r="16003" b="10438"/>
          <a:stretch/>
        </p:blipFill>
        <p:spPr>
          <a:xfrm>
            <a:off x="5762625" y="2786710"/>
            <a:ext cx="6143625" cy="3976290"/>
          </a:xfrm>
          <a:prstGeom prst="rect">
            <a:avLst/>
          </a:prstGeom>
        </p:spPr>
      </p:pic>
      <p:pic>
        <p:nvPicPr>
          <p:cNvPr id="11" name="图片 10">
            <a:extLst>
              <a:ext uri="{FF2B5EF4-FFF2-40B4-BE49-F238E27FC236}">
                <a16:creationId xmlns="" xmlns:a16="http://schemas.microsoft.com/office/drawing/2014/main" xmlns:lc="http://schemas.openxmlformats.org/drawingml/2006/lockedCanvas" id="{B0AAB411-34FE-41CE-AF5A-9893866197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209" y="2910496"/>
            <a:ext cx="4644216" cy="1920602"/>
          </a:xfrm>
          <a:prstGeom prst="rect">
            <a:avLst/>
          </a:prstGeom>
        </p:spPr>
      </p:pic>
      <p:pic>
        <p:nvPicPr>
          <p:cNvPr id="14" name="图片 13">
            <a:extLst>
              <a:ext uri="{FF2B5EF4-FFF2-40B4-BE49-F238E27FC236}">
                <a16:creationId xmlns:a16="http://schemas.microsoft.com/office/drawing/2014/main" xmlns="" id="{E20DBA63-674B-44B5-9E8E-0DA5EAEC519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l="961" t="33733" r="1182" b="6061"/>
          <a:stretch/>
        </p:blipFill>
        <p:spPr>
          <a:xfrm>
            <a:off x="981075" y="4922519"/>
            <a:ext cx="4429125" cy="1757455"/>
          </a:xfrm>
          <a:prstGeom prst="rect">
            <a:avLst/>
          </a:prstGeom>
        </p:spPr>
      </p:pic>
    </p:spTree>
    <p:extLst>
      <p:ext uri="{BB962C8B-B14F-4D97-AF65-F5344CB8AC3E}">
        <p14:creationId xmlns:p14="http://schemas.microsoft.com/office/powerpoint/2010/main" val="217254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67">
            <a:extLst>
              <a:ext uri="{FF2B5EF4-FFF2-40B4-BE49-F238E27FC236}">
                <a16:creationId xmlns:a16="http://schemas.microsoft.com/office/drawing/2014/main" xmlns="" id="{0149454F-A8F2-B04D-BBC5-F25FD73C8994}"/>
              </a:ext>
            </a:extLst>
          </p:cNvPr>
          <p:cNvSpPr/>
          <p:nvPr/>
        </p:nvSpPr>
        <p:spPr>
          <a:xfrm>
            <a:off x="1822013" y="-14897"/>
            <a:ext cx="10369987" cy="1204718"/>
          </a:xfrm>
          <a:prstGeom prst="rect">
            <a:avLst/>
          </a:prstGeom>
          <a:solidFill>
            <a:srgbClr val="11248B"/>
          </a:solidFill>
          <a:ln w="1905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a:ea typeface="+mn-ea"/>
              <a:cs typeface="+mn-cs"/>
            </a:endParaRPr>
          </a:p>
        </p:txBody>
      </p:sp>
      <p:pic>
        <p:nvPicPr>
          <p:cNvPr id="89" name="Picture 68">
            <a:extLst>
              <a:ext uri="{FF2B5EF4-FFF2-40B4-BE49-F238E27FC236}">
                <a16:creationId xmlns:a16="http://schemas.microsoft.com/office/drawing/2014/main" xmlns="" id="{7BACA621-2256-0D4F-ACFD-C28399F40F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98"/>
            <a:ext cx="1822013" cy="1204719"/>
          </a:xfrm>
          <a:prstGeom prst="rect">
            <a:avLst/>
          </a:prstGeom>
        </p:spPr>
      </p:pic>
      <p:sp>
        <p:nvSpPr>
          <p:cNvPr id="90" name="矩形 2">
            <a:extLst>
              <a:ext uri="{FF2B5EF4-FFF2-40B4-BE49-F238E27FC236}">
                <a16:creationId xmlns:a16="http://schemas.microsoft.com/office/drawing/2014/main" xmlns="" id="{49CD7C2B-2875-FF48-9E27-6CB971616B65}"/>
              </a:ext>
            </a:extLst>
          </p:cNvPr>
          <p:cNvSpPr/>
          <p:nvPr/>
        </p:nvSpPr>
        <p:spPr>
          <a:xfrm>
            <a:off x="2290549" y="223416"/>
            <a:ext cx="9168026" cy="646331"/>
          </a:xfrm>
          <a:prstGeom prst="rect">
            <a:avLst/>
          </a:prstGeom>
          <a:noFill/>
        </p:spPr>
        <p:txBody>
          <a:bodyPr wrap="square" rtlCol="0">
            <a:spAutoFit/>
          </a:bodyPr>
          <a:lstStyle/>
          <a:p>
            <a:pPr algn="ctr">
              <a:defRPr/>
            </a:pPr>
            <a:r>
              <a:rPr lang="en-US" altLang="zh-CN" sz="3600" b="1" dirty="0" smtClean="0">
                <a:solidFill>
                  <a:prstClr val="white"/>
                </a:solidFill>
                <a:latin typeface="Century Gothic" charset="0"/>
                <a:ea typeface="Century Gothic" charset="0"/>
                <a:cs typeface="Century Gothic" charset="0"/>
              </a:rPr>
              <a:t>CAS funding for collaborative research</a:t>
            </a:r>
            <a:endParaRPr lang="en-US" altLang="zh-CN" sz="3600" b="1" dirty="0">
              <a:solidFill>
                <a:prstClr val="white"/>
              </a:solidFill>
              <a:latin typeface="Century Gothic" charset="0"/>
              <a:ea typeface="Century Gothic" charset="0"/>
              <a:cs typeface="Century Gothic" charset="0"/>
            </a:endParaRPr>
          </a:p>
        </p:txBody>
      </p:sp>
      <p:sp>
        <p:nvSpPr>
          <p:cNvPr id="23" name="矩形 22">
            <a:extLst>
              <a:ext uri="{FF2B5EF4-FFF2-40B4-BE49-F238E27FC236}">
                <a16:creationId xmlns:a16="http://schemas.microsoft.com/office/drawing/2014/main" xmlns="" id="{8C79D413-C5F8-4ABA-8D54-D97819AB6433}"/>
              </a:ext>
            </a:extLst>
          </p:cNvPr>
          <p:cNvSpPr/>
          <p:nvPr/>
        </p:nvSpPr>
        <p:spPr>
          <a:xfrm>
            <a:off x="361950" y="1467723"/>
            <a:ext cx="11525250" cy="795218"/>
          </a:xfrm>
          <a:prstGeom prst="rect">
            <a:avLst/>
          </a:prstGeom>
        </p:spPr>
        <p:txBody>
          <a:bodyPr wrap="square">
            <a:spAutoFit/>
          </a:bodyPr>
          <a:lstStyle/>
          <a:p>
            <a:pPr>
              <a:lnSpc>
                <a:spcPct val="120000"/>
              </a:lnSpc>
            </a:pPr>
            <a:r>
              <a:rPr lang="en-US" altLang="zh-CN" sz="2000" i="1" dirty="0" smtClean="0">
                <a:latin typeface="Century Gothic" panose="020B0502020202020204" pitchFamily="34" charset="0"/>
                <a:cs typeface="Arial" panose="020B0604020202020204" pitchFamily="34" charset="0"/>
              </a:rPr>
              <a:t>CAS has approved a collaborative research project on Global Open Science Cloud under the framework of its </a:t>
            </a:r>
            <a:r>
              <a:rPr lang="en-US" altLang="zh-CN" sz="2000" b="1" i="1" dirty="0" smtClean="0">
                <a:latin typeface="Century Gothic" panose="020B0502020202020204" pitchFamily="34" charset="0"/>
                <a:cs typeface="Arial" panose="020B0604020202020204" pitchFamily="34" charset="0"/>
              </a:rPr>
              <a:t>International Partnership Program</a:t>
            </a:r>
            <a:r>
              <a:rPr lang="en-US" altLang="zh-CN" sz="2000" i="1" dirty="0" smtClean="0">
                <a:latin typeface="Century Gothic" panose="020B0502020202020204" pitchFamily="34" charset="0"/>
                <a:cs typeface="Arial" panose="020B0604020202020204" pitchFamily="34" charset="0"/>
              </a:rPr>
              <a:t>. </a:t>
            </a:r>
          </a:p>
        </p:txBody>
      </p:sp>
      <p:grpSp>
        <p:nvGrpSpPr>
          <p:cNvPr id="9" name="组合 8"/>
          <p:cNvGrpSpPr/>
          <p:nvPr/>
        </p:nvGrpSpPr>
        <p:grpSpPr>
          <a:xfrm>
            <a:off x="6991349" y="2771776"/>
            <a:ext cx="4981575" cy="3615574"/>
            <a:chOff x="6416674" y="2541164"/>
            <a:chExt cx="5561666" cy="4161348"/>
          </a:xfrm>
        </p:grpSpPr>
        <p:pic>
          <p:nvPicPr>
            <p:cNvPr id="10" name="图片 9">
              <a:extLst>
                <a:ext uri="{FF2B5EF4-FFF2-40B4-BE49-F238E27FC236}">
                  <a16:creationId xmlns="" xmlns:a16="http://schemas.microsoft.com/office/drawing/2014/main" id="{9D411872-C5DE-4AB1-932D-BA74CBE14C97}"/>
                </a:ext>
              </a:extLst>
            </p:cNvPr>
            <p:cNvPicPr>
              <a:picLocks noChangeAspect="1"/>
            </p:cNvPicPr>
            <p:nvPr/>
          </p:nvPicPr>
          <p:blipFill>
            <a:blip r:embed="rId4"/>
            <a:stretch>
              <a:fillRect/>
            </a:stretch>
          </p:blipFill>
          <p:spPr>
            <a:xfrm>
              <a:off x="6416674" y="2541164"/>
              <a:ext cx="5561666" cy="4161348"/>
            </a:xfrm>
            <a:prstGeom prst="rect">
              <a:avLst/>
            </a:prstGeom>
          </p:spPr>
        </p:pic>
        <p:sp>
          <p:nvSpPr>
            <p:cNvPr id="12" name="矩形 11">
              <a:extLst>
                <a:ext uri="{FF2B5EF4-FFF2-40B4-BE49-F238E27FC236}">
                  <a16:creationId xmlns="" xmlns:a16="http://schemas.microsoft.com/office/drawing/2014/main" id="{5D14C2F8-DB0A-4000-B564-571BA7F69B73}"/>
                </a:ext>
              </a:extLst>
            </p:cNvPr>
            <p:cNvSpPr/>
            <p:nvPr/>
          </p:nvSpPr>
          <p:spPr>
            <a:xfrm>
              <a:off x="10638075" y="4740545"/>
              <a:ext cx="1340265" cy="1961967"/>
            </a:xfrm>
            <a:prstGeom prst="rect">
              <a:avLst/>
            </a:prstGeom>
            <a:noFill/>
            <a:ln w="28575" cap="flat" cmpd="sng" algn="ctr">
              <a:solidFill>
                <a:srgbClr val="0270C0"/>
              </a:solidFill>
              <a:prstDash val="solid"/>
            </a:ln>
            <a:effectLst/>
          </p:spPr>
          <p:txBody>
            <a:bodyPr rtlCol="0" anchor="ctr"/>
            <a:lstStyle/>
            <a:p>
              <a:pPr algn="ctr">
                <a:lnSpc>
                  <a:spcPct val="120000"/>
                </a:lnSpc>
              </a:pPr>
              <a:endParaRPr lang="zh-CN" altLang="en-US" b="1" kern="0" dirty="0">
                <a:solidFill>
                  <a:srgbClr val="0070C0"/>
                </a:solidFill>
                <a:latin typeface="微软雅黑" panose="020B0503020204020204" pitchFamily="34" charset="-122"/>
                <a:ea typeface="微软雅黑" panose="020B0503020204020204" pitchFamily="34" charset="-122"/>
              </a:endParaRPr>
            </a:p>
          </p:txBody>
        </p:sp>
      </p:grpSp>
      <p:pic>
        <p:nvPicPr>
          <p:cNvPr id="3" name="图片 2"/>
          <p:cNvPicPr>
            <a:picLocks noChangeAspect="1"/>
          </p:cNvPicPr>
          <p:nvPr/>
        </p:nvPicPr>
        <p:blipFill rotWithShape="1">
          <a:blip r:embed="rId5"/>
          <a:srcRect l="26953" t="34166" r="19063" b="21111"/>
          <a:stretch/>
        </p:blipFill>
        <p:spPr>
          <a:xfrm>
            <a:off x="140877" y="2886075"/>
            <a:ext cx="6698073" cy="3427871"/>
          </a:xfrm>
          <a:prstGeom prst="rect">
            <a:avLst/>
          </a:prstGeom>
        </p:spPr>
      </p:pic>
    </p:spTree>
    <p:extLst>
      <p:ext uri="{BB962C8B-B14F-4D97-AF65-F5344CB8AC3E}">
        <p14:creationId xmlns:p14="http://schemas.microsoft.com/office/powerpoint/2010/main" val="421384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67">
            <a:extLst>
              <a:ext uri="{FF2B5EF4-FFF2-40B4-BE49-F238E27FC236}">
                <a16:creationId xmlns:a16="http://schemas.microsoft.com/office/drawing/2014/main" xmlns="" id="{0149454F-A8F2-B04D-BBC5-F25FD73C8994}"/>
              </a:ext>
            </a:extLst>
          </p:cNvPr>
          <p:cNvSpPr/>
          <p:nvPr/>
        </p:nvSpPr>
        <p:spPr>
          <a:xfrm>
            <a:off x="1822013" y="-14897"/>
            <a:ext cx="10369987" cy="1204718"/>
          </a:xfrm>
          <a:prstGeom prst="rect">
            <a:avLst/>
          </a:prstGeom>
          <a:solidFill>
            <a:srgbClr val="11248B"/>
          </a:solidFill>
          <a:ln w="1905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a:ea typeface="+mn-ea"/>
              <a:cs typeface="+mn-cs"/>
            </a:endParaRPr>
          </a:p>
        </p:txBody>
      </p:sp>
      <p:pic>
        <p:nvPicPr>
          <p:cNvPr id="89" name="Picture 68">
            <a:extLst>
              <a:ext uri="{FF2B5EF4-FFF2-40B4-BE49-F238E27FC236}">
                <a16:creationId xmlns:a16="http://schemas.microsoft.com/office/drawing/2014/main" xmlns="" id="{7BACA621-2256-0D4F-ACFD-C28399F40F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98"/>
            <a:ext cx="1822013" cy="1204719"/>
          </a:xfrm>
          <a:prstGeom prst="rect">
            <a:avLst/>
          </a:prstGeom>
        </p:spPr>
      </p:pic>
      <p:sp>
        <p:nvSpPr>
          <p:cNvPr id="90" name="矩形 2">
            <a:extLst>
              <a:ext uri="{FF2B5EF4-FFF2-40B4-BE49-F238E27FC236}">
                <a16:creationId xmlns:a16="http://schemas.microsoft.com/office/drawing/2014/main" xmlns="" id="{49CD7C2B-2875-FF48-9E27-6CB971616B65}"/>
              </a:ext>
            </a:extLst>
          </p:cNvPr>
          <p:cNvSpPr/>
          <p:nvPr/>
        </p:nvSpPr>
        <p:spPr>
          <a:xfrm>
            <a:off x="2290549" y="223416"/>
            <a:ext cx="9168026" cy="646331"/>
          </a:xfrm>
          <a:prstGeom prst="rect">
            <a:avLst/>
          </a:prstGeom>
          <a:noFill/>
        </p:spPr>
        <p:txBody>
          <a:bodyPr wrap="square" rtlCol="0">
            <a:spAutoFit/>
          </a:bodyPr>
          <a:lstStyle/>
          <a:p>
            <a:pPr algn="ctr">
              <a:defRPr/>
            </a:pPr>
            <a:r>
              <a:rPr lang="en-US" altLang="zh-CN" sz="3600" b="1" dirty="0" smtClean="0">
                <a:solidFill>
                  <a:prstClr val="white"/>
                </a:solidFill>
                <a:latin typeface="Century Gothic" charset="0"/>
                <a:ea typeface="Century Gothic" charset="0"/>
                <a:cs typeface="Century Gothic" charset="0"/>
              </a:rPr>
              <a:t>Other possible funding opportunities</a:t>
            </a:r>
            <a:endParaRPr lang="en-US" altLang="zh-CN" sz="3600" b="1" dirty="0">
              <a:solidFill>
                <a:prstClr val="white"/>
              </a:solidFill>
              <a:latin typeface="Century Gothic" charset="0"/>
              <a:ea typeface="Century Gothic" charset="0"/>
              <a:cs typeface="Century Gothic" charset="0"/>
            </a:endParaRPr>
          </a:p>
        </p:txBody>
      </p:sp>
      <p:pic>
        <p:nvPicPr>
          <p:cNvPr id="3" name="图片 2"/>
          <p:cNvPicPr>
            <a:picLocks noChangeAspect="1"/>
          </p:cNvPicPr>
          <p:nvPr/>
        </p:nvPicPr>
        <p:blipFill rotWithShape="1">
          <a:blip r:embed="rId4"/>
          <a:srcRect l="27734" t="40833" r="27578" b="9028"/>
          <a:stretch/>
        </p:blipFill>
        <p:spPr>
          <a:xfrm>
            <a:off x="171918" y="1760045"/>
            <a:ext cx="7371881" cy="4652533"/>
          </a:xfrm>
          <a:prstGeom prst="rect">
            <a:avLst/>
          </a:prstGeom>
        </p:spPr>
      </p:pic>
      <p:sp>
        <p:nvSpPr>
          <p:cNvPr id="4" name="矩形 3"/>
          <p:cNvSpPr/>
          <p:nvPr/>
        </p:nvSpPr>
        <p:spPr>
          <a:xfrm>
            <a:off x="7610475" y="1471587"/>
            <a:ext cx="4333875" cy="496855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u"/>
            </a:pPr>
            <a:r>
              <a:rPr lang="en-US" altLang="zh-CN" sz="2500" b="1" dirty="0"/>
              <a:t>Within </a:t>
            </a:r>
            <a:r>
              <a:rPr lang="en-US" altLang="zh-CN" sz="2500" b="1" dirty="0" smtClean="0"/>
              <a:t>CAS</a:t>
            </a:r>
          </a:p>
          <a:p>
            <a:r>
              <a:rPr lang="en-US" altLang="zh-CN" sz="2500" b="1" dirty="0" smtClean="0"/>
              <a:t>President’s </a:t>
            </a:r>
            <a:r>
              <a:rPr lang="en-US" altLang="zh-CN" sz="2500" b="1" dirty="0"/>
              <a:t>International Fellowship </a:t>
            </a:r>
            <a:r>
              <a:rPr lang="en-US" altLang="zh-CN" sz="2500" b="1" dirty="0" smtClean="0"/>
              <a:t>Initiative</a:t>
            </a:r>
            <a:endParaRPr lang="en-US" altLang="zh-CN" sz="2500" b="1" dirty="0"/>
          </a:p>
          <a:p>
            <a:pPr marL="342900" indent="-342900">
              <a:spcBef>
                <a:spcPts val="1200"/>
              </a:spcBef>
              <a:buFont typeface="Wingdings" panose="05000000000000000000" pitchFamily="2" charset="2"/>
              <a:buChar char="u"/>
            </a:pPr>
            <a:r>
              <a:rPr lang="en-US" altLang="zh-CN" sz="2500" b="1" dirty="0"/>
              <a:t>Out of CAS</a:t>
            </a:r>
          </a:p>
          <a:p>
            <a:pPr marL="342900" indent="-342900">
              <a:buFont typeface="Wingdings" panose="05000000000000000000" pitchFamily="2" charset="2"/>
              <a:buChar char="ü"/>
            </a:pPr>
            <a:r>
              <a:rPr lang="en-US" altLang="zh-CN" sz="2500" b="1" dirty="0"/>
              <a:t>Ministry of Science and </a:t>
            </a:r>
            <a:r>
              <a:rPr lang="en-US" altLang="zh-CN" sz="2500" b="1" dirty="0" smtClean="0"/>
              <a:t>Technology</a:t>
            </a:r>
          </a:p>
          <a:p>
            <a:pPr marL="342900" indent="-342900">
              <a:buFont typeface="Wingdings" panose="05000000000000000000" pitchFamily="2" charset="2"/>
              <a:buChar char="ü"/>
            </a:pPr>
            <a:r>
              <a:rPr lang="en-US" altLang="zh-CN" sz="2500" b="1" dirty="0" smtClean="0"/>
              <a:t>China </a:t>
            </a:r>
            <a:r>
              <a:rPr lang="en-US" altLang="zh-CN" sz="2500" b="1" dirty="0"/>
              <a:t>Association for Science and </a:t>
            </a:r>
            <a:r>
              <a:rPr lang="en-US" altLang="zh-CN" sz="2500" b="1" dirty="0" smtClean="0"/>
              <a:t>Technology</a:t>
            </a:r>
          </a:p>
          <a:p>
            <a:pPr marL="342900" indent="-342900">
              <a:buFont typeface="Wingdings" panose="05000000000000000000" pitchFamily="2" charset="2"/>
              <a:buChar char="ü"/>
            </a:pPr>
            <a:r>
              <a:rPr lang="en-US" altLang="zh-CN" sz="2500" b="1" dirty="0" smtClean="0"/>
              <a:t>National </a:t>
            </a:r>
            <a:r>
              <a:rPr lang="en-US" altLang="zh-CN" sz="2500" b="1" dirty="0"/>
              <a:t>Natural Science Foundation of </a:t>
            </a:r>
            <a:r>
              <a:rPr lang="en-US" altLang="zh-CN" sz="2500" b="1" dirty="0" smtClean="0"/>
              <a:t>China</a:t>
            </a:r>
          </a:p>
          <a:p>
            <a:pPr marL="342900" indent="-342900">
              <a:buFont typeface="Wingdings" panose="05000000000000000000" pitchFamily="2" charset="2"/>
              <a:buChar char="ü"/>
            </a:pPr>
            <a:r>
              <a:rPr lang="en-US" altLang="zh-CN" sz="2500" b="1" dirty="0" smtClean="0"/>
              <a:t>Beijing </a:t>
            </a:r>
            <a:r>
              <a:rPr lang="en-US" altLang="zh-CN" sz="2500" b="1" dirty="0"/>
              <a:t>Municipal S&amp;T Commission</a:t>
            </a:r>
          </a:p>
        </p:txBody>
      </p:sp>
    </p:spTree>
    <p:extLst>
      <p:ext uri="{BB962C8B-B14F-4D97-AF65-F5344CB8AC3E}">
        <p14:creationId xmlns:p14="http://schemas.microsoft.com/office/powerpoint/2010/main" val="160216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67">
            <a:extLst>
              <a:ext uri="{FF2B5EF4-FFF2-40B4-BE49-F238E27FC236}">
                <a16:creationId xmlns:a16="http://schemas.microsoft.com/office/drawing/2014/main" xmlns="" id="{0149454F-A8F2-B04D-BBC5-F25FD73C8994}"/>
              </a:ext>
            </a:extLst>
          </p:cNvPr>
          <p:cNvSpPr/>
          <p:nvPr/>
        </p:nvSpPr>
        <p:spPr>
          <a:xfrm>
            <a:off x="1822013" y="-14897"/>
            <a:ext cx="10369987" cy="1204718"/>
          </a:xfrm>
          <a:prstGeom prst="rect">
            <a:avLst/>
          </a:prstGeom>
          <a:solidFill>
            <a:srgbClr val="11248B"/>
          </a:solidFill>
          <a:ln w="1905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a:ea typeface="+mn-ea"/>
              <a:cs typeface="+mn-cs"/>
            </a:endParaRPr>
          </a:p>
        </p:txBody>
      </p:sp>
      <p:pic>
        <p:nvPicPr>
          <p:cNvPr id="89" name="Picture 68">
            <a:extLst>
              <a:ext uri="{FF2B5EF4-FFF2-40B4-BE49-F238E27FC236}">
                <a16:creationId xmlns:a16="http://schemas.microsoft.com/office/drawing/2014/main" xmlns="" id="{7BACA621-2256-0D4F-ACFD-C28399F40F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98"/>
            <a:ext cx="1822013" cy="1204719"/>
          </a:xfrm>
          <a:prstGeom prst="rect">
            <a:avLst/>
          </a:prstGeom>
        </p:spPr>
      </p:pic>
      <p:sp>
        <p:nvSpPr>
          <p:cNvPr id="90" name="矩形 2">
            <a:extLst>
              <a:ext uri="{FF2B5EF4-FFF2-40B4-BE49-F238E27FC236}">
                <a16:creationId xmlns:a16="http://schemas.microsoft.com/office/drawing/2014/main" xmlns="" id="{49CD7C2B-2875-FF48-9E27-6CB971616B65}"/>
              </a:ext>
            </a:extLst>
          </p:cNvPr>
          <p:cNvSpPr/>
          <p:nvPr/>
        </p:nvSpPr>
        <p:spPr>
          <a:xfrm>
            <a:off x="2290549" y="223416"/>
            <a:ext cx="8704594" cy="646331"/>
          </a:xfrm>
          <a:prstGeom prst="rect">
            <a:avLst/>
          </a:prstGeom>
          <a:noFill/>
        </p:spPr>
        <p:txBody>
          <a:bodyPr wrap="square" rtlCol="0">
            <a:spAutoFit/>
          </a:bodyPr>
          <a:lstStyle/>
          <a:p>
            <a:pPr algn="ctr">
              <a:defRPr/>
            </a:pPr>
            <a:r>
              <a:rPr lang="en-US" altLang="zh-CN" sz="3600" b="1" dirty="0" smtClean="0">
                <a:solidFill>
                  <a:prstClr val="white"/>
                </a:solidFill>
                <a:latin typeface="Century Gothic" charset="0"/>
                <a:ea typeface="Century Gothic" charset="0"/>
                <a:cs typeface="Century Gothic" charset="0"/>
              </a:rPr>
              <a:t>Discussion about Future Vision</a:t>
            </a:r>
            <a:endParaRPr lang="en-US" altLang="zh-CN" sz="3600" b="1" dirty="0">
              <a:solidFill>
                <a:prstClr val="white"/>
              </a:solidFill>
              <a:latin typeface="Century Gothic" charset="0"/>
              <a:ea typeface="Century Gothic" charset="0"/>
              <a:cs typeface="Century Gothic" charset="0"/>
            </a:endParaRPr>
          </a:p>
        </p:txBody>
      </p:sp>
      <p:graphicFrame>
        <p:nvGraphicFramePr>
          <p:cNvPr id="138" name="内容占位符 4">
            <a:extLst>
              <a:ext uri="{FF2B5EF4-FFF2-40B4-BE49-F238E27FC236}">
                <a16:creationId xmlns="" xmlns:a16="http://schemas.microsoft.com/office/drawing/2014/main" id="{0EAC5285-3CC0-4D92-8755-C2449B6EEF28}"/>
              </a:ext>
            </a:extLst>
          </p:cNvPr>
          <p:cNvGraphicFramePr>
            <a:graphicFrameLocks/>
          </p:cNvGraphicFramePr>
          <p:nvPr>
            <p:extLst/>
          </p:nvPr>
        </p:nvGraphicFramePr>
        <p:xfrm>
          <a:off x="573088" y="1710881"/>
          <a:ext cx="10972800" cy="5934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39" name="内容占位符 4">
            <a:extLst>
              <a:ext uri="{FF2B5EF4-FFF2-40B4-BE49-F238E27FC236}">
                <a16:creationId xmlns="" xmlns:a16="http://schemas.microsoft.com/office/drawing/2014/main" id="{064CECD1-1273-4DAE-AB7C-1796B823B6F1}"/>
              </a:ext>
            </a:extLst>
          </p:cNvPr>
          <p:cNvGraphicFramePr>
            <a:graphicFrameLocks/>
          </p:cNvGraphicFramePr>
          <p:nvPr>
            <p:extLst/>
          </p:nvPr>
        </p:nvGraphicFramePr>
        <p:xfrm>
          <a:off x="571371" y="4286441"/>
          <a:ext cx="10972800" cy="59340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40" name="图片 139">
            <a:extLst>
              <a:ext uri="{FF2B5EF4-FFF2-40B4-BE49-F238E27FC236}">
                <a16:creationId xmlns="" xmlns:a16="http://schemas.microsoft.com/office/drawing/2014/main" id="{00C7249C-E989-4E1F-BB50-C878D4FFAAF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84234" y="2609127"/>
            <a:ext cx="1066990" cy="1199749"/>
          </a:xfrm>
          <a:prstGeom prst="rect">
            <a:avLst/>
          </a:prstGeom>
        </p:spPr>
      </p:pic>
      <p:pic>
        <p:nvPicPr>
          <p:cNvPr id="141" name="图片 140">
            <a:extLst>
              <a:ext uri="{FF2B5EF4-FFF2-40B4-BE49-F238E27FC236}">
                <a16:creationId xmlns="" xmlns:a16="http://schemas.microsoft.com/office/drawing/2014/main" id="{D85FE401-01E1-4C37-982E-E1B2777101CA}"/>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3837001" y="2505244"/>
            <a:ext cx="1481187" cy="1444754"/>
          </a:xfrm>
          <a:prstGeom prst="rect">
            <a:avLst/>
          </a:prstGeom>
        </p:spPr>
      </p:pic>
      <p:pic>
        <p:nvPicPr>
          <p:cNvPr id="142" name="图片 141">
            <a:extLst>
              <a:ext uri="{FF2B5EF4-FFF2-40B4-BE49-F238E27FC236}">
                <a16:creationId xmlns="" xmlns:a16="http://schemas.microsoft.com/office/drawing/2014/main" id="{3ECC3C4D-6C1A-4A92-BB08-F5A7C260F12E}"/>
              </a:ext>
            </a:extLst>
          </p:cNvPr>
          <p:cNvPicPr>
            <a:picLocks noChangeAspect="1"/>
          </p:cNvPicPr>
          <p:nvPr/>
        </p:nvPicPr>
        <p:blipFill>
          <a:blip r:embed="rId16"/>
          <a:stretch>
            <a:fillRect/>
          </a:stretch>
        </p:blipFill>
        <p:spPr>
          <a:xfrm>
            <a:off x="6623442" y="2363031"/>
            <a:ext cx="1709789" cy="1716075"/>
          </a:xfrm>
          <a:prstGeom prst="rect">
            <a:avLst/>
          </a:prstGeom>
        </p:spPr>
      </p:pic>
      <p:pic>
        <p:nvPicPr>
          <p:cNvPr id="143" name="图片 142">
            <a:extLst>
              <a:ext uri="{FF2B5EF4-FFF2-40B4-BE49-F238E27FC236}">
                <a16:creationId xmlns="" xmlns:a16="http://schemas.microsoft.com/office/drawing/2014/main" id="{1B228DA4-C920-4DF4-9F40-1D4EA7BF80A3}"/>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815758" y="2609127"/>
            <a:ext cx="1313439" cy="1313439"/>
          </a:xfrm>
          <a:prstGeom prst="rect">
            <a:avLst/>
          </a:prstGeom>
        </p:spPr>
      </p:pic>
      <p:sp>
        <p:nvSpPr>
          <p:cNvPr id="144" name="文本框 143">
            <a:extLst>
              <a:ext uri="{FF2B5EF4-FFF2-40B4-BE49-F238E27FC236}">
                <a16:creationId xmlns="" xmlns:a16="http://schemas.microsoft.com/office/drawing/2014/main" id="{BF55E655-26B0-4EDF-B8DD-DCC91146C5B0}"/>
              </a:ext>
            </a:extLst>
          </p:cNvPr>
          <p:cNvSpPr txBox="1"/>
          <p:nvPr/>
        </p:nvSpPr>
        <p:spPr>
          <a:xfrm>
            <a:off x="449263" y="5362764"/>
            <a:ext cx="11399837" cy="1138773"/>
          </a:xfrm>
          <a:prstGeom prst="rect">
            <a:avLst/>
          </a:prstGeom>
          <a:noFill/>
        </p:spPr>
        <p:txBody>
          <a:bodyPr wrap="square" rtlCol="0">
            <a:spAutoFit/>
          </a:bodyPr>
          <a:lstStyle/>
          <a:p>
            <a:r>
              <a:rPr lang="en-US" altLang="zh-CN" sz="2600" b="1" dirty="0" smtClean="0"/>
              <a:t>What kind of funding opportunities are open to initiatives like GOSC</a:t>
            </a:r>
            <a:r>
              <a:rPr lang="en-US" altLang="zh-CN" sz="2600" b="1" dirty="0"/>
              <a:t>?</a:t>
            </a:r>
            <a:endParaRPr lang="zh-CN" altLang="en-US" sz="2600" b="1" dirty="0"/>
          </a:p>
          <a:p>
            <a:r>
              <a:rPr lang="en-US" altLang="zh-CN" sz="2100" b="1" i="1" dirty="0" smtClean="0"/>
              <a:t>No collaboration</a:t>
            </a:r>
            <a:r>
              <a:rPr lang="en-US" altLang="zh-CN" sz="2100" dirty="0" smtClean="0"/>
              <a:t>: seed money / </a:t>
            </a:r>
            <a:r>
              <a:rPr lang="en-US" altLang="zh-CN" sz="2100" b="1" i="1" dirty="0"/>
              <a:t>Low </a:t>
            </a:r>
            <a:r>
              <a:rPr lang="en-US" altLang="zh-CN" sz="2100" b="1" i="1" dirty="0" smtClean="0"/>
              <a:t>collaboration</a:t>
            </a:r>
            <a:r>
              <a:rPr lang="en-US" altLang="zh-CN" sz="2100" dirty="0" smtClean="0"/>
              <a:t>: collaborative research / </a:t>
            </a:r>
          </a:p>
          <a:p>
            <a:r>
              <a:rPr lang="en-US" altLang="zh-CN" sz="2100" b="1" i="1" dirty="0" smtClean="0"/>
              <a:t>Moderate collaboration</a:t>
            </a:r>
            <a:r>
              <a:rPr lang="en-US" altLang="zh-CN" sz="2100" dirty="0" smtClean="0"/>
              <a:t>: Pilot International Program / High collaboration: International Mega-Science?</a:t>
            </a:r>
            <a:endParaRPr lang="en-US" altLang="zh-CN" sz="2100" dirty="0"/>
          </a:p>
        </p:txBody>
      </p:sp>
      <p:pic>
        <p:nvPicPr>
          <p:cNvPr id="145" name="图片 144">
            <a:extLst>
              <a:ext uri="{FF2B5EF4-FFF2-40B4-BE49-F238E27FC236}">
                <a16:creationId xmlns="" xmlns:a16="http://schemas.microsoft.com/office/drawing/2014/main" id="{3515DB79-5A41-44C9-AD0F-B717CC723538}"/>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66809" y="2690510"/>
            <a:ext cx="991987" cy="894034"/>
          </a:xfrm>
          <a:prstGeom prst="rect">
            <a:avLst/>
          </a:prstGeom>
        </p:spPr>
      </p:pic>
    </p:spTree>
    <p:extLst>
      <p:ext uri="{BB962C8B-B14F-4D97-AF65-F5344CB8AC3E}">
        <p14:creationId xmlns:p14="http://schemas.microsoft.com/office/powerpoint/2010/main" val="428967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433015"/>
          </a:xfrm>
          <a:prstGeom prst="rect">
            <a:avLst/>
          </a:prstGeom>
          <a:solidFill>
            <a:srgbClr val="102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Century Gothic" panose="020B0502020202020204" pitchFamily="34" charset="0"/>
              <a:ea typeface="黑体" panose="02010609060101010101" pitchFamily="49" charset="-122"/>
            </a:endParaRPr>
          </a:p>
        </p:txBody>
      </p:sp>
      <p:sp>
        <p:nvSpPr>
          <p:cNvPr id="5" name="矩形 4"/>
          <p:cNvSpPr/>
          <p:nvPr/>
        </p:nvSpPr>
        <p:spPr>
          <a:xfrm>
            <a:off x="2632451" y="3096347"/>
            <a:ext cx="7152920" cy="1015663"/>
          </a:xfrm>
          <a:prstGeom prst="rect">
            <a:avLst/>
          </a:prstGeom>
        </p:spPr>
        <p:txBody>
          <a:bodyPr wrap="none">
            <a:spAutoFit/>
          </a:bodyPr>
          <a:lstStyle/>
          <a:p>
            <a:r>
              <a:rPr lang="en-US" altLang="zh-CN" sz="6000" b="1" dirty="0">
                <a:solidFill>
                  <a:srgbClr val="0F208B"/>
                </a:solidFill>
                <a:latin typeface="Century Gothic" panose="020B0502020202020204" pitchFamily="34" charset="0"/>
              </a:rPr>
              <a:t>Thanks for </a:t>
            </a:r>
            <a:r>
              <a:rPr lang="en-US" altLang="zh-CN" sz="6000" b="1" dirty="0" smtClean="0">
                <a:solidFill>
                  <a:srgbClr val="0F208B"/>
                </a:solidFill>
                <a:latin typeface="Century Gothic" panose="020B0502020202020204" pitchFamily="34" charset="0"/>
              </a:rPr>
              <a:t>listening</a:t>
            </a:r>
            <a:endParaRPr lang="zh-CN" altLang="en-US" sz="6000" b="1" dirty="0">
              <a:solidFill>
                <a:srgbClr val="0F208B"/>
              </a:solidFill>
              <a:latin typeface="Century Gothic" panose="020B0502020202020204" pitchFamily="34" charset="0"/>
            </a:endParaRPr>
          </a:p>
        </p:txBody>
      </p:sp>
      <p:pic>
        <p:nvPicPr>
          <p:cNvPr id="3" name="图片 2"/>
          <p:cNvPicPr>
            <a:picLocks noChangeAspect="1"/>
          </p:cNvPicPr>
          <p:nvPr/>
        </p:nvPicPr>
        <p:blipFill rotWithShape="1">
          <a:blip r:embed="rId3"/>
          <a:srcRect l="19421" t="77754" r="12605" b="9193"/>
          <a:stretch/>
        </p:blipFill>
        <p:spPr>
          <a:xfrm>
            <a:off x="3561347" y="5573028"/>
            <a:ext cx="8287351" cy="895149"/>
          </a:xfrm>
          <a:prstGeom prst="rect">
            <a:avLst/>
          </a:prstGeom>
        </p:spPr>
      </p:pic>
      <p:pic>
        <p:nvPicPr>
          <p:cNvPr id="7" name="Picture 68">
            <a:extLst>
              <a:ext uri="{FF2B5EF4-FFF2-40B4-BE49-F238E27FC236}">
                <a16:creationId xmlns:a16="http://schemas.microsoft.com/office/drawing/2014/main" xmlns="" id="{7BACA621-2256-0D4F-ACFD-C28399F40F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167287" cy="1433015"/>
          </a:xfrm>
          <a:prstGeom prst="rect">
            <a:avLst/>
          </a:prstGeom>
        </p:spPr>
      </p:pic>
    </p:spTree>
    <p:extLst>
      <p:ext uri="{BB962C8B-B14F-4D97-AF65-F5344CB8AC3E}">
        <p14:creationId xmlns:p14="http://schemas.microsoft.com/office/powerpoint/2010/main" val="92387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63500"/>
            <a:ext cx="12199938" cy="699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a:extLst>
              <a:ext uri="{FF2B5EF4-FFF2-40B4-BE49-F238E27FC236}">
                <a16:creationId xmlns:a16="http://schemas.microsoft.com/office/drawing/2014/main" xmlns="" id="{724F1A64-BE61-4C26-B604-D04D6594B184}"/>
              </a:ext>
            </a:extLst>
          </p:cNvPr>
          <p:cNvSpPr/>
          <p:nvPr/>
        </p:nvSpPr>
        <p:spPr>
          <a:xfrm>
            <a:off x="-3175" y="5384800"/>
            <a:ext cx="12199938" cy="1473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xmlns="" id="{846158FF-3778-41C0-BAD0-B4F03B83B41A}"/>
              </a:ext>
            </a:extLst>
          </p:cNvPr>
          <p:cNvSpPr/>
          <p:nvPr/>
        </p:nvSpPr>
        <p:spPr>
          <a:xfrm>
            <a:off x="3108729" y="5847834"/>
            <a:ext cx="5672963" cy="461665"/>
          </a:xfrm>
          <a:prstGeom prst="rect">
            <a:avLst/>
          </a:prstGeom>
        </p:spPr>
        <p:txBody>
          <a:bodyPr wrap="none">
            <a:spAutoFit/>
          </a:bodyPr>
          <a:lstStyle/>
          <a:p>
            <a:r>
              <a:rPr lang="en-US" altLang="zh-CN" sz="2400" dirty="0"/>
              <a:t>Established on November 1, 1949, in Beijing</a:t>
            </a:r>
            <a:endParaRPr lang="zh-CN" altLang="en-US" sz="2400" dirty="0"/>
          </a:p>
        </p:txBody>
      </p:sp>
    </p:spTree>
    <p:extLst>
      <p:ext uri="{BB962C8B-B14F-4D97-AF65-F5344CB8AC3E}">
        <p14:creationId xmlns:p14="http://schemas.microsoft.com/office/powerpoint/2010/main" val="2410718663"/>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196001E-D6DA-D343-BAE1-A577C1CEC1FE}"/>
              </a:ext>
            </a:extLst>
          </p:cNvPr>
          <p:cNvSpPr/>
          <p:nvPr/>
        </p:nvSpPr>
        <p:spPr>
          <a:xfrm>
            <a:off x="1822013" y="-14897"/>
            <a:ext cx="10369987" cy="1204718"/>
          </a:xfrm>
          <a:prstGeom prst="rect">
            <a:avLst/>
          </a:prstGeom>
          <a:solidFill>
            <a:srgbClr val="112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 Box 5">
            <a:extLst>
              <a:ext uri="{FF2B5EF4-FFF2-40B4-BE49-F238E27FC236}">
                <a16:creationId xmlns:a16="http://schemas.microsoft.com/office/drawing/2014/main" xmlns="" id="{551D239E-8931-CD49-875A-ED3BB4BA6691}"/>
              </a:ext>
            </a:extLst>
          </p:cNvPr>
          <p:cNvSpPr txBox="1">
            <a:spLocks noChangeArrowheads="1"/>
          </p:cNvSpPr>
          <p:nvPr/>
        </p:nvSpPr>
        <p:spPr bwMode="auto">
          <a:xfrm>
            <a:off x="1602499" y="351619"/>
            <a:ext cx="10947258" cy="519113"/>
          </a:xfrm>
          <a:prstGeom prst="rect">
            <a:avLst/>
          </a:prstGeom>
          <a:noFill/>
          <a:ln>
            <a:noFill/>
          </a:ln>
          <a:effectLst>
            <a:outerShdw dist="12700" dir="5400000" algn="ctr" rotWithShape="0">
              <a:schemeClr val="folHlink">
                <a:alpha val="50000"/>
              </a:schemeClr>
            </a:outerShdw>
          </a:effectLst>
        </p:spPr>
        <p:txBody>
          <a:bodyPr anchor="ctr"/>
          <a:lstStyle>
            <a:lvl1pPr marL="360363" indent="-360363">
              <a:defRPr sz="2000">
                <a:solidFill>
                  <a:schemeClr val="accent2"/>
                </a:solidFill>
                <a:latin typeface="Arial" pitchFamily="34" charset="0"/>
                <a:ea typeface="宋体" pitchFamily="2" charset="-122"/>
              </a:defRPr>
            </a:lvl1pPr>
            <a:lvl2pPr marL="742950" indent="-285750">
              <a:defRPr sz="2000">
                <a:solidFill>
                  <a:schemeClr val="accent2"/>
                </a:solidFill>
                <a:latin typeface="Arial" pitchFamily="34" charset="0"/>
                <a:ea typeface="宋体" pitchFamily="2" charset="-122"/>
              </a:defRPr>
            </a:lvl2pPr>
            <a:lvl3pPr marL="1143000" indent="-228600">
              <a:defRPr sz="2000">
                <a:solidFill>
                  <a:schemeClr val="accent2"/>
                </a:solidFill>
                <a:latin typeface="Arial" pitchFamily="34" charset="0"/>
                <a:ea typeface="宋体" pitchFamily="2" charset="-122"/>
              </a:defRPr>
            </a:lvl3pPr>
            <a:lvl4pPr marL="1600200" indent="-228600">
              <a:defRPr sz="2000">
                <a:solidFill>
                  <a:schemeClr val="accent2"/>
                </a:solidFill>
                <a:latin typeface="Arial" pitchFamily="34" charset="0"/>
                <a:ea typeface="宋体" pitchFamily="2" charset="-122"/>
              </a:defRPr>
            </a:lvl4pPr>
            <a:lvl5pPr marL="2057400" indent="-228600">
              <a:defRPr sz="2000">
                <a:solidFill>
                  <a:schemeClr val="accent2"/>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000">
                <a:solidFill>
                  <a:schemeClr val="accent2"/>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000">
                <a:solidFill>
                  <a:schemeClr val="accent2"/>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000">
                <a:solidFill>
                  <a:schemeClr val="accent2"/>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000">
                <a:solidFill>
                  <a:schemeClr val="accent2"/>
                </a:solidFill>
                <a:latin typeface="Arial" pitchFamily="34" charset="0"/>
                <a:ea typeface="宋体" pitchFamily="2" charset="-122"/>
              </a:defRPr>
            </a:lvl9pPr>
          </a:lstStyle>
          <a:p>
            <a:pPr marL="360363" marR="0" lvl="0" indent="-360363"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solidFill>
                  <a:schemeClr val="bg1"/>
                </a:solidFill>
                <a:effectLst/>
                <a:uLnTx/>
                <a:uFillTx/>
                <a:latin typeface="NanumGothic ExtraBold" panose="020D0604000000000000" pitchFamily="34" charset="-127"/>
                <a:ea typeface="NanumGothic ExtraBold" panose="020D0604000000000000" pitchFamily="34" charset="-127"/>
              </a:rPr>
              <a:t> </a:t>
            </a:r>
            <a:r>
              <a:rPr lang="en-US" sz="3600" b="1" dirty="0">
                <a:solidFill>
                  <a:schemeClr val="bg1"/>
                </a:solidFill>
                <a:latin typeface="Century Gothic" charset="0"/>
                <a:ea typeface="Century Gothic" charset="0"/>
                <a:cs typeface="Century Gothic" charset="0"/>
              </a:rPr>
              <a:t>Position in China’s National Innovation System </a:t>
            </a:r>
          </a:p>
        </p:txBody>
      </p:sp>
      <p:pic>
        <p:nvPicPr>
          <p:cNvPr id="3" name="Picture 2">
            <a:extLst>
              <a:ext uri="{FF2B5EF4-FFF2-40B4-BE49-F238E27FC236}">
                <a16:creationId xmlns:a16="http://schemas.microsoft.com/office/drawing/2014/main" xmlns="" id="{66D690C9-FE9D-2B4B-A0DB-9EA3AEF3EE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98"/>
            <a:ext cx="1822013" cy="1204719"/>
          </a:xfrm>
          <a:prstGeom prst="rect">
            <a:avLst/>
          </a:prstGeom>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019" y="1524000"/>
            <a:ext cx="10620375"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875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115" y="-1588"/>
            <a:ext cx="12628789" cy="6870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本框 1">
            <a:extLst>
              <a:ext uri="{FF2B5EF4-FFF2-40B4-BE49-F238E27FC236}">
                <a16:creationId xmlns:a16="http://schemas.microsoft.com/office/drawing/2014/main" xmlns="" id="{9BC3EC3B-3D9C-4A0A-B76A-C25AE1A77AC6}"/>
              </a:ext>
            </a:extLst>
          </p:cNvPr>
          <p:cNvSpPr txBox="1"/>
          <p:nvPr/>
        </p:nvSpPr>
        <p:spPr>
          <a:xfrm>
            <a:off x="3492500" y="165100"/>
            <a:ext cx="8369300" cy="951543"/>
          </a:xfrm>
          <a:prstGeom prst="rect">
            <a:avLst/>
          </a:prstGeom>
          <a:noFill/>
        </p:spPr>
        <p:txBody>
          <a:bodyPr wrap="square" rtlCol="0">
            <a:spAutoFit/>
          </a:bodyPr>
          <a:lstStyle/>
          <a:p>
            <a:pPr marL="285750" indent="-285750">
              <a:lnSpc>
                <a:spcPct val="120000"/>
              </a:lnSpc>
              <a:buFont typeface="Wingdings" panose="05000000000000000000" pitchFamily="2" charset="2"/>
              <a:buChar char="Ø"/>
            </a:pPr>
            <a:r>
              <a:rPr lang="en-US" altLang="zh-CN" sz="1600" dirty="0">
                <a:solidFill>
                  <a:srgbClr val="0070C0"/>
                </a:solidFill>
                <a:latin typeface="Arial" panose="020B0604020202020204" pitchFamily="34" charset="0"/>
                <a:cs typeface="Arial" panose="020B0604020202020204" pitchFamily="34" charset="0"/>
              </a:rPr>
              <a:t>Basic science and technologies</a:t>
            </a:r>
          </a:p>
          <a:p>
            <a:pPr marL="285750" indent="-285750">
              <a:lnSpc>
                <a:spcPct val="120000"/>
              </a:lnSpc>
              <a:buFont typeface="Wingdings" panose="05000000000000000000" pitchFamily="2" charset="2"/>
              <a:buChar char="Ø"/>
            </a:pPr>
            <a:r>
              <a:rPr lang="en-US" altLang="zh-CN" sz="1600" dirty="0">
                <a:solidFill>
                  <a:srgbClr val="0070C0"/>
                </a:solidFill>
                <a:latin typeface="Arial" panose="020B0604020202020204" pitchFamily="34" charset="0"/>
                <a:cs typeface="Arial" panose="020B0604020202020204" pitchFamily="34" charset="0"/>
              </a:rPr>
              <a:t>Strategic advance technologies</a:t>
            </a:r>
          </a:p>
          <a:p>
            <a:pPr marL="285750" indent="-285750">
              <a:lnSpc>
                <a:spcPct val="120000"/>
              </a:lnSpc>
              <a:buFont typeface="Wingdings" panose="05000000000000000000" pitchFamily="2" charset="2"/>
              <a:buChar char="Ø"/>
            </a:pPr>
            <a:r>
              <a:rPr lang="en-US" altLang="zh-CN" sz="1600" dirty="0">
                <a:solidFill>
                  <a:srgbClr val="0070C0"/>
                </a:solidFill>
                <a:latin typeface="Arial" panose="020B0604020202020204" pitchFamily="34" charset="0"/>
                <a:cs typeface="Arial" panose="020B0604020202020204" pitchFamily="34" charset="0"/>
              </a:rPr>
              <a:t>Areas related to the public welfare and the development of emerging industries</a:t>
            </a:r>
            <a:endParaRPr lang="zh-CN" altLang="en-US" sz="16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76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67">
            <a:extLst>
              <a:ext uri="{FF2B5EF4-FFF2-40B4-BE49-F238E27FC236}">
                <a16:creationId xmlns:a16="http://schemas.microsoft.com/office/drawing/2014/main" xmlns="" id="{0149454F-A8F2-B04D-BBC5-F25FD73C8994}"/>
              </a:ext>
            </a:extLst>
          </p:cNvPr>
          <p:cNvSpPr/>
          <p:nvPr/>
        </p:nvSpPr>
        <p:spPr>
          <a:xfrm>
            <a:off x="1822013" y="-14897"/>
            <a:ext cx="10369987" cy="1204718"/>
          </a:xfrm>
          <a:prstGeom prst="rect">
            <a:avLst/>
          </a:prstGeom>
          <a:solidFill>
            <a:srgbClr val="11248B"/>
          </a:solidFill>
          <a:ln w="1905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a:ea typeface="+mn-ea"/>
              <a:cs typeface="+mn-cs"/>
            </a:endParaRPr>
          </a:p>
        </p:txBody>
      </p:sp>
      <p:pic>
        <p:nvPicPr>
          <p:cNvPr id="89" name="Picture 68">
            <a:extLst>
              <a:ext uri="{FF2B5EF4-FFF2-40B4-BE49-F238E27FC236}">
                <a16:creationId xmlns:a16="http://schemas.microsoft.com/office/drawing/2014/main" xmlns="" id="{7BACA621-2256-0D4F-ACFD-C28399F40F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98"/>
            <a:ext cx="1822013" cy="1204719"/>
          </a:xfrm>
          <a:prstGeom prst="rect">
            <a:avLst/>
          </a:prstGeom>
        </p:spPr>
      </p:pic>
      <p:sp>
        <p:nvSpPr>
          <p:cNvPr id="90" name="矩形 2">
            <a:extLst>
              <a:ext uri="{FF2B5EF4-FFF2-40B4-BE49-F238E27FC236}">
                <a16:creationId xmlns:a16="http://schemas.microsoft.com/office/drawing/2014/main" xmlns="" id="{49CD7C2B-2875-FF48-9E27-6CB971616B65}"/>
              </a:ext>
            </a:extLst>
          </p:cNvPr>
          <p:cNvSpPr/>
          <p:nvPr/>
        </p:nvSpPr>
        <p:spPr>
          <a:xfrm>
            <a:off x="2290549" y="223416"/>
            <a:ext cx="8704594" cy="646331"/>
          </a:xfrm>
          <a:prstGeom prst="rect">
            <a:avLst/>
          </a:prstGeom>
          <a:noFill/>
        </p:spPr>
        <p:txBody>
          <a:bodyPr wrap="square" rtlCol="0">
            <a:spAutoFit/>
          </a:bodyPr>
          <a:lstStyle/>
          <a:p>
            <a:pPr algn="ctr">
              <a:defRPr/>
            </a:pPr>
            <a:r>
              <a:rPr lang="en-US" altLang="zh-CN" sz="3600" b="1" dirty="0">
                <a:solidFill>
                  <a:prstClr val="white"/>
                </a:solidFill>
                <a:latin typeface="Century Gothic" charset="0"/>
                <a:ea typeface="Century Gothic" charset="0"/>
                <a:cs typeface="Century Gothic" charset="0"/>
              </a:rPr>
              <a:t>CAS</a:t>
            </a:r>
            <a:r>
              <a:rPr lang="zh-Hans" altLang="en-US" sz="3600" b="1" dirty="0">
                <a:solidFill>
                  <a:prstClr val="white"/>
                </a:solidFill>
                <a:latin typeface="Century Gothic" charset="0"/>
                <a:ea typeface="Century Gothic" charset="0"/>
                <a:cs typeface="Century Gothic" charset="0"/>
              </a:rPr>
              <a:t> </a:t>
            </a:r>
            <a:r>
              <a:rPr lang="en-US" altLang="zh-CN" sz="3600" b="1" dirty="0">
                <a:solidFill>
                  <a:prstClr val="white"/>
                </a:solidFill>
                <a:latin typeface="Century Gothic" charset="0"/>
                <a:ea typeface="Century Gothic" charset="0"/>
                <a:cs typeface="Century Gothic" charset="0"/>
              </a:rPr>
              <a:t>Internationalization Strategy </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3" y="1355728"/>
            <a:ext cx="11839575" cy="5395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a:extLst>
              <a:ext uri="{FF2B5EF4-FFF2-40B4-BE49-F238E27FC236}">
                <a16:creationId xmlns:a16="http://schemas.microsoft.com/office/drawing/2014/main" xmlns="" id="{8C79D413-C5F8-4ABA-8D54-D97819AB6433}"/>
              </a:ext>
            </a:extLst>
          </p:cNvPr>
          <p:cNvSpPr/>
          <p:nvPr/>
        </p:nvSpPr>
        <p:spPr>
          <a:xfrm>
            <a:off x="368300" y="1338699"/>
            <a:ext cx="6794500" cy="830997"/>
          </a:xfrm>
          <a:prstGeom prst="rect">
            <a:avLst/>
          </a:prstGeom>
        </p:spPr>
        <p:txBody>
          <a:bodyPr wrap="square">
            <a:spAutoFit/>
          </a:bodyPr>
          <a:lstStyle/>
          <a:p>
            <a:pPr>
              <a:lnSpc>
                <a:spcPct val="120000"/>
              </a:lnSpc>
            </a:pPr>
            <a:r>
              <a:rPr lang="en-US" altLang="zh-CN" sz="2000" i="1" dirty="0">
                <a:latin typeface="Century Gothic" panose="020B0502020202020204" pitchFamily="34" charset="0"/>
                <a:cs typeface="Arial" panose="020B0604020202020204" pitchFamily="34" charset="0"/>
              </a:rPr>
              <a:t>Extensive and diversified forms of </a:t>
            </a:r>
            <a:r>
              <a:rPr lang="en-US" altLang="zh-CN" sz="2000" i="1" dirty="0" smtClean="0">
                <a:latin typeface="Century Gothic" panose="020B0502020202020204" pitchFamily="34" charset="0"/>
                <a:cs typeface="Arial" panose="020B0604020202020204" pitchFamily="34" charset="0"/>
              </a:rPr>
              <a:t>funding opportunities to support international cooperation</a:t>
            </a:r>
            <a:endParaRPr lang="zh-CN" altLang="en-US" sz="2000" i="1" dirty="0">
              <a:latin typeface="Century Gothic" panose="020B0502020202020204" pitchFamily="34" charset="0"/>
              <a:cs typeface="Arial" panose="020B0604020202020204" pitchFamily="34" charset="0"/>
            </a:endParaRPr>
          </a:p>
        </p:txBody>
      </p:sp>
      <p:sp>
        <p:nvSpPr>
          <p:cNvPr id="3" name="文本框 2">
            <a:extLst>
              <a:ext uri="{FF2B5EF4-FFF2-40B4-BE49-F238E27FC236}">
                <a16:creationId xmlns:a16="http://schemas.microsoft.com/office/drawing/2014/main" xmlns="" id="{BC696E10-673B-4F30-AEE8-1E51EFB9AD11}"/>
              </a:ext>
            </a:extLst>
          </p:cNvPr>
          <p:cNvSpPr txBox="1"/>
          <p:nvPr/>
        </p:nvSpPr>
        <p:spPr>
          <a:xfrm>
            <a:off x="368300" y="6051884"/>
            <a:ext cx="5587332" cy="369332"/>
          </a:xfrm>
          <a:prstGeom prst="rect">
            <a:avLst/>
          </a:prstGeom>
          <a:noFill/>
        </p:spPr>
        <p:txBody>
          <a:bodyPr wrap="square" rtlCol="0">
            <a:spAutoFit/>
          </a:bodyPr>
          <a:lstStyle/>
          <a:p>
            <a:r>
              <a:rPr lang="en-US" altLang="zh-CN" i="1" dirty="0">
                <a:latin typeface="Century Gothic" panose="020B0502020202020204" pitchFamily="34" charset="0"/>
              </a:rPr>
              <a:t>For details, email </a:t>
            </a:r>
            <a:r>
              <a:rPr lang="en-US" altLang="zh-CN" i="1" dirty="0">
                <a:latin typeface="Century Gothic" panose="020B0502020202020204" pitchFamily="34" charset="0"/>
                <a:hlinkClick r:id="rId5"/>
              </a:rPr>
              <a:t>cas_en@cas.cn</a:t>
            </a:r>
            <a:r>
              <a:rPr lang="en-US" altLang="zh-CN" i="1" dirty="0">
                <a:latin typeface="Century Gothic" panose="020B0502020202020204" pitchFamily="34" charset="0"/>
              </a:rPr>
              <a:t> </a:t>
            </a:r>
            <a:endParaRPr lang="zh-CN" altLang="en-US" i="1" dirty="0">
              <a:latin typeface="Century Gothic" panose="020B0502020202020204" pitchFamily="34" charset="0"/>
            </a:endParaRPr>
          </a:p>
        </p:txBody>
      </p:sp>
    </p:spTree>
    <p:extLst>
      <p:ext uri="{BB962C8B-B14F-4D97-AF65-F5344CB8AC3E}">
        <p14:creationId xmlns:p14="http://schemas.microsoft.com/office/powerpoint/2010/main" val="399705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4779"/>
          <a:stretch/>
        </p:blipFill>
        <p:spPr bwMode="auto">
          <a:xfrm>
            <a:off x="0" y="0"/>
            <a:ext cx="12193588" cy="340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a:extLst>
              <a:ext uri="{FF2B5EF4-FFF2-40B4-BE49-F238E27FC236}">
                <a16:creationId xmlns:a16="http://schemas.microsoft.com/office/drawing/2014/main" xmlns="" id="{8C79D413-C5F8-4ABA-8D54-D97819AB6433}"/>
              </a:ext>
            </a:extLst>
          </p:cNvPr>
          <p:cNvSpPr/>
          <p:nvPr/>
        </p:nvSpPr>
        <p:spPr>
          <a:xfrm>
            <a:off x="-9525" y="3383439"/>
            <a:ext cx="12192000" cy="1569660"/>
          </a:xfrm>
          <a:prstGeom prst="rect">
            <a:avLst/>
          </a:prstGeom>
        </p:spPr>
        <p:txBody>
          <a:bodyPr wrap="square">
            <a:spAutoFit/>
          </a:bodyPr>
          <a:lstStyle/>
          <a:p>
            <a:pPr algn="ctr">
              <a:lnSpc>
                <a:spcPct val="120000"/>
              </a:lnSpc>
            </a:pPr>
            <a:r>
              <a:rPr lang="en-US" altLang="zh-CN" sz="4000" b="1" dirty="0" smtClean="0">
                <a:solidFill>
                  <a:srgbClr val="0F208B"/>
                </a:solidFill>
                <a:latin typeface="Century Gothic" panose="020B0502020202020204" pitchFamily="34" charset="0"/>
                <a:cs typeface="Arial" panose="020B0604020202020204" pitchFamily="34" charset="0"/>
              </a:rPr>
              <a:t>International Cooperation and GOSC:</a:t>
            </a:r>
          </a:p>
          <a:p>
            <a:pPr algn="ctr">
              <a:lnSpc>
                <a:spcPct val="120000"/>
              </a:lnSpc>
            </a:pPr>
            <a:r>
              <a:rPr lang="en-US" altLang="zh-CN" sz="4000" b="1" dirty="0" smtClean="0">
                <a:solidFill>
                  <a:srgbClr val="0F208B"/>
                </a:solidFill>
                <a:latin typeface="Century Gothic" panose="020B0502020202020204" pitchFamily="34" charset="0"/>
                <a:cs typeface="Arial" panose="020B0604020202020204" pitchFamily="34" charset="0"/>
              </a:rPr>
              <a:t>Connect CAS with the rest of the World!</a:t>
            </a:r>
            <a:endParaRPr lang="zh-CN" altLang="en-US" sz="4000" b="1" dirty="0">
              <a:solidFill>
                <a:srgbClr val="0F208B"/>
              </a:solidFill>
              <a:latin typeface="Century Gothic" panose="020B0502020202020204" pitchFamily="34" charset="0"/>
              <a:cs typeface="Arial" panose="020B0604020202020204" pitchFamily="34" charset="0"/>
            </a:endParaRPr>
          </a:p>
        </p:txBody>
      </p:sp>
      <p:sp>
        <p:nvSpPr>
          <p:cNvPr id="2" name="文本框 1"/>
          <p:cNvSpPr txBox="1"/>
          <p:nvPr/>
        </p:nvSpPr>
        <p:spPr>
          <a:xfrm>
            <a:off x="809624" y="5040401"/>
            <a:ext cx="10887075" cy="1508105"/>
          </a:xfrm>
          <a:prstGeom prst="rect">
            <a:avLst/>
          </a:prstGeom>
          <a:noFill/>
        </p:spPr>
        <p:txBody>
          <a:bodyPr wrap="square" rtlCol="0">
            <a:spAutoFit/>
          </a:bodyPr>
          <a:lstStyle/>
          <a:p>
            <a:r>
              <a:rPr lang="en-US" altLang="zh-CN" sz="2300" dirty="0" smtClean="0">
                <a:solidFill>
                  <a:srgbClr val="0F208B"/>
                </a:solidFill>
              </a:rPr>
              <a:t>CAS attaches great importance to international cooperation and considers it as a recipe of its success. Through Global Open Science Cloud and its support to international research activities, we will work with our partners to harness the full potential of cooperation network and e-infrastructure to advance science and address global challenges. </a:t>
            </a:r>
            <a:endParaRPr lang="zh-CN" altLang="en-US" sz="2300" dirty="0">
              <a:solidFill>
                <a:srgbClr val="0F208B"/>
              </a:solidFill>
            </a:endParaRPr>
          </a:p>
        </p:txBody>
      </p:sp>
    </p:spTree>
    <p:extLst>
      <p:ext uri="{BB962C8B-B14F-4D97-AF65-F5344CB8AC3E}">
        <p14:creationId xmlns:p14="http://schemas.microsoft.com/office/powerpoint/2010/main" val="3194624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67">
            <a:extLst>
              <a:ext uri="{FF2B5EF4-FFF2-40B4-BE49-F238E27FC236}">
                <a16:creationId xmlns:a16="http://schemas.microsoft.com/office/drawing/2014/main" xmlns="" id="{0149454F-A8F2-B04D-BBC5-F25FD73C8994}"/>
              </a:ext>
            </a:extLst>
          </p:cNvPr>
          <p:cNvSpPr/>
          <p:nvPr/>
        </p:nvSpPr>
        <p:spPr>
          <a:xfrm>
            <a:off x="1822013" y="-14897"/>
            <a:ext cx="10369987" cy="1204718"/>
          </a:xfrm>
          <a:prstGeom prst="rect">
            <a:avLst/>
          </a:prstGeom>
          <a:solidFill>
            <a:srgbClr val="11248B"/>
          </a:solidFill>
          <a:ln w="1905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a:ea typeface="+mn-ea"/>
              <a:cs typeface="+mn-cs"/>
            </a:endParaRPr>
          </a:p>
        </p:txBody>
      </p:sp>
      <p:pic>
        <p:nvPicPr>
          <p:cNvPr id="89" name="Picture 68">
            <a:extLst>
              <a:ext uri="{FF2B5EF4-FFF2-40B4-BE49-F238E27FC236}">
                <a16:creationId xmlns:a16="http://schemas.microsoft.com/office/drawing/2014/main" xmlns="" id="{7BACA621-2256-0D4F-ACFD-C28399F40F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98"/>
            <a:ext cx="1822013" cy="1204719"/>
          </a:xfrm>
          <a:prstGeom prst="rect">
            <a:avLst/>
          </a:prstGeom>
        </p:spPr>
      </p:pic>
      <p:sp>
        <p:nvSpPr>
          <p:cNvPr id="90" name="矩形 2">
            <a:extLst>
              <a:ext uri="{FF2B5EF4-FFF2-40B4-BE49-F238E27FC236}">
                <a16:creationId xmlns:a16="http://schemas.microsoft.com/office/drawing/2014/main" xmlns="" id="{49CD7C2B-2875-FF48-9E27-6CB971616B65}"/>
              </a:ext>
            </a:extLst>
          </p:cNvPr>
          <p:cNvSpPr/>
          <p:nvPr/>
        </p:nvSpPr>
        <p:spPr>
          <a:xfrm>
            <a:off x="1890498" y="223137"/>
            <a:ext cx="9901451" cy="646331"/>
          </a:xfrm>
          <a:prstGeom prst="rect">
            <a:avLst/>
          </a:prstGeom>
          <a:noFill/>
        </p:spPr>
        <p:txBody>
          <a:bodyPr wrap="square" rtlCol="0">
            <a:spAutoFit/>
          </a:bodyPr>
          <a:lstStyle/>
          <a:p>
            <a:pPr algn="ctr">
              <a:defRPr/>
            </a:pPr>
            <a:r>
              <a:rPr lang="en-US" altLang="zh-CN" sz="3600" b="1" dirty="0">
                <a:solidFill>
                  <a:prstClr val="white"/>
                </a:solidFill>
                <a:latin typeface="Century Gothic" charset="0"/>
                <a:ea typeface="Century Gothic" charset="0"/>
                <a:cs typeface="Century Gothic" charset="0"/>
              </a:rPr>
              <a:t>CAS</a:t>
            </a:r>
            <a:r>
              <a:rPr lang="zh-Hans" altLang="en-US" sz="3600" b="1" dirty="0">
                <a:solidFill>
                  <a:prstClr val="white"/>
                </a:solidFill>
                <a:latin typeface="Century Gothic" charset="0"/>
                <a:ea typeface="Century Gothic" charset="0"/>
                <a:cs typeface="Century Gothic" charset="0"/>
              </a:rPr>
              <a:t> </a:t>
            </a:r>
            <a:r>
              <a:rPr lang="en-US" altLang="zh-Hans" sz="3600" b="1" dirty="0">
                <a:solidFill>
                  <a:prstClr val="white"/>
                </a:solidFill>
                <a:latin typeface="Century Gothic" charset="0"/>
                <a:ea typeface="Century Gothic" charset="0"/>
                <a:cs typeface="Century Gothic" charset="0"/>
              </a:rPr>
              <a:t>connection with the World</a:t>
            </a:r>
            <a:r>
              <a:rPr lang="en-US" altLang="zh-CN" sz="3600" b="1" dirty="0">
                <a:solidFill>
                  <a:prstClr val="white"/>
                </a:solidFill>
                <a:latin typeface="Century Gothic" charset="0"/>
                <a:ea typeface="Century Gothic" charset="0"/>
                <a:cs typeface="Century Gothic" charset="0"/>
              </a:rPr>
              <a:t> </a:t>
            </a:r>
          </a:p>
        </p:txBody>
      </p:sp>
      <p:grpSp>
        <p:nvGrpSpPr>
          <p:cNvPr id="8" name="组合 7"/>
          <p:cNvGrpSpPr/>
          <p:nvPr/>
        </p:nvGrpSpPr>
        <p:grpSpPr>
          <a:xfrm>
            <a:off x="7188168" y="1293529"/>
            <a:ext cx="4851432" cy="2564096"/>
            <a:chOff x="3495675" y="2898709"/>
            <a:chExt cx="5736130" cy="3683370"/>
          </a:xfrm>
        </p:grpSpPr>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656" t="26919" r="42317" b="6837"/>
            <a:stretch/>
          </p:blipFill>
          <p:spPr>
            <a:xfrm>
              <a:off x="3495675" y="2898709"/>
              <a:ext cx="5736130" cy="3683370"/>
            </a:xfrm>
            <a:prstGeom prst="rect">
              <a:avLst/>
            </a:prstGeom>
          </p:spPr>
        </p:pic>
        <p:sp>
          <p:nvSpPr>
            <p:cNvPr id="10" name="文本框 9"/>
            <p:cNvSpPr txBox="1"/>
            <p:nvPr/>
          </p:nvSpPr>
          <p:spPr>
            <a:xfrm>
              <a:off x="3581401" y="5400621"/>
              <a:ext cx="5324474" cy="1102268"/>
            </a:xfrm>
            <a:prstGeom prst="rect">
              <a:avLst/>
            </a:prstGeom>
            <a:noFill/>
          </p:spPr>
          <p:txBody>
            <a:bodyPr wrap="square" rtlCol="0">
              <a:spAutoFit/>
            </a:bodyPr>
            <a:lstStyle/>
            <a:p>
              <a:r>
                <a:rPr lang="en-US" altLang="zh-CN" sz="1600" b="1" i="1" dirty="0">
                  <a:solidFill>
                    <a:schemeClr val="tx2">
                      <a:lumMod val="50000"/>
                    </a:schemeClr>
                  </a:solidFill>
                  <a:latin typeface="Century Gothic" panose="020B0502020202020204" pitchFamily="34" charset="0"/>
                  <a:cs typeface="Arial" panose="020B0604020202020204" pitchFamily="34" charset="0"/>
                </a:rPr>
                <a:t>CAS scientists travelled broad 2011-2019</a:t>
              </a:r>
            </a:p>
            <a:p>
              <a:r>
                <a:rPr lang="en-US" altLang="zh-CN" sz="1600" b="1" i="1" dirty="0">
                  <a:solidFill>
                    <a:schemeClr val="tx2">
                      <a:lumMod val="50000"/>
                    </a:schemeClr>
                  </a:solidFill>
                  <a:latin typeface="Century Gothic" panose="020B0502020202020204" pitchFamily="34" charset="0"/>
                  <a:cs typeface="Arial" panose="020B0604020202020204" pitchFamily="34" charset="0"/>
                </a:rPr>
                <a:t>Top 3: EU, US, Japan</a:t>
              </a:r>
            </a:p>
            <a:p>
              <a:r>
                <a:rPr lang="en-US" altLang="zh-CN" sz="1600" b="1" i="1" dirty="0">
                  <a:solidFill>
                    <a:schemeClr val="tx2">
                      <a:lumMod val="50000"/>
                    </a:schemeClr>
                  </a:solidFill>
                  <a:latin typeface="Century Gothic" panose="020B0502020202020204" pitchFamily="34" charset="0"/>
                  <a:cs typeface="Arial" panose="020B0604020202020204" pitchFamily="34" charset="0"/>
                </a:rPr>
                <a:t>Top 3 in EU: Germany, France, Italy </a:t>
              </a:r>
              <a:endParaRPr lang="zh-CN" altLang="en-US" sz="1600" b="1" i="1" dirty="0">
                <a:solidFill>
                  <a:schemeClr val="tx2">
                    <a:lumMod val="50000"/>
                  </a:schemeClr>
                </a:solidFill>
                <a:latin typeface="Century Gothic" panose="020B0502020202020204" pitchFamily="34" charset="0"/>
                <a:cs typeface="Arial" panose="020B0604020202020204" pitchFamily="34" charset="0"/>
              </a:endParaRPr>
            </a:p>
          </p:txBody>
        </p:sp>
      </p:grpSp>
      <p:pic>
        <p:nvPicPr>
          <p:cNvPr id="11" name="图片 10"/>
          <p:cNvPicPr>
            <a:picLocks noChangeAspect="1"/>
          </p:cNvPicPr>
          <p:nvPr/>
        </p:nvPicPr>
        <p:blipFill rotWithShape="1">
          <a:blip r:embed="rId5">
            <a:extLst>
              <a:ext uri="{28A0092B-C50C-407E-A947-70E740481C1C}">
                <a14:useLocalDpi xmlns:a14="http://schemas.microsoft.com/office/drawing/2010/main" val="0"/>
              </a:ext>
            </a:extLst>
          </a:blip>
          <a:srcRect l="499" t="18901" r="32515" b="8932"/>
          <a:stretch/>
        </p:blipFill>
        <p:spPr>
          <a:xfrm>
            <a:off x="133350" y="2533295"/>
            <a:ext cx="6889807" cy="4222531"/>
          </a:xfrm>
          <a:prstGeom prst="rect">
            <a:avLst/>
          </a:prstGeom>
        </p:spPr>
      </p:pic>
      <p:sp>
        <p:nvSpPr>
          <p:cNvPr id="12" name="文本框 11"/>
          <p:cNvSpPr txBox="1"/>
          <p:nvPr/>
        </p:nvSpPr>
        <p:spPr>
          <a:xfrm>
            <a:off x="95250" y="5924829"/>
            <a:ext cx="7078579" cy="830997"/>
          </a:xfrm>
          <a:prstGeom prst="rect">
            <a:avLst/>
          </a:prstGeom>
          <a:noFill/>
        </p:spPr>
        <p:txBody>
          <a:bodyPr wrap="square" rtlCol="0">
            <a:spAutoFit/>
          </a:bodyPr>
          <a:lstStyle/>
          <a:p>
            <a:r>
              <a:rPr lang="en-US" altLang="zh-CN" sz="1600" b="1" i="1" dirty="0">
                <a:solidFill>
                  <a:schemeClr val="tx2">
                    <a:lumMod val="50000"/>
                  </a:schemeClr>
                </a:solidFill>
                <a:latin typeface="Century Gothic" panose="020B0502020202020204" pitchFamily="34" charset="0"/>
                <a:cs typeface="Arial" panose="020B0604020202020204" pitchFamily="34" charset="0"/>
              </a:rPr>
              <a:t>CAS papers published </a:t>
            </a:r>
            <a:r>
              <a:rPr lang="en-US" altLang="zh-CN" sz="1600" b="1" i="1" dirty="0" smtClean="0">
                <a:solidFill>
                  <a:schemeClr val="tx2">
                    <a:lumMod val="50000"/>
                  </a:schemeClr>
                </a:solidFill>
                <a:latin typeface="Century Gothic" panose="020B0502020202020204" pitchFamily="34" charset="0"/>
                <a:cs typeface="Arial" panose="020B0604020202020204" pitchFamily="34" charset="0"/>
              </a:rPr>
              <a:t>based on international cooperation 2015-2019</a:t>
            </a:r>
            <a:endParaRPr lang="en-US" altLang="zh-CN" sz="1600" b="1" i="1" dirty="0">
              <a:solidFill>
                <a:schemeClr val="tx2">
                  <a:lumMod val="50000"/>
                </a:schemeClr>
              </a:solidFill>
              <a:latin typeface="Century Gothic" panose="020B0502020202020204" pitchFamily="34" charset="0"/>
              <a:cs typeface="Arial" panose="020B0604020202020204" pitchFamily="34" charset="0"/>
            </a:endParaRPr>
          </a:p>
          <a:p>
            <a:r>
              <a:rPr lang="en-US" altLang="zh-CN" sz="1600" b="1" i="1" dirty="0">
                <a:solidFill>
                  <a:schemeClr val="tx2">
                    <a:lumMod val="50000"/>
                  </a:schemeClr>
                </a:solidFill>
                <a:latin typeface="Century Gothic" panose="020B0502020202020204" pitchFamily="34" charset="0"/>
                <a:cs typeface="Arial" panose="020B0604020202020204" pitchFamily="34" charset="0"/>
              </a:rPr>
              <a:t>Top 3: EU, US, </a:t>
            </a:r>
            <a:r>
              <a:rPr lang="en-US" altLang="zh-CN" sz="1600" b="1" i="1" dirty="0" smtClean="0">
                <a:solidFill>
                  <a:schemeClr val="tx2">
                    <a:lumMod val="50000"/>
                  </a:schemeClr>
                </a:solidFill>
                <a:latin typeface="Century Gothic" panose="020B0502020202020204" pitchFamily="34" charset="0"/>
                <a:cs typeface="Arial" panose="020B0604020202020204" pitchFamily="34" charset="0"/>
              </a:rPr>
              <a:t>UK</a:t>
            </a:r>
            <a:endParaRPr lang="en-US" altLang="zh-CN" sz="1600" b="1" i="1" dirty="0">
              <a:solidFill>
                <a:schemeClr val="tx2">
                  <a:lumMod val="50000"/>
                </a:schemeClr>
              </a:solidFill>
              <a:latin typeface="Century Gothic" panose="020B0502020202020204" pitchFamily="34" charset="0"/>
              <a:cs typeface="Arial" panose="020B0604020202020204" pitchFamily="34" charset="0"/>
            </a:endParaRPr>
          </a:p>
          <a:p>
            <a:r>
              <a:rPr lang="en-US" altLang="zh-CN" sz="1600" b="1" i="1" dirty="0">
                <a:solidFill>
                  <a:schemeClr val="tx2">
                    <a:lumMod val="50000"/>
                  </a:schemeClr>
                </a:solidFill>
                <a:latin typeface="Century Gothic" panose="020B0502020202020204" pitchFamily="34" charset="0"/>
                <a:cs typeface="Arial" panose="020B0604020202020204" pitchFamily="34" charset="0"/>
              </a:rPr>
              <a:t>Top 3 in EU: Germany, France, Italy</a:t>
            </a:r>
            <a:endParaRPr lang="zh-CN" altLang="en-US" sz="1600" b="1" i="1" dirty="0">
              <a:solidFill>
                <a:schemeClr val="tx2">
                  <a:lumMod val="50000"/>
                </a:schemeClr>
              </a:solidFill>
              <a:latin typeface="Century Gothic" panose="020B0502020202020204" pitchFamily="34" charset="0"/>
              <a:cs typeface="Arial" panose="020B0604020202020204" pitchFamily="34" charset="0"/>
            </a:endParaRPr>
          </a:p>
        </p:txBody>
      </p:sp>
      <p:pic>
        <p:nvPicPr>
          <p:cNvPr id="13" name="图片 12"/>
          <p:cNvPicPr>
            <a:picLocks noChangeAspect="1"/>
          </p:cNvPicPr>
          <p:nvPr/>
        </p:nvPicPr>
        <p:blipFill rotWithShape="1">
          <a:blip r:embed="rId6">
            <a:extLst>
              <a:ext uri="{28A0092B-C50C-407E-A947-70E740481C1C}">
                <a14:useLocalDpi xmlns:a14="http://schemas.microsoft.com/office/drawing/2010/main" val="0"/>
              </a:ext>
            </a:extLst>
          </a:blip>
          <a:srcRect l="353" t="17649" r="32867" b="3392"/>
          <a:stretch/>
        </p:blipFill>
        <p:spPr>
          <a:xfrm>
            <a:off x="7197693" y="4042647"/>
            <a:ext cx="4851432" cy="2694483"/>
          </a:xfrm>
          <a:prstGeom prst="rect">
            <a:avLst/>
          </a:prstGeom>
        </p:spPr>
      </p:pic>
      <p:sp>
        <p:nvSpPr>
          <p:cNvPr id="14" name="文本框 13"/>
          <p:cNvSpPr txBox="1"/>
          <p:nvPr/>
        </p:nvSpPr>
        <p:spPr>
          <a:xfrm>
            <a:off x="7259081" y="5920912"/>
            <a:ext cx="4887096" cy="830997"/>
          </a:xfrm>
          <a:prstGeom prst="rect">
            <a:avLst/>
          </a:prstGeom>
          <a:noFill/>
        </p:spPr>
        <p:txBody>
          <a:bodyPr wrap="square" rtlCol="0">
            <a:spAutoFit/>
          </a:bodyPr>
          <a:lstStyle/>
          <a:p>
            <a:r>
              <a:rPr lang="en-US" altLang="zh-CN" sz="1600" b="1" i="1" dirty="0">
                <a:solidFill>
                  <a:schemeClr val="tx2">
                    <a:lumMod val="50000"/>
                  </a:schemeClr>
                </a:solidFill>
                <a:latin typeface="Century Gothic" panose="020B0502020202020204" pitchFamily="34" charset="0"/>
                <a:cs typeface="Arial" panose="020B0604020202020204" pitchFamily="34" charset="0"/>
              </a:rPr>
              <a:t>Scientists </a:t>
            </a:r>
            <a:r>
              <a:rPr lang="en-US" altLang="zh-CN" sz="1600" b="1" i="1" dirty="0" smtClean="0">
                <a:solidFill>
                  <a:schemeClr val="tx2">
                    <a:lumMod val="50000"/>
                  </a:schemeClr>
                </a:solidFill>
                <a:latin typeface="Century Gothic" panose="020B0502020202020204" pitchFamily="34" charset="0"/>
                <a:cs typeface="Arial" panose="020B0604020202020204" pitchFamily="34" charset="0"/>
              </a:rPr>
              <a:t>visited </a:t>
            </a:r>
            <a:r>
              <a:rPr lang="en-US" altLang="zh-CN" sz="1600" b="1" i="1" dirty="0">
                <a:solidFill>
                  <a:schemeClr val="tx2">
                    <a:lumMod val="50000"/>
                  </a:schemeClr>
                </a:solidFill>
                <a:latin typeface="Century Gothic" panose="020B0502020202020204" pitchFamily="34" charset="0"/>
                <a:cs typeface="Arial" panose="020B0604020202020204" pitchFamily="34" charset="0"/>
              </a:rPr>
              <a:t>CAS </a:t>
            </a:r>
            <a:r>
              <a:rPr lang="en-US" altLang="zh-CN" sz="1600" b="1" i="1" dirty="0" smtClean="0">
                <a:solidFill>
                  <a:schemeClr val="tx2">
                    <a:lumMod val="50000"/>
                  </a:schemeClr>
                </a:solidFill>
                <a:latin typeface="Century Gothic" panose="020B0502020202020204" pitchFamily="34" charset="0"/>
                <a:cs typeface="Arial" panose="020B0604020202020204" pitchFamily="34" charset="0"/>
              </a:rPr>
              <a:t>from abroad 2011-2019</a:t>
            </a:r>
            <a:endParaRPr lang="en-US" altLang="zh-CN" sz="1600" b="1" i="1" dirty="0">
              <a:solidFill>
                <a:schemeClr val="tx2">
                  <a:lumMod val="50000"/>
                </a:schemeClr>
              </a:solidFill>
              <a:latin typeface="Century Gothic" panose="020B0502020202020204" pitchFamily="34" charset="0"/>
              <a:cs typeface="Arial" panose="020B0604020202020204" pitchFamily="34" charset="0"/>
            </a:endParaRPr>
          </a:p>
          <a:p>
            <a:r>
              <a:rPr lang="en-US" altLang="zh-CN" sz="1600" b="1" i="1" dirty="0">
                <a:solidFill>
                  <a:schemeClr val="tx2">
                    <a:lumMod val="50000"/>
                  </a:schemeClr>
                </a:solidFill>
                <a:latin typeface="Century Gothic" panose="020B0502020202020204" pitchFamily="34" charset="0"/>
                <a:cs typeface="Arial" panose="020B0604020202020204" pitchFamily="34" charset="0"/>
              </a:rPr>
              <a:t>Top 3: EU, US, </a:t>
            </a:r>
            <a:r>
              <a:rPr lang="en-US" altLang="zh-CN" sz="1600" b="1" i="1" dirty="0" smtClean="0">
                <a:solidFill>
                  <a:schemeClr val="tx2">
                    <a:lumMod val="50000"/>
                  </a:schemeClr>
                </a:solidFill>
                <a:latin typeface="Century Gothic" panose="020B0502020202020204" pitchFamily="34" charset="0"/>
                <a:cs typeface="Arial" panose="020B0604020202020204" pitchFamily="34" charset="0"/>
              </a:rPr>
              <a:t>UK</a:t>
            </a:r>
            <a:endParaRPr lang="en-US" altLang="zh-CN" sz="1600" b="1" i="1" dirty="0">
              <a:solidFill>
                <a:schemeClr val="tx2">
                  <a:lumMod val="50000"/>
                </a:schemeClr>
              </a:solidFill>
              <a:latin typeface="Century Gothic" panose="020B0502020202020204" pitchFamily="34" charset="0"/>
              <a:cs typeface="Arial" panose="020B0604020202020204" pitchFamily="34" charset="0"/>
            </a:endParaRPr>
          </a:p>
          <a:p>
            <a:r>
              <a:rPr lang="en-US" altLang="zh-CN" sz="1600" b="1" i="1" dirty="0">
                <a:solidFill>
                  <a:schemeClr val="tx2">
                    <a:lumMod val="50000"/>
                  </a:schemeClr>
                </a:solidFill>
                <a:latin typeface="Century Gothic" panose="020B0502020202020204" pitchFamily="34" charset="0"/>
                <a:cs typeface="Arial" panose="020B0604020202020204" pitchFamily="34" charset="0"/>
              </a:rPr>
              <a:t>Top 3 in EU: Germany, France, Italy</a:t>
            </a:r>
            <a:endParaRPr lang="zh-CN" altLang="en-US" sz="1600" b="1" i="1" dirty="0">
              <a:solidFill>
                <a:schemeClr val="tx2">
                  <a:lumMod val="50000"/>
                </a:schemeClr>
              </a:solidFill>
              <a:latin typeface="Century Gothic" panose="020B0502020202020204" pitchFamily="34" charset="0"/>
              <a:cs typeface="Arial" panose="020B0604020202020204" pitchFamily="34" charset="0"/>
            </a:endParaRPr>
          </a:p>
        </p:txBody>
      </p:sp>
      <p:sp>
        <p:nvSpPr>
          <p:cNvPr id="4" name="矩形 3"/>
          <p:cNvSpPr/>
          <p:nvPr/>
        </p:nvSpPr>
        <p:spPr>
          <a:xfrm>
            <a:off x="123825" y="1293529"/>
            <a:ext cx="6889807" cy="11044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CN" sz="2500" b="1" i="1" dirty="0">
                <a:solidFill>
                  <a:schemeClr val="tx2">
                    <a:lumMod val="50000"/>
                  </a:schemeClr>
                </a:solidFill>
                <a:latin typeface="Century Gothic" panose="020B0502020202020204" pitchFamily="34" charset="0"/>
                <a:cs typeface="Arial" panose="020B0604020202020204" pitchFamily="34" charset="0"/>
              </a:rPr>
              <a:t>Extensive and diversified cooperation and partnership with scientists all over the world</a:t>
            </a:r>
            <a:endParaRPr lang="zh-CN" altLang="en-US" sz="2500" b="1" i="1" dirty="0">
              <a:solidFill>
                <a:schemeClr val="tx2">
                  <a:lumMod val="50000"/>
                </a:schemeClr>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621326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67">
            <a:extLst>
              <a:ext uri="{FF2B5EF4-FFF2-40B4-BE49-F238E27FC236}">
                <a16:creationId xmlns:a16="http://schemas.microsoft.com/office/drawing/2014/main" xmlns="" id="{0149454F-A8F2-B04D-BBC5-F25FD73C8994}"/>
              </a:ext>
            </a:extLst>
          </p:cNvPr>
          <p:cNvSpPr/>
          <p:nvPr/>
        </p:nvSpPr>
        <p:spPr>
          <a:xfrm>
            <a:off x="1822013" y="-14897"/>
            <a:ext cx="10369987" cy="1204718"/>
          </a:xfrm>
          <a:prstGeom prst="rect">
            <a:avLst/>
          </a:prstGeom>
          <a:solidFill>
            <a:srgbClr val="11248B"/>
          </a:solidFill>
          <a:ln w="1905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a:ea typeface="+mn-ea"/>
              <a:cs typeface="+mn-cs"/>
            </a:endParaRPr>
          </a:p>
        </p:txBody>
      </p:sp>
      <p:pic>
        <p:nvPicPr>
          <p:cNvPr id="89" name="Picture 68">
            <a:extLst>
              <a:ext uri="{FF2B5EF4-FFF2-40B4-BE49-F238E27FC236}">
                <a16:creationId xmlns:a16="http://schemas.microsoft.com/office/drawing/2014/main" xmlns="" id="{7BACA621-2256-0D4F-ACFD-C28399F40F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98"/>
            <a:ext cx="1822013" cy="1204719"/>
          </a:xfrm>
          <a:prstGeom prst="rect">
            <a:avLst/>
          </a:prstGeom>
        </p:spPr>
      </p:pic>
      <p:sp>
        <p:nvSpPr>
          <p:cNvPr id="90" name="矩形 2">
            <a:extLst>
              <a:ext uri="{FF2B5EF4-FFF2-40B4-BE49-F238E27FC236}">
                <a16:creationId xmlns:a16="http://schemas.microsoft.com/office/drawing/2014/main" xmlns="" id="{49CD7C2B-2875-FF48-9E27-6CB971616B65}"/>
              </a:ext>
            </a:extLst>
          </p:cNvPr>
          <p:cNvSpPr/>
          <p:nvPr/>
        </p:nvSpPr>
        <p:spPr>
          <a:xfrm>
            <a:off x="1797283" y="251712"/>
            <a:ext cx="10156591" cy="646331"/>
          </a:xfrm>
          <a:prstGeom prst="rect">
            <a:avLst/>
          </a:prstGeom>
          <a:noFill/>
        </p:spPr>
        <p:txBody>
          <a:bodyPr wrap="square" rtlCol="0">
            <a:spAutoFit/>
          </a:bodyPr>
          <a:lstStyle/>
          <a:p>
            <a:pPr algn="ctr">
              <a:defRPr/>
            </a:pPr>
            <a:r>
              <a:rPr lang="en-US" altLang="zh-CN" sz="3600" b="1" dirty="0">
                <a:solidFill>
                  <a:prstClr val="white"/>
                </a:solidFill>
                <a:latin typeface="Century Gothic" charset="0"/>
                <a:ea typeface="Century Gothic" charset="0"/>
                <a:cs typeface="Century Gothic" charset="0"/>
              </a:rPr>
              <a:t>Challenges towards better connection</a:t>
            </a:r>
          </a:p>
        </p:txBody>
      </p:sp>
      <p:grpSp>
        <p:nvGrpSpPr>
          <p:cNvPr id="2" name="组合 1"/>
          <p:cNvGrpSpPr/>
          <p:nvPr/>
        </p:nvGrpSpPr>
        <p:grpSpPr>
          <a:xfrm>
            <a:off x="1333500" y="2542333"/>
            <a:ext cx="9336371" cy="1540759"/>
            <a:chOff x="523783" y="4756083"/>
            <a:chExt cx="10944411" cy="2106762"/>
          </a:xfrm>
        </p:grpSpPr>
        <p:pic>
          <p:nvPicPr>
            <p:cNvPr id="25" name="图片 24">
              <a:extLst>
                <a:ext uri="{FF2B5EF4-FFF2-40B4-BE49-F238E27FC236}">
                  <a16:creationId xmlns="" xmlns:a16="http://schemas.microsoft.com/office/drawing/2014/main" id="{F6CA7C60-F1F5-4B41-A87F-A66903CD9B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81383" y="5221565"/>
              <a:ext cx="3520238" cy="1567058"/>
            </a:xfrm>
            <a:prstGeom prst="rect">
              <a:avLst/>
            </a:prstGeom>
          </p:spPr>
        </p:pic>
        <p:grpSp>
          <p:nvGrpSpPr>
            <p:cNvPr id="26" name="组合 25">
              <a:extLst>
                <a:ext uri="{FF2B5EF4-FFF2-40B4-BE49-F238E27FC236}">
                  <a16:creationId xmlns="" xmlns:a16="http://schemas.microsoft.com/office/drawing/2014/main" id="{F7A51D08-0502-4EBA-A7EF-CCBA8C18CF10}"/>
                </a:ext>
              </a:extLst>
            </p:cNvPr>
            <p:cNvGrpSpPr/>
            <p:nvPr/>
          </p:nvGrpSpPr>
          <p:grpSpPr>
            <a:xfrm>
              <a:off x="523783" y="5193439"/>
              <a:ext cx="2752182" cy="1595184"/>
              <a:chOff x="5279232" y="1556792"/>
              <a:chExt cx="6912768" cy="4032448"/>
            </a:xfrm>
          </p:grpSpPr>
          <p:pic>
            <p:nvPicPr>
              <p:cNvPr id="27" name="图片 2" descr="图片包含 电子产品, 监视器, 计算机, 室内&#10;&#10;自动生成的说明">
                <a:extLst>
                  <a:ext uri="{FF2B5EF4-FFF2-40B4-BE49-F238E27FC236}">
                    <a16:creationId xmlns="" xmlns:a16="http://schemas.microsoft.com/office/drawing/2014/main" id="{926B71F3-8A34-4930-B495-9F7E14CDB28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79232" y="1556792"/>
                <a:ext cx="6912768" cy="4032448"/>
              </a:xfrm>
              <a:prstGeom prst="rect">
                <a:avLst/>
              </a:prstGeom>
            </p:spPr>
          </p:pic>
          <p:sp>
            <p:nvSpPr>
              <p:cNvPr id="28" name="矩形 4">
                <a:extLst>
                  <a:ext uri="{FF2B5EF4-FFF2-40B4-BE49-F238E27FC236}">
                    <a16:creationId xmlns="" xmlns:a16="http://schemas.microsoft.com/office/drawing/2014/main" id="{9F41C0AD-5CE8-4EC4-B7DC-2994EE45D24F}"/>
                  </a:ext>
                </a:extLst>
              </p:cNvPr>
              <p:cNvSpPr/>
              <p:nvPr/>
            </p:nvSpPr>
            <p:spPr>
              <a:xfrm>
                <a:off x="6168008" y="1988840"/>
                <a:ext cx="4968552" cy="3096344"/>
              </a:xfrm>
              <a:prstGeom prst="rect">
                <a:avLst/>
              </a:prstGeom>
              <a:blipFill>
                <a:blip r:embed="rId6"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a:ea typeface="黑体"/>
                  <a:cs typeface="+mn-cs"/>
                </a:endParaRPr>
              </a:p>
            </p:txBody>
          </p:sp>
        </p:grpSp>
        <p:sp>
          <p:nvSpPr>
            <p:cNvPr id="29" name="Rectangle 5">
              <a:extLst>
                <a:ext uri="{FF2B5EF4-FFF2-40B4-BE49-F238E27FC236}">
                  <a16:creationId xmlns="" xmlns:a16="http://schemas.microsoft.com/office/drawing/2014/main" id="{3CD1B6A8-CF16-4C05-A870-9C0BA3FE6119}"/>
                </a:ext>
              </a:extLst>
            </p:cNvPr>
            <p:cNvSpPr/>
            <p:nvPr/>
          </p:nvSpPr>
          <p:spPr>
            <a:xfrm>
              <a:off x="660202" y="4813475"/>
              <a:ext cx="2724219" cy="392540"/>
            </a:xfrm>
            <a:prstGeom prst="rect">
              <a:avLst/>
            </a:prstGeom>
          </p:spPr>
          <p:txBody>
            <a:bodyPr wrap="none">
              <a:spAutoFit/>
            </a:bodyPr>
            <a:lstStyle/>
            <a:p>
              <a:pPr marL="0" marR="0" lvl="1" indent="0" algn="ctr" defTabSz="914400" rtl="0" eaLnBrk="1" fontAlgn="base" latinLnBrk="0" hangingPunct="1">
                <a:lnSpc>
                  <a:spcPct val="100000"/>
                </a:lnSpc>
                <a:spcBef>
                  <a:spcPts val="1800"/>
                </a:spcBef>
                <a:spcAft>
                  <a:spcPct val="0"/>
                </a:spcAft>
                <a:buClrTx/>
                <a:buSzTx/>
                <a:buFontTx/>
                <a:buNone/>
                <a:tabLst/>
                <a:defRPr/>
              </a:pPr>
              <a:r>
                <a:rPr lang="en-US" altLang="zh-CN" sz="1600" b="1" kern="0" dirty="0">
                  <a:solidFill>
                    <a:srgbClr val="000099"/>
                  </a:solidFill>
                  <a:latin typeface="微软雅黑" panose="020B0503020204020204" pitchFamily="34" charset="-122"/>
                  <a:ea typeface="微软雅黑" panose="020B0503020204020204" pitchFamily="34" charset="-122"/>
                </a:rPr>
                <a:t>www.sdgs.casearth.cn</a:t>
              </a:r>
            </a:p>
          </p:txBody>
        </p:sp>
        <p:sp>
          <p:nvSpPr>
            <p:cNvPr id="30" name="Rectangle 5">
              <a:extLst>
                <a:ext uri="{FF2B5EF4-FFF2-40B4-BE49-F238E27FC236}">
                  <a16:creationId xmlns="" xmlns:a16="http://schemas.microsoft.com/office/drawing/2014/main" id="{5330332D-423D-4287-9B9F-951641FF2DBC}"/>
                </a:ext>
              </a:extLst>
            </p:cNvPr>
            <p:cNvSpPr/>
            <p:nvPr/>
          </p:nvSpPr>
          <p:spPr>
            <a:xfrm>
              <a:off x="4140400" y="4780456"/>
              <a:ext cx="3711177" cy="392540"/>
            </a:xfrm>
            <a:prstGeom prst="rect">
              <a:avLst/>
            </a:prstGeom>
          </p:spPr>
          <p:txBody>
            <a:bodyPr wrap="none">
              <a:spAutoFit/>
            </a:bodyPr>
            <a:lstStyle/>
            <a:p>
              <a:pPr marL="0" marR="0" lvl="1" indent="0" algn="ctr" defTabSz="914400" rtl="0" eaLnBrk="1" fontAlgn="base" latinLnBrk="0" hangingPunct="1">
                <a:lnSpc>
                  <a:spcPct val="100000"/>
                </a:lnSpc>
                <a:spcBef>
                  <a:spcPts val="1800"/>
                </a:spcBef>
                <a:spcAft>
                  <a:spcPct val="0"/>
                </a:spcAft>
                <a:buClrTx/>
                <a:buSzTx/>
                <a:buFontTx/>
                <a:buNone/>
                <a:tabLst/>
                <a:defRPr/>
              </a:pPr>
              <a:r>
                <a:rPr kumimoji="0" lang="en-US" altLang="zh-CN" sz="1600" b="1" i="0" u="none" strike="noStrike" kern="0" cap="none" spc="0" normalizeH="0" baseline="0" noProof="0" dirty="0">
                  <a:ln>
                    <a:noFill/>
                  </a:ln>
                  <a:solidFill>
                    <a:srgbClr val="000099"/>
                  </a:solidFill>
                  <a:effectLst/>
                  <a:uLnTx/>
                  <a:uFillTx/>
                  <a:latin typeface="微软雅黑" panose="020B0503020204020204" pitchFamily="34" charset="-122"/>
                  <a:ea typeface="微软雅黑" panose="020B0503020204020204" pitchFamily="34" charset="-122"/>
                </a:rPr>
                <a:t>Sharing </a:t>
              </a:r>
              <a:r>
                <a:rPr lang="en-US" altLang="zh-CN" sz="1600" b="1" kern="0" dirty="0">
                  <a:solidFill>
                    <a:srgbClr val="000099"/>
                  </a:solidFill>
                  <a:latin typeface="微软雅黑" panose="020B0503020204020204" pitchFamily="34" charset="-122"/>
                  <a:ea typeface="微软雅黑" panose="020B0503020204020204" pitchFamily="34" charset="-122"/>
                </a:rPr>
                <a:t>of data and </a:t>
              </a:r>
              <a:r>
                <a:rPr lang="en-US" altLang="zh-CN" sz="1600" b="1" kern="0" dirty="0" smtClean="0">
                  <a:solidFill>
                    <a:srgbClr val="000099"/>
                  </a:solidFill>
                  <a:latin typeface="微软雅黑" panose="020B0503020204020204" pitchFamily="34" charset="-122"/>
                  <a:ea typeface="微软雅黑" panose="020B0503020204020204" pitchFamily="34" charset="-122"/>
                </a:rPr>
                <a:t>al</a:t>
              </a:r>
              <a:r>
                <a:rPr kumimoji="0" lang="en-US" altLang="zh-CN" sz="1600" b="1" i="0" u="none" strike="noStrike" kern="0" cap="none" spc="0" normalizeH="0" baseline="0" noProof="0" dirty="0" err="1" smtClean="0">
                  <a:ln>
                    <a:noFill/>
                  </a:ln>
                  <a:solidFill>
                    <a:srgbClr val="000099"/>
                  </a:solidFill>
                  <a:effectLst/>
                  <a:uLnTx/>
                  <a:uFillTx/>
                  <a:latin typeface="微软雅黑" panose="020B0503020204020204" pitchFamily="34" charset="-122"/>
                  <a:ea typeface="微软雅黑" panose="020B0503020204020204" pitchFamily="34" charset="-122"/>
                </a:rPr>
                <a:t>gorithm</a:t>
              </a:r>
              <a:r>
                <a:rPr kumimoji="0" lang="en-US" altLang="zh-CN" sz="1600" b="1" i="0" u="none" strike="noStrike" kern="0" cap="none" spc="0" normalizeH="0" baseline="0" noProof="0" dirty="0" smtClean="0">
                  <a:ln>
                    <a:noFill/>
                  </a:ln>
                  <a:solidFill>
                    <a:srgbClr val="000099"/>
                  </a:solidFill>
                  <a:effectLst/>
                  <a:uLnTx/>
                  <a:uFillTx/>
                  <a:latin typeface="微软雅黑" panose="020B0503020204020204" pitchFamily="34" charset="-122"/>
                  <a:ea typeface="微软雅黑" panose="020B0503020204020204" pitchFamily="34" charset="-122"/>
                </a:rPr>
                <a:t> </a:t>
              </a:r>
              <a:endParaRPr kumimoji="0" lang="en-US" altLang="zh-CN" sz="1600" b="1" i="0" u="none" strike="noStrike" kern="0" cap="none" spc="0" normalizeH="0" baseline="0" noProof="0" dirty="0">
                <a:ln>
                  <a:noFill/>
                </a:ln>
                <a:solidFill>
                  <a:srgbClr val="000099"/>
                </a:solidFill>
                <a:effectLst/>
                <a:uLnTx/>
                <a:uFillTx/>
                <a:latin typeface="微软雅黑" panose="020B0503020204020204" pitchFamily="34" charset="-122"/>
                <a:ea typeface="微软雅黑" panose="020B0503020204020204" pitchFamily="34" charset="-122"/>
              </a:endParaRPr>
            </a:p>
          </p:txBody>
        </p:sp>
        <p:sp>
          <p:nvSpPr>
            <p:cNvPr id="31" name="Rectangle 12">
              <a:extLst>
                <a:ext uri="{FF2B5EF4-FFF2-40B4-BE49-F238E27FC236}">
                  <a16:creationId xmlns="" xmlns:a16="http://schemas.microsoft.com/office/drawing/2014/main" id="{57E9C31B-4F4F-49A8-9F16-89E3C94F1980}"/>
                </a:ext>
              </a:extLst>
            </p:cNvPr>
            <p:cNvSpPr/>
            <p:nvPr/>
          </p:nvSpPr>
          <p:spPr>
            <a:xfrm>
              <a:off x="8968774" y="4756083"/>
              <a:ext cx="2246657" cy="392540"/>
            </a:xfrm>
            <a:prstGeom prst="rect">
              <a:avLst/>
            </a:prstGeom>
          </p:spPr>
          <p:txBody>
            <a:bodyPr wrap="none">
              <a:spAutoFit/>
            </a:bodyPr>
            <a:lstStyle/>
            <a:p>
              <a:pPr marL="0" marR="0" lvl="1" indent="0" algn="ctr" defTabSz="914400" rtl="0" eaLnBrk="1" fontAlgn="base" latinLnBrk="0" hangingPunct="1">
                <a:lnSpc>
                  <a:spcPct val="100000"/>
                </a:lnSpc>
                <a:spcBef>
                  <a:spcPts val="1800"/>
                </a:spcBef>
                <a:spcAft>
                  <a:spcPct val="0"/>
                </a:spcAft>
                <a:buClrTx/>
                <a:buSzTx/>
                <a:buFontTx/>
                <a:buNone/>
                <a:tabLst/>
                <a:defRPr/>
              </a:pPr>
              <a:r>
                <a:rPr kumimoji="0" lang="en-US" altLang="zh-CN" sz="1600" b="1" i="0" u="none" strike="noStrike" kern="0" cap="none" spc="0" normalizeH="0" baseline="0" noProof="0" dirty="0">
                  <a:ln>
                    <a:noFill/>
                  </a:ln>
                  <a:solidFill>
                    <a:srgbClr val="000099"/>
                  </a:solidFill>
                  <a:effectLst/>
                  <a:uLnTx/>
                  <a:uFillTx/>
                  <a:latin typeface="微软雅黑" panose="020B0503020204020204" pitchFamily="34" charset="-122"/>
                  <a:ea typeface="微软雅黑" panose="020B0503020204020204" pitchFamily="34" charset="-122"/>
                  <a:cs typeface="+mn-cs"/>
                </a:rPr>
                <a:t>SDGs deployment</a:t>
              </a:r>
            </a:p>
          </p:txBody>
        </p:sp>
        <p:sp>
          <p:nvSpPr>
            <p:cNvPr id="32" name="Right Arrow 14">
              <a:extLst>
                <a:ext uri="{FF2B5EF4-FFF2-40B4-BE49-F238E27FC236}">
                  <a16:creationId xmlns="" xmlns:a16="http://schemas.microsoft.com/office/drawing/2014/main" id="{306CB5B5-DDB0-4DB5-838A-9C8271E6709B}"/>
                </a:ext>
              </a:extLst>
            </p:cNvPr>
            <p:cNvSpPr/>
            <p:nvPr/>
          </p:nvSpPr>
          <p:spPr>
            <a:xfrm>
              <a:off x="8025928" y="5690480"/>
              <a:ext cx="339802" cy="459670"/>
            </a:xfrm>
            <a:prstGeom prst="rightArrow">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a:ea typeface="黑体"/>
                <a:cs typeface="+mn-cs"/>
              </a:endParaRPr>
            </a:p>
          </p:txBody>
        </p:sp>
        <p:sp>
          <p:nvSpPr>
            <p:cNvPr id="33" name="Right Arrow 14">
              <a:extLst>
                <a:ext uri="{FF2B5EF4-FFF2-40B4-BE49-F238E27FC236}">
                  <a16:creationId xmlns="" xmlns:a16="http://schemas.microsoft.com/office/drawing/2014/main" id="{6D8B73AE-DF5D-4754-B362-852E8E7C474F}"/>
                </a:ext>
              </a:extLst>
            </p:cNvPr>
            <p:cNvSpPr/>
            <p:nvPr/>
          </p:nvSpPr>
          <p:spPr>
            <a:xfrm>
              <a:off x="3327938" y="5630036"/>
              <a:ext cx="339802" cy="459670"/>
            </a:xfrm>
            <a:prstGeom prst="rightArrow">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a:ea typeface="黑体"/>
                <a:cs typeface="+mn-cs"/>
              </a:endParaRPr>
            </a:p>
          </p:txBody>
        </p:sp>
        <p:pic>
          <p:nvPicPr>
            <p:cNvPr id="34" name="图片 33">
              <a:extLst>
                <a:ext uri="{FF2B5EF4-FFF2-40B4-BE49-F238E27FC236}">
                  <a16:creationId xmlns="" xmlns:a16="http://schemas.microsoft.com/office/drawing/2014/main" id="{E3E11CA3-5DDD-4CF7-8C93-CBA5FA87840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716011" y="5175793"/>
              <a:ext cx="2752183" cy="1687052"/>
            </a:xfrm>
            <a:prstGeom prst="rect">
              <a:avLst/>
            </a:prstGeom>
          </p:spPr>
        </p:pic>
      </p:grpSp>
      <p:pic>
        <p:nvPicPr>
          <p:cNvPr id="35" name="图片 34">
            <a:extLst>
              <a:ext uri="{FF2B5EF4-FFF2-40B4-BE49-F238E27FC236}">
                <a16:creationId xmlns="" xmlns:a16="http://schemas.microsoft.com/office/drawing/2014/main" id="{DF222E12-3C43-4802-A53A-D40DF09713E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620591" y="4256080"/>
            <a:ext cx="3256709" cy="2423032"/>
          </a:xfrm>
          <a:prstGeom prst="rect">
            <a:avLst/>
          </a:prstGeom>
        </p:spPr>
      </p:pic>
      <p:pic>
        <p:nvPicPr>
          <p:cNvPr id="36" name="图片 35">
            <a:extLst>
              <a:ext uri="{FF2B5EF4-FFF2-40B4-BE49-F238E27FC236}">
                <a16:creationId xmlns="" xmlns:a16="http://schemas.microsoft.com/office/drawing/2014/main" id="{53F0BA9B-30F6-4982-9095-72AD25A11E8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10950" y="5511964"/>
            <a:ext cx="3141335" cy="1179565"/>
          </a:xfrm>
          <a:prstGeom prst="rect">
            <a:avLst/>
          </a:prstGeom>
        </p:spPr>
      </p:pic>
      <p:pic>
        <p:nvPicPr>
          <p:cNvPr id="37" name="图片 36">
            <a:extLst>
              <a:ext uri="{FF2B5EF4-FFF2-40B4-BE49-F238E27FC236}">
                <a16:creationId xmlns="" xmlns:a16="http://schemas.microsoft.com/office/drawing/2014/main" id="{7891D169-129A-4E7E-8E2B-DA68BF2EE42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910950" y="4256080"/>
            <a:ext cx="3138175" cy="1193487"/>
          </a:xfrm>
          <a:prstGeom prst="rect">
            <a:avLst/>
          </a:prstGeom>
        </p:spPr>
      </p:pic>
      <p:sp>
        <p:nvSpPr>
          <p:cNvPr id="38" name="文本框 37"/>
          <p:cNvSpPr txBox="1"/>
          <p:nvPr/>
        </p:nvSpPr>
        <p:spPr>
          <a:xfrm>
            <a:off x="135061" y="4380630"/>
            <a:ext cx="5428380" cy="2208297"/>
          </a:xfrm>
          <a:prstGeom prst="rect">
            <a:avLst/>
          </a:prstGeom>
          <a:noFill/>
        </p:spPr>
        <p:txBody>
          <a:bodyPr wrap="square" rtlCol="0">
            <a:spAutoFit/>
          </a:bodyPr>
          <a:lstStyle/>
          <a:p>
            <a:r>
              <a:rPr lang="en-US" altLang="zh-CN" sz="1550" b="1" kern="0" dirty="0" smtClean="0">
                <a:solidFill>
                  <a:srgbClr val="000099"/>
                </a:solidFill>
                <a:latin typeface="微软雅黑" panose="020B0503020204020204" pitchFamily="34" charset="-122"/>
                <a:ea typeface="微软雅黑" panose="020B0503020204020204" pitchFamily="34" charset="-122"/>
              </a:rPr>
              <a:t>EISCA-3D&amp;SYRSI </a:t>
            </a:r>
            <a:r>
              <a:rPr lang="en-US" altLang="zh-CN" sz="1550" b="1" kern="0" dirty="0">
                <a:solidFill>
                  <a:srgbClr val="000099"/>
                </a:solidFill>
                <a:latin typeface="微软雅黑" panose="020B0503020204020204" pitchFamily="34" charset="-122"/>
                <a:ea typeface="微软雅黑" panose="020B0503020204020204" pitchFamily="34" charset="-122"/>
              </a:rPr>
              <a:t>radar data fusion and </a:t>
            </a:r>
            <a:r>
              <a:rPr lang="en-US" altLang="zh-CN" sz="1550" b="1" kern="0" dirty="0" smtClean="0">
                <a:solidFill>
                  <a:srgbClr val="000099"/>
                </a:solidFill>
                <a:latin typeface="微软雅黑" panose="020B0503020204020204" pitchFamily="34" charset="-122"/>
                <a:ea typeface="微软雅黑" panose="020B0503020204020204" pitchFamily="34" charset="-122"/>
              </a:rPr>
              <a:t>computing</a:t>
            </a:r>
          </a:p>
          <a:p>
            <a:pPr marL="285750" indent="-285750">
              <a:spcBef>
                <a:spcPts val="600"/>
              </a:spcBef>
              <a:buFont typeface="Wingdings" panose="05000000000000000000" pitchFamily="2" charset="2"/>
              <a:buChar char="Ø"/>
            </a:pPr>
            <a:r>
              <a:rPr lang="en-US" altLang="zh-CN" sz="1600" kern="100" dirty="0" smtClean="0">
                <a:cs typeface="Times New Roman" panose="02020603050405020304" pitchFamily="18" charset="0"/>
              </a:rPr>
              <a:t>Use the incoherent </a:t>
            </a:r>
            <a:r>
              <a:rPr lang="en-US" altLang="zh-CN" sz="1600" kern="100" dirty="0">
                <a:cs typeface="Times New Roman" panose="02020603050405020304" pitchFamily="18" charset="0"/>
              </a:rPr>
              <a:t>scatter technique to study the atmosphere in </a:t>
            </a:r>
            <a:r>
              <a:rPr lang="en-US" altLang="zh-CN" sz="1600" kern="100" dirty="0" smtClean="0">
                <a:cs typeface="Times New Roman" panose="02020603050405020304" pitchFamily="18" charset="0"/>
              </a:rPr>
              <a:t>the </a:t>
            </a:r>
            <a:r>
              <a:rPr lang="en-US" altLang="zh-CN" sz="1600" kern="100" dirty="0" err="1" smtClean="0">
                <a:cs typeface="Times New Roman" panose="02020603050405020304" pitchFamily="18" charset="0"/>
              </a:rPr>
              <a:t>Fenno</a:t>
            </a:r>
            <a:r>
              <a:rPr lang="en-US" altLang="zh-CN" sz="1600" kern="100" dirty="0" smtClean="0">
                <a:cs typeface="Times New Roman" panose="02020603050405020304" pitchFamily="18" charset="0"/>
              </a:rPr>
              <a:t>-Scandinavian </a:t>
            </a:r>
            <a:r>
              <a:rPr lang="en-US" altLang="zh-CN" sz="1600" kern="100" dirty="0">
                <a:cs typeface="Times New Roman" panose="02020603050405020304" pitchFamily="18" charset="0"/>
              </a:rPr>
              <a:t>Arctic </a:t>
            </a:r>
            <a:r>
              <a:rPr lang="en-US" altLang="zh-CN" sz="1600" kern="100" dirty="0" smtClean="0">
                <a:cs typeface="Times New Roman" panose="02020603050405020304" pitchFamily="18" charset="0"/>
              </a:rPr>
              <a:t>and investigate </a:t>
            </a:r>
            <a:r>
              <a:rPr lang="en-US" altLang="zh-CN" sz="1600" kern="100" dirty="0">
                <a:cs typeface="Times New Roman" panose="02020603050405020304" pitchFamily="18" charset="0"/>
              </a:rPr>
              <a:t>how the Earth's atmosphere is coupled to space. </a:t>
            </a:r>
            <a:r>
              <a:rPr lang="en-US" altLang="zh-CN" sz="1600" b="1" kern="100" dirty="0" smtClean="0">
                <a:cs typeface="Times New Roman" panose="02020603050405020304" pitchFamily="18" charset="0"/>
              </a:rPr>
              <a:t>Data per year will increase 8 folds in five years.   </a:t>
            </a:r>
          </a:p>
          <a:p>
            <a:pPr marL="285750" indent="-285750">
              <a:spcBef>
                <a:spcPts val="600"/>
              </a:spcBef>
              <a:buFont typeface="Wingdings" panose="05000000000000000000" pitchFamily="2" charset="2"/>
              <a:buChar char="Ø"/>
            </a:pPr>
            <a:r>
              <a:rPr lang="en-US" altLang="zh-CN" sz="1600" dirty="0" smtClean="0"/>
              <a:t>Challenges: </a:t>
            </a:r>
            <a:r>
              <a:rPr lang="en-US" altLang="zh-CN" sz="1600" dirty="0"/>
              <a:t>c</a:t>
            </a:r>
            <a:r>
              <a:rPr lang="en-US" altLang="zh-CN" sz="1600" dirty="0" smtClean="0"/>
              <a:t>ross-continental </a:t>
            </a:r>
            <a:r>
              <a:rPr lang="en-US" altLang="zh-CN" sz="1600" dirty="0"/>
              <a:t>data migration and federation </a:t>
            </a:r>
            <a:r>
              <a:rPr lang="en-US" altLang="zh-CN" sz="1600" dirty="0" smtClean="0"/>
              <a:t>computing, high-speed </a:t>
            </a:r>
            <a:r>
              <a:rPr lang="en-US" altLang="zh-CN" sz="1600" dirty="0"/>
              <a:t>and high-capacity experimental data </a:t>
            </a:r>
            <a:r>
              <a:rPr lang="en-US" altLang="zh-CN" sz="1600" dirty="0" smtClean="0"/>
              <a:t>processing, data </a:t>
            </a:r>
            <a:r>
              <a:rPr lang="en-US" altLang="zh-CN" sz="1600" dirty="0"/>
              <a:t>sharing policies and </a:t>
            </a:r>
            <a:r>
              <a:rPr lang="en-US" altLang="zh-CN" sz="1600" dirty="0" smtClean="0"/>
              <a:t>mechanisms.</a:t>
            </a:r>
            <a:endParaRPr lang="zh-CN" altLang="en-US" sz="1600" dirty="0"/>
          </a:p>
        </p:txBody>
      </p:sp>
      <p:sp>
        <p:nvSpPr>
          <p:cNvPr id="39" name="内容占位符 1">
            <a:extLst>
              <a:ext uri="{FF2B5EF4-FFF2-40B4-BE49-F238E27FC236}">
                <a16:creationId xmlns="" xmlns:a16="http://schemas.microsoft.com/office/drawing/2014/main" id="{D4638787-4B48-4BF7-9319-7256F0FBDA8D}"/>
              </a:ext>
            </a:extLst>
          </p:cNvPr>
          <p:cNvSpPr txBox="1">
            <a:spLocks/>
          </p:cNvSpPr>
          <p:nvPr/>
        </p:nvSpPr>
        <p:spPr>
          <a:xfrm>
            <a:off x="396630" y="1337943"/>
            <a:ext cx="11795370" cy="31641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200" b="1" i="0" kern="1200">
                <a:solidFill>
                  <a:srgbClr val="2787EF"/>
                </a:solidFill>
                <a:latin typeface="Microsoft YaHei" panose="020B0503020204020204" pitchFamily="34" charset="-122"/>
                <a:ea typeface="Microsoft YaHei" panose="020B0503020204020204" pitchFamily="34" charset="-122"/>
                <a:cs typeface="+mn-cs"/>
              </a:defRPr>
            </a:lvl1pPr>
            <a:lvl2pPr marL="457200" indent="0" algn="l" defTabSz="914400" rtl="0" eaLnBrk="1" latinLnBrk="0" hangingPunct="1">
              <a:spcBef>
                <a:spcPct val="20000"/>
              </a:spcBef>
              <a:buFont typeface="Arial" panose="020B0604020202020204" pitchFamily="34" charset="0"/>
              <a:buNone/>
              <a:defRPr sz="2000" b="0" i="0" kern="1200">
                <a:solidFill>
                  <a:schemeClr val="bg1">
                    <a:lumMod val="50000"/>
                  </a:schemeClr>
                </a:solidFill>
                <a:latin typeface="Microsoft YaHei Light" panose="020B0502040204020203" pitchFamily="34" charset="-122"/>
                <a:ea typeface="Microsoft YaHei Light" panose="020B0502040204020203" pitchFamily="34" charset="-122"/>
                <a:cs typeface="+mn-cs"/>
              </a:defRPr>
            </a:lvl2pPr>
            <a:lvl3pPr marL="914400" indent="0" algn="l" defTabSz="914400" rtl="0" eaLnBrk="1" latinLnBrk="0" hangingPunct="1">
              <a:spcBef>
                <a:spcPct val="20000"/>
              </a:spcBef>
              <a:buFont typeface="Arial" panose="020B0604020202020204" pitchFamily="34" charset="0"/>
              <a:buNone/>
              <a:defRPr sz="1200" b="1" i="0" kern="1200">
                <a:solidFill>
                  <a:schemeClr val="bg1">
                    <a:lumMod val="50000"/>
                  </a:schemeClr>
                </a:solidFill>
                <a:latin typeface="Microsoft YaHei" panose="020B0503020204020204" pitchFamily="34" charset="-122"/>
                <a:ea typeface="Microsoft YaHei" panose="020B0503020204020204" pitchFamily="34" charset="-122"/>
                <a:cs typeface="+mn-cs"/>
              </a:defRPr>
            </a:lvl3pPr>
            <a:lvl4pPr marL="1371600" indent="0" algn="l" defTabSz="914400" rtl="0" eaLnBrk="1" latinLnBrk="0" hangingPunct="1">
              <a:spcBef>
                <a:spcPct val="20000"/>
              </a:spcBef>
              <a:buFont typeface="Arial" panose="020B0604020202020204" pitchFamily="34" charset="0"/>
              <a:buNone/>
              <a:defRPr sz="1000" b="0" i="0" kern="1200">
                <a:solidFill>
                  <a:schemeClr val="bg1">
                    <a:lumMod val="50000"/>
                  </a:schemeClr>
                </a:solidFill>
                <a:latin typeface="Microsoft YaHei Light" panose="020B0502040204020203" pitchFamily="34" charset="-122"/>
                <a:ea typeface="Microsoft YaHei Light" panose="020B0502040204020203" pitchFamily="34" charset="-122"/>
                <a:cs typeface="+mn-cs"/>
              </a:defRPr>
            </a:lvl4pPr>
            <a:lvl5pPr marL="2057400" indent="-228600" algn="l" defTabSz="914400" rtl="0" eaLnBrk="1" latinLnBrk="0" hangingPunct="1">
              <a:spcBef>
                <a:spcPct val="20000"/>
              </a:spcBef>
              <a:buFont typeface="Arial" panose="020B0604020202020204" pitchFamily="34" charset="0"/>
              <a:buChar char="»"/>
              <a:defRPr sz="1400" b="1" kern="1200">
                <a:solidFill>
                  <a:schemeClr val="bg1">
                    <a:lumMod val="50000"/>
                  </a:schemeClr>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buNone/>
              <a:defRPr/>
            </a:pPr>
            <a:r>
              <a:rPr lang="en-US" altLang="zh-CN" sz="1550" kern="0" dirty="0">
                <a:solidFill>
                  <a:srgbClr val="000099"/>
                </a:solidFill>
                <a:latin typeface="微软雅黑" panose="020B0503020204020204" pitchFamily="34" charset="-122"/>
                <a:ea typeface="微软雅黑" panose="020B0503020204020204" pitchFamily="34" charset="-122"/>
              </a:rPr>
              <a:t>CASEarth for Sustainable Development Goals (CASEarth4SDG), </a:t>
            </a:r>
            <a:r>
              <a:rPr kumimoji="0" lang="en-US" altLang="zh-CN" sz="1600" b="0" i="0" u="none" strike="noStrike" kern="1200" cap="none" spc="0" normalizeH="0" baseline="0" noProof="0" dirty="0">
                <a:ln>
                  <a:noFill/>
                </a:ln>
                <a:solidFill>
                  <a:prstClr val="black"/>
                </a:solidFill>
                <a:effectLst/>
                <a:uLnTx/>
                <a:uFillTx/>
                <a:latin typeface="+mj-lt"/>
              </a:rPr>
              <a:t>is a platform system of data sharing and online computing for monitoring, measuring, and evaluating SDGs indicators under designing and developing by Big Earth Data Science Engineering Program (CASEarth</a:t>
            </a:r>
            <a:r>
              <a:rPr lang="en-US" altLang="zh-CN" sz="1600" b="0" dirty="0">
                <a:solidFill>
                  <a:prstClr val="black"/>
                </a:solidFill>
                <a:latin typeface="+mj-lt"/>
              </a:rPr>
              <a:t>). </a:t>
            </a:r>
            <a:r>
              <a:rPr lang="en-US" altLang="zh-CN" sz="1600" kern="100" dirty="0">
                <a:solidFill>
                  <a:schemeClr val="tx1"/>
                </a:solidFill>
                <a:latin typeface="+mn-lt"/>
                <a:ea typeface="+mn-ea"/>
                <a:cs typeface="Times New Roman" panose="02020603050405020304" pitchFamily="18" charset="0"/>
              </a:rPr>
              <a:t>Data per year will increase by nearly 3.5 folds in five years. </a:t>
            </a:r>
            <a:r>
              <a:rPr lang="en-US" altLang="zh-CN" sz="1600" b="0" dirty="0" smtClean="0">
                <a:solidFill>
                  <a:prstClr val="black"/>
                </a:solidFill>
                <a:latin typeface="+mj-lt"/>
              </a:rPr>
              <a:t>One </a:t>
            </a:r>
            <a:r>
              <a:rPr lang="en-US" altLang="zh-CN" sz="1600" b="0" dirty="0">
                <a:solidFill>
                  <a:prstClr val="black"/>
                </a:solidFill>
                <a:latin typeface="+mj-lt"/>
              </a:rPr>
              <a:t>c</a:t>
            </a:r>
            <a:r>
              <a:rPr lang="en-US" altLang="zh-CN" sz="1600" b="0" dirty="0" smtClean="0">
                <a:solidFill>
                  <a:prstClr val="black"/>
                </a:solidFill>
                <a:latin typeface="+mj-lt"/>
              </a:rPr>
              <a:t>hallenge </a:t>
            </a:r>
            <a:r>
              <a:rPr lang="en-US" altLang="zh-CN" sz="1600" b="0" dirty="0">
                <a:solidFill>
                  <a:prstClr val="black"/>
                </a:solidFill>
                <a:latin typeface="+mj-lt"/>
              </a:rPr>
              <a:t>is h</a:t>
            </a:r>
            <a:r>
              <a:rPr lang="en-US" altLang="zh-CN" sz="1600" b="0" dirty="0" smtClean="0">
                <a:solidFill>
                  <a:prstClr val="black"/>
                </a:solidFill>
                <a:latin typeface="+mj-lt"/>
              </a:rPr>
              <a:t>ow </a:t>
            </a:r>
            <a:r>
              <a:rPr lang="en-US" altLang="zh-CN" sz="1600" b="0" dirty="0">
                <a:solidFill>
                  <a:prstClr val="black"/>
                </a:solidFill>
                <a:latin typeface="+mj-lt"/>
              </a:rPr>
              <a:t>to real-time and rapidly handle high-resolution multi-source Big Earth Data at global, regional, and national scale that will be massively generated at great speeds and volumes. </a:t>
            </a:r>
          </a:p>
        </p:txBody>
      </p:sp>
    </p:spTree>
    <p:extLst>
      <p:ext uri="{BB962C8B-B14F-4D97-AF65-F5344CB8AC3E}">
        <p14:creationId xmlns:p14="http://schemas.microsoft.com/office/powerpoint/2010/main" val="2141728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67">
            <a:extLst>
              <a:ext uri="{FF2B5EF4-FFF2-40B4-BE49-F238E27FC236}">
                <a16:creationId xmlns:a16="http://schemas.microsoft.com/office/drawing/2014/main" xmlns="" id="{0149454F-A8F2-B04D-BBC5-F25FD73C8994}"/>
              </a:ext>
            </a:extLst>
          </p:cNvPr>
          <p:cNvSpPr/>
          <p:nvPr/>
        </p:nvSpPr>
        <p:spPr>
          <a:xfrm>
            <a:off x="1822013" y="-14897"/>
            <a:ext cx="10369987" cy="1204718"/>
          </a:xfrm>
          <a:prstGeom prst="rect">
            <a:avLst/>
          </a:prstGeom>
          <a:solidFill>
            <a:srgbClr val="11248B"/>
          </a:solidFill>
          <a:ln w="1905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a:ea typeface="+mn-ea"/>
              <a:cs typeface="+mn-cs"/>
            </a:endParaRPr>
          </a:p>
        </p:txBody>
      </p:sp>
      <p:pic>
        <p:nvPicPr>
          <p:cNvPr id="89" name="Picture 68">
            <a:extLst>
              <a:ext uri="{FF2B5EF4-FFF2-40B4-BE49-F238E27FC236}">
                <a16:creationId xmlns:a16="http://schemas.microsoft.com/office/drawing/2014/main" xmlns="" id="{7BACA621-2256-0D4F-ACFD-C28399F40F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98"/>
            <a:ext cx="1822013" cy="1204719"/>
          </a:xfrm>
          <a:prstGeom prst="rect">
            <a:avLst/>
          </a:prstGeom>
        </p:spPr>
      </p:pic>
      <p:sp>
        <p:nvSpPr>
          <p:cNvPr id="90" name="矩形 2">
            <a:extLst>
              <a:ext uri="{FF2B5EF4-FFF2-40B4-BE49-F238E27FC236}">
                <a16:creationId xmlns:a16="http://schemas.microsoft.com/office/drawing/2014/main" xmlns="" id="{49CD7C2B-2875-FF48-9E27-6CB971616B65}"/>
              </a:ext>
            </a:extLst>
          </p:cNvPr>
          <p:cNvSpPr/>
          <p:nvPr/>
        </p:nvSpPr>
        <p:spPr>
          <a:xfrm>
            <a:off x="2290549" y="223416"/>
            <a:ext cx="8704594" cy="646331"/>
          </a:xfrm>
          <a:prstGeom prst="rect">
            <a:avLst/>
          </a:prstGeom>
          <a:noFill/>
        </p:spPr>
        <p:txBody>
          <a:bodyPr wrap="square" rtlCol="0">
            <a:spAutoFit/>
          </a:bodyPr>
          <a:lstStyle/>
          <a:p>
            <a:pPr algn="ctr">
              <a:defRPr/>
            </a:pPr>
            <a:r>
              <a:rPr lang="en-US" altLang="zh-CN" sz="3600" b="1" dirty="0" smtClean="0">
                <a:solidFill>
                  <a:prstClr val="white"/>
                </a:solidFill>
                <a:latin typeface="Century Gothic" charset="0"/>
                <a:ea typeface="Century Gothic" charset="0"/>
                <a:cs typeface="Century Gothic" charset="0"/>
              </a:rPr>
              <a:t>e-Connection driven by COVID-19</a:t>
            </a:r>
            <a:endParaRPr lang="en-US" altLang="zh-CN" sz="3600" b="1" dirty="0">
              <a:solidFill>
                <a:prstClr val="white"/>
              </a:solidFill>
              <a:latin typeface="Century Gothic" charset="0"/>
              <a:ea typeface="Century Gothic" charset="0"/>
              <a:cs typeface="Century Gothic" charset="0"/>
            </a:endParaRPr>
          </a:p>
        </p:txBody>
      </p:sp>
      <p:sp>
        <p:nvSpPr>
          <p:cNvPr id="18" name="矩形 17">
            <a:extLst>
              <a:ext uri="{FF2B5EF4-FFF2-40B4-BE49-F238E27FC236}">
                <a16:creationId xmlns:a16="http://schemas.microsoft.com/office/drawing/2014/main" xmlns="" id="{8C79D413-C5F8-4ABA-8D54-D97819AB6433}"/>
              </a:ext>
            </a:extLst>
          </p:cNvPr>
          <p:cNvSpPr/>
          <p:nvPr/>
        </p:nvSpPr>
        <p:spPr>
          <a:xfrm>
            <a:off x="6437497" y="5978389"/>
            <a:ext cx="4815666" cy="683264"/>
          </a:xfrm>
          <a:prstGeom prst="rect">
            <a:avLst/>
          </a:prstGeom>
        </p:spPr>
        <p:txBody>
          <a:bodyPr wrap="square">
            <a:spAutoFit/>
          </a:bodyPr>
          <a:lstStyle/>
          <a:p>
            <a:pPr algn="ctr">
              <a:lnSpc>
                <a:spcPct val="120000"/>
              </a:lnSpc>
            </a:pPr>
            <a:r>
              <a:rPr lang="en-US" altLang="zh-CN" sz="1600" dirty="0" smtClean="0">
                <a:latin typeface="Century Gothic" panose="020B0502020202020204" pitchFamily="34" charset="0"/>
                <a:cs typeface="Arial" panose="020B0604020202020204" pitchFamily="34" charset="0"/>
              </a:rPr>
              <a:t>CAS scientists flocked to virtual meeting services by CSTCloud after COVID-19</a:t>
            </a:r>
            <a:endParaRPr lang="zh-CN" altLang="en-US" sz="1600" dirty="0">
              <a:latin typeface="Century Gothic" panose="020B0502020202020204" pitchFamily="34" charset="0"/>
              <a:cs typeface="Arial" panose="020B0604020202020204" pitchFamily="34" charset="0"/>
            </a:endParaRPr>
          </a:p>
        </p:txBody>
      </p:sp>
      <p:grpSp>
        <p:nvGrpSpPr>
          <p:cNvPr id="5" name="组合 4"/>
          <p:cNvGrpSpPr/>
          <p:nvPr/>
        </p:nvGrpSpPr>
        <p:grpSpPr>
          <a:xfrm>
            <a:off x="6400800" y="2038350"/>
            <a:ext cx="5362575" cy="3822848"/>
            <a:chOff x="6829425" y="2252870"/>
            <a:chExt cx="5362575" cy="3513078"/>
          </a:xfrm>
        </p:grpSpPr>
        <p:graphicFrame>
          <p:nvGraphicFramePr>
            <p:cNvPr id="20" name="图表 19"/>
            <p:cNvGraphicFramePr/>
            <p:nvPr>
              <p:extLst>
                <p:ext uri="{D42A27DB-BD31-4B8C-83A1-F6EECF244321}">
                  <p14:modId xmlns:p14="http://schemas.microsoft.com/office/powerpoint/2010/main" val="2725737893"/>
                </p:ext>
              </p:extLst>
            </p:nvPr>
          </p:nvGraphicFramePr>
          <p:xfrm>
            <a:off x="6829425" y="2252870"/>
            <a:ext cx="5362575" cy="3513078"/>
          </p:xfrm>
          <a:graphic>
            <a:graphicData uri="http://schemas.openxmlformats.org/drawingml/2006/chart">
              <c:chart xmlns:c="http://schemas.openxmlformats.org/drawingml/2006/chart" xmlns:r="http://schemas.openxmlformats.org/officeDocument/2006/relationships" r:id="rId4"/>
            </a:graphicData>
          </a:graphic>
        </p:graphicFrame>
        <p:sp>
          <p:nvSpPr>
            <p:cNvPr id="3" name="文本框 2"/>
            <p:cNvSpPr txBox="1"/>
            <p:nvPr/>
          </p:nvSpPr>
          <p:spPr>
            <a:xfrm>
              <a:off x="8258175" y="4819650"/>
              <a:ext cx="838200" cy="338554"/>
            </a:xfrm>
            <a:prstGeom prst="rect">
              <a:avLst/>
            </a:prstGeom>
            <a:noFill/>
          </p:spPr>
          <p:txBody>
            <a:bodyPr wrap="square" rtlCol="0">
              <a:spAutoFit/>
            </a:bodyPr>
            <a:lstStyle/>
            <a:p>
              <a:r>
                <a:rPr lang="en-US" altLang="zh-CN" sz="1600" b="1" dirty="0">
                  <a:solidFill>
                    <a:schemeClr val="tx1">
                      <a:lumMod val="65000"/>
                      <a:lumOff val="35000"/>
                    </a:schemeClr>
                  </a:solidFill>
                  <a:latin typeface="Century Gothic" panose="020B0502020202020204" pitchFamily="34" charset="0"/>
                  <a:cs typeface="Arial" panose="020B0604020202020204" pitchFamily="34" charset="0"/>
                </a:rPr>
                <a:t>10226</a:t>
              </a:r>
              <a:endParaRPr lang="zh-CN" altLang="en-US" sz="1600" b="1" dirty="0">
                <a:solidFill>
                  <a:schemeClr val="tx1">
                    <a:lumMod val="65000"/>
                    <a:lumOff val="35000"/>
                  </a:schemeClr>
                </a:solidFill>
                <a:latin typeface="Century Gothic" panose="020B0502020202020204" pitchFamily="34" charset="0"/>
                <a:cs typeface="Arial" panose="020B0604020202020204" pitchFamily="34" charset="0"/>
              </a:endParaRPr>
            </a:p>
          </p:txBody>
        </p:sp>
        <p:sp>
          <p:nvSpPr>
            <p:cNvPr id="21" name="文本框 20"/>
            <p:cNvSpPr txBox="1"/>
            <p:nvPr/>
          </p:nvSpPr>
          <p:spPr>
            <a:xfrm>
              <a:off x="10452218" y="2760077"/>
              <a:ext cx="1009650" cy="338554"/>
            </a:xfrm>
            <a:prstGeom prst="rect">
              <a:avLst/>
            </a:prstGeom>
            <a:noFill/>
          </p:spPr>
          <p:txBody>
            <a:bodyPr wrap="square" rtlCol="0">
              <a:spAutoFit/>
            </a:bodyPr>
            <a:lstStyle/>
            <a:p>
              <a:r>
                <a:rPr lang="en-US" altLang="zh-CN" sz="1600" b="1" dirty="0" smtClean="0">
                  <a:solidFill>
                    <a:schemeClr val="tx1">
                      <a:lumMod val="65000"/>
                      <a:lumOff val="35000"/>
                    </a:schemeClr>
                  </a:solidFill>
                  <a:latin typeface="Century Gothic" panose="020B0502020202020204" pitchFamily="34" charset="0"/>
                  <a:cs typeface="Arial" panose="020B0604020202020204" pitchFamily="34" charset="0"/>
                </a:rPr>
                <a:t>272,465</a:t>
              </a:r>
              <a:endParaRPr lang="zh-CN" altLang="en-US" sz="1600" b="1" dirty="0">
                <a:solidFill>
                  <a:schemeClr val="tx1">
                    <a:lumMod val="65000"/>
                    <a:lumOff val="35000"/>
                  </a:schemeClr>
                </a:solidFill>
                <a:latin typeface="Century Gothic" panose="020B0502020202020204" pitchFamily="34" charset="0"/>
                <a:cs typeface="Arial" panose="020B0604020202020204" pitchFamily="34" charset="0"/>
              </a:endParaRPr>
            </a:p>
          </p:txBody>
        </p:sp>
      </p:grpSp>
      <p:sp>
        <p:nvSpPr>
          <p:cNvPr id="23" name="矩形 22">
            <a:extLst>
              <a:ext uri="{FF2B5EF4-FFF2-40B4-BE49-F238E27FC236}">
                <a16:creationId xmlns:a16="http://schemas.microsoft.com/office/drawing/2014/main" xmlns="" id="{8C79D413-C5F8-4ABA-8D54-D97819AB6433}"/>
              </a:ext>
            </a:extLst>
          </p:cNvPr>
          <p:cNvSpPr/>
          <p:nvPr/>
        </p:nvSpPr>
        <p:spPr>
          <a:xfrm>
            <a:off x="447792" y="1291375"/>
            <a:ext cx="10975976" cy="493020"/>
          </a:xfrm>
          <a:prstGeom prst="rect">
            <a:avLst/>
          </a:prstGeom>
        </p:spPr>
        <p:txBody>
          <a:bodyPr wrap="square">
            <a:spAutoFit/>
          </a:bodyPr>
          <a:lstStyle/>
          <a:p>
            <a:pPr>
              <a:lnSpc>
                <a:spcPct val="120000"/>
              </a:lnSpc>
            </a:pPr>
            <a:r>
              <a:rPr lang="en-US" altLang="zh-CN" sz="2400" i="1" dirty="0" smtClean="0">
                <a:latin typeface="Century Gothic" panose="020B0502020202020204" pitchFamily="34" charset="0"/>
                <a:cs typeface="Arial" panose="020B0604020202020204" pitchFamily="34" charset="0"/>
              </a:rPr>
              <a:t>We share “desktops” when it is not possible to sit around “desks”.</a:t>
            </a:r>
            <a:endParaRPr lang="zh-CN" altLang="en-US" sz="2400" i="1" dirty="0">
              <a:latin typeface="Century Gothic" panose="020B0502020202020204" pitchFamily="34" charset="0"/>
              <a:cs typeface="Arial" panose="020B0604020202020204" pitchFamily="34" charset="0"/>
            </a:endParaRPr>
          </a:p>
        </p:txBody>
      </p:sp>
      <p:pic>
        <p:nvPicPr>
          <p:cNvPr id="13" name="图片 12"/>
          <p:cNvPicPr>
            <a:picLocks noChangeAspect="1"/>
          </p:cNvPicPr>
          <p:nvPr/>
        </p:nvPicPr>
        <p:blipFill rotWithShape="1">
          <a:blip r:embed="rId5">
            <a:extLst>
              <a:ext uri="{28A0092B-C50C-407E-A947-70E740481C1C}">
                <a14:useLocalDpi xmlns:a14="http://schemas.microsoft.com/office/drawing/2010/main" val="0"/>
              </a:ext>
            </a:extLst>
          </a:blip>
          <a:srcRect t="1797" b="5118"/>
          <a:stretch/>
        </p:blipFill>
        <p:spPr>
          <a:xfrm>
            <a:off x="780680" y="1874375"/>
            <a:ext cx="4877170" cy="4926475"/>
          </a:xfrm>
          <a:prstGeom prst="rect">
            <a:avLst/>
          </a:prstGeom>
        </p:spPr>
      </p:pic>
    </p:spTree>
    <p:extLst>
      <p:ext uri="{BB962C8B-B14F-4D97-AF65-F5344CB8AC3E}">
        <p14:creationId xmlns:p14="http://schemas.microsoft.com/office/powerpoint/2010/main" val="333747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spDef>
      <a:spPr/>
      <a:bodyPr wrap="none">
        <a:spAutoFit/>
      </a:bodyPr>
      <a:lstStyle>
        <a:defPPr marL="342900" indent="-342900">
          <a:buFont typeface="Arial" charset="0"/>
          <a:buChar char="•"/>
          <a:defRPr b="1" dirty="0" smtClean="0">
            <a:latin typeface="Calibri"/>
            <a:ea typeface="宋体"/>
          </a:defRPr>
        </a:defPPr>
      </a:lstStyle>
    </a:spDef>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spDef>
      <a:spPr/>
      <a:bodyPr wrap="none">
        <a:spAutoFit/>
      </a:bodyPr>
      <a:lstStyle>
        <a:defPPr marL="342900" indent="-342900">
          <a:buFont typeface="Arial" charset="0"/>
          <a:buChar char="•"/>
          <a:defRPr b="1" dirty="0" smtClean="0">
            <a:latin typeface="Calibri"/>
            <a:ea typeface="宋体"/>
          </a:defRPr>
        </a:defPPr>
      </a:lstStyle>
    </a:spDef>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10019</TotalTime>
  <Words>631</Words>
  <Application>Microsoft Office PowerPoint</Application>
  <PresentationFormat>宽屏</PresentationFormat>
  <Paragraphs>79</Paragraphs>
  <Slides>15</Slides>
  <Notes>15</Notes>
  <HiddenSlides>0</HiddenSlides>
  <MMClips>0</MMClips>
  <ScaleCrop>false</ScaleCrop>
  <HeadingPairs>
    <vt:vector size="6" baseType="variant">
      <vt:variant>
        <vt:lpstr>已用的字体</vt:lpstr>
      </vt:variant>
      <vt:variant>
        <vt:i4>14</vt:i4>
      </vt:variant>
      <vt:variant>
        <vt:lpstr>主题</vt:lpstr>
      </vt:variant>
      <vt:variant>
        <vt:i4>4</vt:i4>
      </vt:variant>
      <vt:variant>
        <vt:lpstr>幻灯片标题</vt:lpstr>
      </vt:variant>
      <vt:variant>
        <vt:i4>15</vt:i4>
      </vt:variant>
    </vt:vector>
  </HeadingPairs>
  <TitlesOfParts>
    <vt:vector size="33" baseType="lpstr">
      <vt:lpstr>NanumGothic ExtraBold</vt:lpstr>
      <vt:lpstr>等线</vt:lpstr>
      <vt:lpstr>等线 Light</vt:lpstr>
      <vt:lpstr>黑体</vt:lpstr>
      <vt:lpstr>宋体</vt:lpstr>
      <vt:lpstr>Microsoft YaHei</vt:lpstr>
      <vt:lpstr>Microsoft YaHei</vt:lpstr>
      <vt:lpstr>Arial</vt:lpstr>
      <vt:lpstr>Calibri</vt:lpstr>
      <vt:lpstr>Calibri Light</vt:lpstr>
      <vt:lpstr>Century Gothic</vt:lpstr>
      <vt:lpstr>Times New Roman</vt:lpstr>
      <vt:lpstr>Wingdings</vt:lpstr>
      <vt:lpstr>Wingdings 3</vt:lpstr>
      <vt:lpstr>Office Theme</vt:lpstr>
      <vt:lpstr>Ion</vt:lpstr>
      <vt:lpstr>1_Office Theme</vt:lpstr>
      <vt:lpstr>1_Ion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Qingquan Zhang</dc:creator>
  <cp:lastModifiedBy>陈宇</cp:lastModifiedBy>
  <cp:revision>757</cp:revision>
  <dcterms:created xsi:type="dcterms:W3CDTF">2018-02-11T02:00:33Z</dcterms:created>
  <dcterms:modified xsi:type="dcterms:W3CDTF">2020-10-28T01:50:02Z</dcterms:modified>
</cp:coreProperties>
</file>