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9F9B3-1CE9-473F-9E91-CDD7C9545B83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C098-FFBB-4FC8-BAF7-EC91AAB536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CC098-FFBB-4FC8-BAF7-EC91AAB5363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A7DA-7CB3-4AD0-9F2A-E61CFC3F3228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508F-5147-4163-A6FF-18F72504030F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C5FB-881E-489B-A5D8-577E1473FBD0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D6DC-3EE4-4485-BDE1-B8574F7AADD5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7986-5698-40A3-B242-A3BCCADB12F7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F48-CED9-44D5-B260-BA898824A802}" type="datetime1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D217-B490-40C3-9352-61C29159B060}" type="datetime1">
              <a:rPr lang="en-GB" smtClean="0"/>
              <a:t>18/09/2012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2AD8-7428-4803-9A2E-E49309C18DBB}" type="datetime1">
              <a:rPr lang="en-GB" smtClean="0"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A2F6-B09F-4A0D-BE29-997F42D5B547}" type="datetime1">
              <a:rPr lang="en-GB" smtClean="0"/>
              <a:t>18/09/2012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87E2-2320-4EC2-8190-94F3842FF4B4}" type="datetime1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3740-325D-4367-9F1B-F8FE94FAAEFB}" type="datetime1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3DF5-FE67-4204-A953-30C870B5CCB2}" type="datetime1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EGI-InSPIRE INFSO-RI-261323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292B-95B4-4A54-B8B4-81FB135639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gh73365\Documents\EGI\TM_EGIdemo.mp4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/support/training_marketplac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Training Marketplace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4248671"/>
            <a:ext cx="6400800" cy="1752600"/>
          </a:xfrm>
        </p:spPr>
        <p:txBody>
          <a:bodyPr/>
          <a:lstStyle/>
          <a:p>
            <a:r>
              <a:rPr lang="en-GB" dirty="0" smtClean="0"/>
              <a:t>Claire Devereux</a:t>
            </a:r>
          </a:p>
          <a:p>
            <a:r>
              <a:rPr lang="en-GB" dirty="0" smtClean="0"/>
              <a:t>STFC</a:t>
            </a:r>
          </a:p>
          <a:p>
            <a:r>
              <a:rPr lang="en-GB" dirty="0" smtClean="0"/>
              <a:t>claire.devereux@stfc.ac.uk</a:t>
            </a:r>
            <a:endParaRPr lang="en-GB" dirty="0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6"/>
            <a:ext cx="14475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48680"/>
            <a:ext cx="2817143" cy="902579"/>
          </a:xfrm>
          <a:prstGeom prst="rect">
            <a:avLst/>
          </a:prstGeom>
        </p:spPr>
      </p:pic>
      <p:pic>
        <p:nvPicPr>
          <p:cNvPr id="1027" name="Picture 3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0688"/>
            <a:ext cx="1093550" cy="79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final transparent backgrou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620688"/>
            <a:ext cx="2448272" cy="72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Products</a:t>
            </a:r>
            <a:endParaRPr lang="en-GB" sz="3600" dirty="0"/>
          </a:p>
        </p:txBody>
      </p:sp>
      <p:pic>
        <p:nvPicPr>
          <p:cNvPr id="5" name="Picture 4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556792"/>
            <a:ext cx="23762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Central portal:</a:t>
            </a:r>
          </a:p>
          <a:p>
            <a:pPr algn="ctr"/>
            <a:r>
              <a:rPr lang="en-GB" sz="2400" dirty="0" smtClean="0"/>
              <a:t>EGI website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276872"/>
            <a:ext cx="21602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Central database</a:t>
            </a:r>
          </a:p>
          <a:p>
            <a:pPr algn="ctr"/>
            <a:r>
              <a:rPr lang="en-GB" sz="2400" dirty="0" smtClean="0"/>
              <a:t>(STFC)</a:t>
            </a:r>
          </a:p>
          <a:p>
            <a:pPr algn="ctr"/>
            <a:endParaRPr lang="en-GB" sz="2400" dirty="0"/>
          </a:p>
        </p:txBody>
      </p:sp>
      <p:sp>
        <p:nvSpPr>
          <p:cNvPr id="11" name="Right Arrow 10"/>
          <p:cNvSpPr/>
          <p:nvPr/>
        </p:nvSpPr>
        <p:spPr>
          <a:xfrm rot="20544885">
            <a:off x="2760448" y="2205327"/>
            <a:ext cx="1299263" cy="6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005014">
            <a:off x="2774214" y="3825997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Filters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3861048"/>
            <a:ext cx="22322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Project websites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4581128"/>
            <a:ext cx="24072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National websites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5301208"/>
            <a:ext cx="28400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Commercial websites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4572000" y="3429000"/>
            <a:ext cx="4248472" cy="324036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220072" y="4869160"/>
            <a:ext cx="3029989" cy="1496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50309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Gadget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Gadget</a:t>
            </a:r>
            <a:endParaRPr lang="en-GB" sz="3600" b="1" dirty="0"/>
          </a:p>
        </p:txBody>
      </p:sp>
      <p:pic>
        <p:nvPicPr>
          <p:cNvPr id="7" name="Picture 6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1950" t="9806" r="25301" b="28001"/>
          <a:stretch>
            <a:fillRect/>
          </a:stretch>
        </p:blipFill>
        <p:spPr bwMode="auto">
          <a:xfrm>
            <a:off x="467544" y="1196752"/>
            <a:ext cx="5019309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1107" t="9117" r="32101" b="8681"/>
          <a:stretch>
            <a:fillRect/>
          </a:stretch>
        </p:blipFill>
        <p:spPr bwMode="auto">
          <a:xfrm>
            <a:off x="4860032" y="1268760"/>
            <a:ext cx="3672408" cy="512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val 8"/>
          <p:cNvSpPr/>
          <p:nvPr/>
        </p:nvSpPr>
        <p:spPr>
          <a:xfrm>
            <a:off x="1187624" y="4077072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2267744" y="4221088"/>
            <a:ext cx="2520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Gadget</a:t>
            </a:r>
            <a:endParaRPr lang="en-GB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107" t="77218" r="51753" b="10085"/>
          <a:stretch>
            <a:fillRect/>
          </a:stretch>
        </p:blipFill>
        <p:spPr bwMode="auto">
          <a:xfrm>
            <a:off x="2483768" y="1484784"/>
            <a:ext cx="3888432" cy="18002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129" t="35634" r="22158" b="43683"/>
          <a:stretch>
            <a:fillRect/>
          </a:stretch>
        </p:blipFill>
        <p:spPr bwMode="auto">
          <a:xfrm>
            <a:off x="478622" y="3573016"/>
            <a:ext cx="819229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699792" y="19168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99792" y="220486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99792" y="249289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final transparent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920" y="413048"/>
            <a:ext cx="2808312" cy="8316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Gadget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TM_EGIdem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412776"/>
            <a:ext cx="6912768" cy="51845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0" y="413048"/>
            <a:ext cx="2808312" cy="8316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plans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customisation in the gadget</a:t>
            </a:r>
          </a:p>
          <a:p>
            <a:pPr lvl="1"/>
            <a:r>
              <a:rPr lang="en-GB" dirty="0" smtClean="0"/>
              <a:t>Filter by project, or company, or something else</a:t>
            </a:r>
          </a:p>
          <a:p>
            <a:pPr lvl="1"/>
            <a:r>
              <a:rPr lang="en-GB" dirty="0" smtClean="0"/>
              <a:t>Improved look and feel</a:t>
            </a:r>
          </a:p>
          <a:p>
            <a:endParaRPr lang="en-GB" dirty="0" smtClean="0"/>
          </a:p>
          <a:p>
            <a:r>
              <a:rPr lang="en-GB" dirty="0" smtClean="0"/>
              <a:t>Increased promotion and uptake</a:t>
            </a:r>
          </a:p>
          <a:p>
            <a:pPr lvl="1"/>
            <a:r>
              <a:rPr lang="en-GB" dirty="0" smtClean="0"/>
              <a:t>Increased traffic = increased promotion</a:t>
            </a:r>
          </a:p>
          <a:p>
            <a:endParaRPr lang="en-GB" dirty="0" smtClean="0"/>
          </a:p>
          <a:p>
            <a:r>
              <a:rPr lang="en-GB" dirty="0" smtClean="0"/>
              <a:t>What do you want?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Demo tomorrow!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Wednesday, EGI demo booths</a:t>
            </a:r>
          </a:p>
          <a:p>
            <a:endParaRPr lang="en-GB" dirty="0"/>
          </a:p>
        </p:txBody>
      </p:sp>
      <p:pic>
        <p:nvPicPr>
          <p:cNvPr id="5" name="Picture 4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0" y="413048"/>
            <a:ext cx="2808312" cy="831646"/>
          </a:xfrm>
          <a:prstGeom prst="rect">
            <a:avLst/>
          </a:prstGeom>
        </p:spPr>
      </p:pic>
      <p:pic>
        <p:nvPicPr>
          <p:cNvPr id="2050" name="Picture 2" descr="http://farm7.staticflickr.com/6109/7024021431_dc00d235c3_c.jpg"/>
          <p:cNvPicPr>
            <a:picLocks noChangeAspect="1" noChangeArrowheads="1"/>
          </p:cNvPicPr>
          <p:nvPr/>
        </p:nvPicPr>
        <p:blipFill>
          <a:blip r:embed="rId3" cstate="print"/>
          <a:srcRect l="8333" r="3571" b="17460"/>
          <a:stretch>
            <a:fillRect/>
          </a:stretch>
        </p:blipFill>
        <p:spPr bwMode="auto">
          <a:xfrm>
            <a:off x="1763688" y="2636912"/>
            <a:ext cx="5328592" cy="280831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0" y="413048"/>
            <a:ext cx="2808312" cy="8316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Gadget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91264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5400" dirty="0" smtClean="0"/>
              <a:t>Questions?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claire.devereux@stfc.ac.uk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>
                <a:hlinkClick r:id="rId3"/>
              </a:rPr>
              <a:t>http://www.egi.eu/services/support/training_marketplace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Thanks to Ahmed Sajid, Matt Heeks and Tom Morrison</a:t>
            </a:r>
            <a:endParaRPr lang="en-GB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gh73365\AppData\Local\Microsoft\Windows\Temporary Internet Files\Content.IE5\PADEQ3DS\MC9003835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1009258" cy="22224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2420888"/>
            <a:ext cx="2237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Commercial providers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844824"/>
            <a:ext cx="18035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Research funders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4005064"/>
            <a:ext cx="9359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429000"/>
            <a:ext cx="2517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National training courses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5517232"/>
            <a:ext cx="16363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Online tutorials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4581128"/>
            <a:ext cx="8515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Google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5085184"/>
            <a:ext cx="1153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Institution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2852936"/>
            <a:ext cx="16464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National facility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476672"/>
            <a:ext cx="508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Where do you go to find training?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1556792"/>
            <a:ext cx="11977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Colleagues</a:t>
            </a:r>
            <a:endParaRPr lang="en-GB" dirty="0"/>
          </a:p>
        </p:txBody>
      </p:sp>
      <p:pic>
        <p:nvPicPr>
          <p:cNvPr id="19" name="Picture 18" descr="Logo final transparent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2564904"/>
            <a:ext cx="158417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Training events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51920" y="836712"/>
            <a:ext cx="158417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Online courses and materials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60232" y="2564904"/>
            <a:ext cx="1728192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Resources and infrastructures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19872" y="4509120"/>
            <a:ext cx="2448272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Educational courses (PhD, MSc etc)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347864" y="2276872"/>
            <a:ext cx="2592288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Training Marketplace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4008" y="1772816"/>
            <a:ext cx="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2160" y="2996952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27784" y="2996952"/>
            <a:ext cx="6480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4008" y="3933056"/>
            <a:ext cx="0" cy="495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63688" y="5877272"/>
            <a:ext cx="567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http://www.egi.eu/services/support/training_marketplace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882" t="8997" r="22439" b="15677"/>
          <a:stretch>
            <a:fillRect/>
          </a:stretch>
        </p:blipFill>
        <p:spPr bwMode="auto">
          <a:xfrm>
            <a:off x="1475656" y="1268760"/>
            <a:ext cx="6264696" cy="52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980728"/>
            <a:ext cx="567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http://www.egi.eu/services/support/training_marketplace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650" t="14274" r="26088" b="28007"/>
          <a:stretch>
            <a:fillRect/>
          </a:stretch>
        </p:blipFill>
        <p:spPr bwMode="auto">
          <a:xfrm>
            <a:off x="899592" y="1340768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4788024" y="1844824"/>
            <a:ext cx="2304256" cy="64807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Auto-predicts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8100392" y="2852936"/>
            <a:ext cx="576064" cy="26642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Ranks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Search</a:t>
            </a:r>
            <a:endParaRPr lang="en-GB" sz="3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233" t="21000" r="26242" b="19361"/>
          <a:stretch>
            <a:fillRect/>
          </a:stretch>
        </p:blipFill>
        <p:spPr bwMode="auto">
          <a:xfrm>
            <a:off x="1475656" y="1412776"/>
            <a:ext cx="58326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1758" t="39479" r="27292" b="15161"/>
          <a:stretch>
            <a:fillRect/>
          </a:stretch>
        </p:blipFill>
        <p:spPr bwMode="auto">
          <a:xfrm>
            <a:off x="2699792" y="1268760"/>
            <a:ext cx="5616624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47664" y="5157192"/>
            <a:ext cx="266429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67744" y="4365104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Search</a:t>
            </a:r>
            <a:endParaRPr lang="en-GB" sz="3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 l="31758" t="25351" r="28342" b="15161"/>
          <a:stretch>
            <a:fillRect/>
          </a:stretch>
        </p:blipFill>
        <p:spPr bwMode="auto">
          <a:xfrm>
            <a:off x="1835696" y="1340768"/>
            <a:ext cx="54866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95536" y="4077072"/>
            <a:ext cx="1440160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Rate it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23528" y="5661248"/>
            <a:ext cx="1440160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Comment</a:t>
            </a:r>
            <a:endParaRPr lang="en-GB" dirty="0"/>
          </a:p>
        </p:txBody>
      </p:sp>
      <p:sp>
        <p:nvSpPr>
          <p:cNvPr id="12" name="Left Arrow 11"/>
          <p:cNvSpPr/>
          <p:nvPr/>
        </p:nvSpPr>
        <p:spPr>
          <a:xfrm>
            <a:off x="4427984" y="4581128"/>
            <a:ext cx="208823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Report comment</a:t>
            </a:r>
            <a:endParaRPr lang="en-GB" dirty="0"/>
          </a:p>
        </p:txBody>
      </p:sp>
      <p:sp>
        <p:nvSpPr>
          <p:cNvPr id="14" name="Left Arrow 13"/>
          <p:cNvSpPr/>
          <p:nvPr/>
        </p:nvSpPr>
        <p:spPr>
          <a:xfrm rot="1862813">
            <a:off x="3316601" y="5553479"/>
            <a:ext cx="2160240" cy="64807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to calendar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Search</a:t>
            </a:r>
            <a:endParaRPr lang="en-GB" sz="36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Browse</a:t>
            </a:r>
            <a:endParaRPr lang="en-GB" sz="3600" dirty="0"/>
          </a:p>
        </p:txBody>
      </p:sp>
      <p:pic>
        <p:nvPicPr>
          <p:cNvPr id="4" name="Picture 3" descr="Logo final transparent 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950" t="27086" r="27329" b="13875"/>
          <a:stretch>
            <a:fillRect/>
          </a:stretch>
        </p:blipFill>
        <p:spPr bwMode="auto">
          <a:xfrm>
            <a:off x="683568" y="3284984"/>
            <a:ext cx="3575973" cy="3240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2101" t="27679" r="28124" b="35728"/>
          <a:stretch>
            <a:fillRect/>
          </a:stretch>
        </p:blipFill>
        <p:spPr bwMode="auto">
          <a:xfrm>
            <a:off x="1835696" y="1484784"/>
            <a:ext cx="4633558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2101" t="27679" r="29118" b="16636"/>
          <a:stretch>
            <a:fillRect/>
          </a:stretch>
        </p:blipFill>
        <p:spPr bwMode="auto">
          <a:xfrm>
            <a:off x="4716016" y="2780928"/>
            <a:ext cx="4275218" cy="38367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Advertise</a:t>
            </a:r>
            <a:endParaRPr lang="en-GB" sz="36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77" t="16323" r="26310" b="5066"/>
          <a:stretch>
            <a:fillRect/>
          </a:stretch>
        </p:blipFill>
        <p:spPr bwMode="auto">
          <a:xfrm>
            <a:off x="899592" y="1340768"/>
            <a:ext cx="4171944" cy="486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Logo final transparent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08312" cy="831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8184" y="1772816"/>
            <a:ext cx="172819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Fill in and submit form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28184" y="3284984"/>
            <a:ext cx="172819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Checked (EGI)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869160"/>
            <a:ext cx="17281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Published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7020272" y="2924944"/>
            <a:ext cx="144016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7020272" y="4509120"/>
            <a:ext cx="144016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Arrow 14"/>
          <p:cNvSpPr/>
          <p:nvPr/>
        </p:nvSpPr>
        <p:spPr>
          <a:xfrm>
            <a:off x="2843808" y="4149080"/>
            <a:ext cx="2664296" cy="57606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Review keeps it current</a:t>
            </a:r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EGI-InSPIRE INFSO-RI-261323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197</Words>
  <Application>Microsoft Office PowerPoint</Application>
  <PresentationFormat>On-screen Show (4:3)</PresentationFormat>
  <Paragraphs>88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Training Marketplace</vt:lpstr>
      <vt:lpstr>Slide 2</vt:lpstr>
      <vt:lpstr>Slide 3</vt:lpstr>
      <vt:lpstr>Slide 4</vt:lpstr>
      <vt:lpstr>Search</vt:lpstr>
      <vt:lpstr>Search</vt:lpstr>
      <vt:lpstr>Search</vt:lpstr>
      <vt:lpstr>Browse</vt:lpstr>
      <vt:lpstr>Advertise</vt:lpstr>
      <vt:lpstr>Products</vt:lpstr>
      <vt:lpstr>Gadget</vt:lpstr>
      <vt:lpstr>Gadget</vt:lpstr>
      <vt:lpstr>Slide 13</vt:lpstr>
      <vt:lpstr>Slide 14</vt:lpstr>
      <vt:lpstr>Demo tomorrow!</vt:lpstr>
      <vt:lpstr>Slide 16</vt:lpstr>
    </vt:vector>
  </TitlesOfParts>
  <Company>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Devereux</dc:creator>
  <cp:lastModifiedBy>Claire Devereux</cp:lastModifiedBy>
  <cp:revision>50</cp:revision>
  <dcterms:created xsi:type="dcterms:W3CDTF">2012-07-03T08:04:09Z</dcterms:created>
  <dcterms:modified xsi:type="dcterms:W3CDTF">2012-09-18T13:11:22Z</dcterms:modified>
</cp:coreProperties>
</file>