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272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9/18/2012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9/18/2012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EGI/EUDAT/PRACE workshop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775048"/>
          </a:xfrm>
        </p:spPr>
        <p:txBody>
          <a:bodyPr/>
          <a:lstStyle/>
          <a:p>
            <a:r>
              <a:rPr lang="en-GB" dirty="0" smtClean="0"/>
              <a:t>Technical Forum 2012</a:t>
            </a:r>
          </a:p>
          <a:p>
            <a:endParaRPr lang="en-GB" dirty="0"/>
          </a:p>
          <a:p>
            <a:r>
              <a:rPr lang="en-GB" sz="2400" dirty="0" err="1" smtClean="0"/>
              <a:t>Tiziana</a:t>
            </a:r>
            <a:r>
              <a:rPr lang="en-GB" sz="2400" dirty="0" smtClean="0"/>
              <a:t> Ferrari</a:t>
            </a:r>
          </a:p>
          <a:p>
            <a:r>
              <a:rPr lang="en-GB" sz="2400" dirty="0" smtClean="0"/>
              <a:t>EGI Chief Operations Officer</a:t>
            </a:r>
            <a:endParaRPr lang="en-GB" sz="2400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9/18/2012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PART I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4968552"/>
          </a:xfrm>
        </p:spPr>
        <p:txBody>
          <a:bodyPr/>
          <a:lstStyle/>
          <a:p>
            <a:r>
              <a:rPr lang="en-GB" sz="3600" dirty="0" smtClean="0">
                <a:solidFill>
                  <a:schemeClr val="accent1"/>
                </a:solidFill>
              </a:rPr>
              <a:t>Integration of infrastructure operations </a:t>
            </a:r>
            <a:r>
              <a:rPr lang="en-GB" sz="3600" dirty="0" smtClean="0"/>
              <a:t>	</a:t>
            </a:r>
          </a:p>
          <a:p>
            <a:pPr lvl="1"/>
            <a:r>
              <a:rPr lang="en-GB" sz="3200" dirty="0" smtClean="0"/>
              <a:t>GGUS/PRACE </a:t>
            </a:r>
            <a:r>
              <a:rPr lang="en-GB" sz="3200" dirty="0"/>
              <a:t>RT integration: preliminary tests and future </a:t>
            </a:r>
            <a:r>
              <a:rPr lang="en-GB" sz="3200" dirty="0" smtClean="0"/>
              <a:t>steps (M. </a:t>
            </a:r>
            <a:r>
              <a:rPr lang="en-GB" sz="3200" dirty="0" err="1" smtClean="0"/>
              <a:t>Morgotti</a:t>
            </a:r>
            <a:r>
              <a:rPr lang="en-GB" sz="3200" dirty="0" smtClean="0"/>
              <a:t>)</a:t>
            </a:r>
          </a:p>
          <a:p>
            <a:pPr lvl="1"/>
            <a:r>
              <a:rPr lang="en-GB" sz="3200" dirty="0" smtClean="0"/>
              <a:t>User accounting integration (J. Gordon)</a:t>
            </a:r>
          </a:p>
          <a:p>
            <a:pPr lvl="1"/>
            <a:r>
              <a:rPr lang="en-GB" sz="3200" dirty="0" smtClean="0"/>
              <a:t>EUDAT operations – perspective and initial achievements (J. </a:t>
            </a:r>
            <a:r>
              <a:rPr lang="en-GB" sz="3200" dirty="0" err="1" smtClean="0"/>
              <a:t>Reetz</a:t>
            </a:r>
            <a:r>
              <a:rPr lang="en-GB" sz="3200" dirty="0" smtClean="0"/>
              <a:t>)</a:t>
            </a:r>
            <a:endParaRPr lang="en-GB" sz="3200" dirty="0" smtClean="0"/>
          </a:p>
          <a:p>
            <a:endParaRPr lang="en-US" sz="36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9/18/2012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 – PART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640960" cy="4824536"/>
          </a:xfrm>
        </p:spPr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User community requirements and services </a:t>
            </a:r>
          </a:p>
          <a:p>
            <a:pPr lvl="1"/>
            <a:r>
              <a:rPr lang="en-GB" dirty="0" smtClean="0"/>
              <a:t>MAPPER status and data management use cases (I. </a:t>
            </a:r>
            <a:r>
              <a:rPr lang="en-GB" dirty="0" err="1" smtClean="0"/>
              <a:t>Saverchenko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Earthquake and seismology (VERCE): data management use case (H. </a:t>
            </a:r>
            <a:r>
              <a:rPr lang="en-GB" dirty="0" err="1" smtClean="0"/>
              <a:t>Schwichtenberg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High performance grid computing for Molecular and Materials Science and Technology (A. </a:t>
            </a:r>
            <a:r>
              <a:rPr lang="en-GB" dirty="0" err="1" smtClean="0"/>
              <a:t>Lagana</a:t>
            </a:r>
            <a:r>
              <a:rPr lang="en-GB" dirty="0" smtClean="0"/>
              <a:t>’)</a:t>
            </a:r>
          </a:p>
          <a:p>
            <a:pPr lvl="1"/>
            <a:r>
              <a:rPr lang="en-GB" dirty="0" smtClean="0"/>
              <a:t>Globus Online for HTC/HPC: use cases and security aspects (S. </a:t>
            </a:r>
            <a:r>
              <a:rPr lang="en-GB" dirty="0" err="1" smtClean="0"/>
              <a:t>Tuecke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0443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669979"/>
          </a:xfrm>
        </p:spPr>
        <p:txBody>
          <a:bodyPr/>
          <a:lstStyle/>
          <a:p>
            <a:r>
              <a:rPr lang="en-GB" dirty="0" smtClean="0"/>
              <a:t>Discuss </a:t>
            </a:r>
            <a:r>
              <a:rPr lang="en-GB" dirty="0" smtClean="0">
                <a:solidFill>
                  <a:schemeClr val="accent1"/>
                </a:solidFill>
              </a:rPr>
              <a:t>next steps </a:t>
            </a:r>
            <a:r>
              <a:rPr lang="en-GB" dirty="0" smtClean="0"/>
              <a:t>of EGI/PRACE and EGI/EUDAT collaboration</a:t>
            </a:r>
          </a:p>
          <a:p>
            <a:r>
              <a:rPr lang="en-GB" dirty="0" smtClean="0"/>
              <a:t>Understand use cases, requirements, services and data management policies for a </a:t>
            </a:r>
            <a:r>
              <a:rPr lang="en-GB" dirty="0" smtClean="0">
                <a:solidFill>
                  <a:schemeClr val="accent1"/>
                </a:solidFill>
              </a:rPr>
              <a:t>data access/transfer across peer infrastructures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81692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EGI-InSPIRE-Slide-Template_v4-2</Template>
  <TotalTime>25</TotalTime>
  <Words>117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EGI-InSPIRE-Slide-Template_v4-2</vt:lpstr>
      <vt:lpstr>EGI/EUDAT/PRACE workshop</vt:lpstr>
      <vt:lpstr>Agenda – PART I</vt:lpstr>
      <vt:lpstr>AGENDA – PART II</vt:lpstr>
      <vt:lpstr>Objectives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EGI/EUDAT/PRACE workshop</dc:title>
  <dc:creator>Tiziana Ferrari</dc:creator>
  <cp:lastModifiedBy>Tiziana Ferrari</cp:lastModifiedBy>
  <cp:revision>3</cp:revision>
  <dcterms:created xsi:type="dcterms:W3CDTF">2012-09-17T23:11:51Z</dcterms:created>
  <dcterms:modified xsi:type="dcterms:W3CDTF">2012-09-17T23:37:14Z</dcterms:modified>
</cp:coreProperties>
</file>