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59" r:id="rId4"/>
    <p:sldId id="260" r:id="rId5"/>
    <p:sldId id="262" r:id="rId6"/>
    <p:sldId id="261" r:id="rId7"/>
    <p:sldId id="258" r:id="rId8"/>
    <p:sldId id="264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/>
    <p:restoredTop sz="86410"/>
  </p:normalViewPr>
  <p:slideViewPr>
    <p:cSldViewPr>
      <p:cViewPr varScale="1">
        <p:scale>
          <a:sx n="79" d="100"/>
          <a:sy n="79" d="100"/>
        </p:scale>
        <p:origin x="-8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B7533-940E-F640-893B-EAF2775D612B}" type="datetime1">
              <a:rPr lang="en-GB" smtClean="0"/>
              <a:t>18/09/2012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5391E-97E7-034B-9F5E-EC5AA76AF90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738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2ED5D8F-826E-0145-AC77-30D25527AD59}" type="datetime1">
              <a:rPr lang="en-GB" smtClean="0"/>
              <a:t>18/09/2012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43341C-00F0-48C8-AFB4-E5A944BC38B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57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3341C-00F0-48C8-AFB4-E5A944BC38B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18/09/2012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B173F47-AF8A-4F05-8C53-5BEC1134108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18/09/2012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73F47-AF8A-4F05-8C53-5BEC1134108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18/09/2012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18/09/2012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B173F47-AF8A-4F05-8C53-5BEC11341080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VT_Scientific_Publications_Repositor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967"/>
            <a:ext cx="7632848" cy="1470025"/>
          </a:xfrm>
        </p:spPr>
        <p:txBody>
          <a:bodyPr/>
          <a:lstStyle/>
          <a:p>
            <a:r>
              <a:rPr lang="en-US" sz="3600" dirty="0" smtClean="0"/>
              <a:t>Scientific </a:t>
            </a:r>
            <a:r>
              <a:rPr lang="en-US" sz="3600" dirty="0"/>
              <a:t>Publications Repository</a:t>
            </a:r>
            <a:br>
              <a:rPr lang="en-US" sz="3600" dirty="0"/>
            </a:br>
            <a:r>
              <a:rPr lang="en-US" sz="1800" dirty="0">
                <a:hlinkClick r:id="rId3"/>
              </a:rPr>
              <a:t>https://</a:t>
            </a:r>
            <a:r>
              <a:rPr lang="en-US" sz="1800" dirty="0" err="1">
                <a:hlinkClick r:id="rId3"/>
              </a:rPr>
              <a:t>wiki.egi.eu</a:t>
            </a:r>
            <a:r>
              <a:rPr lang="en-US" sz="1800" dirty="0">
                <a:hlinkClick r:id="rId3"/>
              </a:rPr>
              <a:t>/wiki/</a:t>
            </a:r>
            <a:r>
              <a:rPr lang="en-US" sz="1800" dirty="0" err="1">
                <a:hlinkClick r:id="rId3"/>
              </a:rPr>
              <a:t>VT_Scientific_Publications_Repository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3789040"/>
            <a:ext cx="6192688" cy="1343000"/>
          </a:xfrm>
        </p:spPr>
        <p:txBody>
          <a:bodyPr/>
          <a:lstStyle/>
          <a:p>
            <a:r>
              <a:rPr lang="en-US" sz="2800" dirty="0" smtClean="0"/>
              <a:t>Geneviève </a:t>
            </a:r>
            <a:r>
              <a:rPr lang="en-US" sz="2800" dirty="0" err="1" smtClean="0"/>
              <a:t>Romier</a:t>
            </a:r>
            <a:endParaRPr lang="en-US" sz="2800" dirty="0" smtClean="0"/>
          </a:p>
          <a:p>
            <a:r>
              <a:rPr lang="en-US" sz="2800" dirty="0" err="1" smtClean="0"/>
              <a:t>Institut</a:t>
            </a:r>
            <a:r>
              <a:rPr lang="en-US" sz="2800" dirty="0" smtClean="0"/>
              <a:t> des Grilles et </a:t>
            </a:r>
            <a:r>
              <a:rPr lang="en-US" sz="2800" smtClean="0"/>
              <a:t>du Cloud</a:t>
            </a:r>
            <a:endParaRPr lang="en-US" sz="2800" dirty="0" smtClean="0"/>
          </a:p>
          <a:p>
            <a:r>
              <a:rPr lang="en-US" sz="2800" dirty="0" smtClean="0"/>
              <a:t>France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18/09/2012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9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</a:t>
            </a:r>
          </a:p>
          <a:p>
            <a:r>
              <a:rPr lang="en-US" dirty="0" smtClean="0"/>
              <a:t>VT Project and Members</a:t>
            </a:r>
          </a:p>
          <a:p>
            <a:r>
              <a:rPr lang="en-US" dirty="0" smtClean="0"/>
              <a:t>Tasks</a:t>
            </a:r>
            <a:endParaRPr lang="en-US" dirty="0"/>
          </a:p>
          <a:p>
            <a:r>
              <a:rPr lang="en-US" dirty="0" smtClean="0"/>
              <a:t>Achievements</a:t>
            </a:r>
          </a:p>
          <a:p>
            <a:r>
              <a:rPr lang="en-US" dirty="0" smtClean="0"/>
              <a:t>Next Steps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18/09/2012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43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72816"/>
            <a:ext cx="8928992" cy="3384376"/>
          </a:xfrm>
        </p:spPr>
        <p:txBody>
          <a:bodyPr/>
          <a:lstStyle/>
          <a:p>
            <a:pPr marL="0" lvl="1" indent="0" algn="ctr">
              <a:buNone/>
            </a:pPr>
            <a:r>
              <a:rPr lang="en-US" sz="3200" i="1" dirty="0"/>
              <a:t>Improve the process of collecting the </a:t>
            </a:r>
            <a:endParaRPr lang="en-US" sz="3200" i="1" dirty="0" smtClean="0"/>
          </a:p>
          <a:p>
            <a:pPr marL="0" lvl="1" indent="0" algn="ctr">
              <a:buNone/>
            </a:pPr>
            <a:r>
              <a:rPr lang="en-US" sz="3200" i="1" dirty="0" smtClean="0">
                <a:solidFill>
                  <a:schemeClr val="tx2"/>
                </a:solidFill>
              </a:rPr>
              <a:t>scientific publications that used EGI resources </a:t>
            </a:r>
          </a:p>
          <a:p>
            <a:pPr marL="0" lvl="1" indent="0" algn="ctr">
              <a:buNone/>
            </a:pPr>
            <a:r>
              <a:rPr lang="en-US" sz="3200" i="1" dirty="0" smtClean="0"/>
              <a:t>for </a:t>
            </a:r>
            <a:r>
              <a:rPr lang="en-US" sz="3200" i="1" dirty="0"/>
              <a:t>better demonstrating the </a:t>
            </a:r>
            <a:endParaRPr lang="en-US" sz="3200" i="1" dirty="0" smtClean="0"/>
          </a:p>
          <a:p>
            <a:pPr marL="0" lvl="1" indent="0" algn="ctr">
              <a:buNone/>
            </a:pPr>
            <a:r>
              <a:rPr lang="en-US" sz="3200" i="1" dirty="0" smtClean="0">
                <a:solidFill>
                  <a:srgbClr val="1F497D"/>
                </a:solidFill>
              </a:rPr>
              <a:t>EGI impact </a:t>
            </a:r>
            <a:r>
              <a:rPr lang="en-US" sz="3200" i="1" dirty="0">
                <a:solidFill>
                  <a:srgbClr val="1F497D"/>
                </a:solidFill>
              </a:rPr>
              <a:t>on </a:t>
            </a:r>
            <a:r>
              <a:rPr lang="en-US" sz="3200" i="1" dirty="0" smtClean="0">
                <a:solidFill>
                  <a:srgbClr val="1F497D"/>
                </a:solidFill>
              </a:rPr>
              <a:t>science</a:t>
            </a:r>
            <a:endParaRPr lang="en-US" sz="3200" i="1" dirty="0">
              <a:solidFill>
                <a:srgbClr val="1F497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18/09/2012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92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Scientific publications collected through NGI contacts</a:t>
            </a:r>
          </a:p>
          <a:p>
            <a:r>
              <a:rPr lang="en-US" dirty="0" smtClean="0"/>
              <a:t>Ad hoc processes in place </a:t>
            </a:r>
          </a:p>
          <a:p>
            <a:pPr lvl="1"/>
            <a:r>
              <a:rPr lang="en-US" dirty="0" smtClean="0"/>
              <a:t>Incomplete collection</a:t>
            </a:r>
          </a:p>
          <a:p>
            <a:r>
              <a:rPr lang="en-US" dirty="0" smtClean="0"/>
              <a:t>Researchers may not know that they are using EGI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18/09/2012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49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Team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680520"/>
          </a:xfrm>
        </p:spPr>
        <p:txBody>
          <a:bodyPr/>
          <a:lstStyle/>
          <a:p>
            <a:r>
              <a:rPr lang="en-US" sz="2800" dirty="0" smtClean="0"/>
              <a:t>VT Scientific Publications Repository</a:t>
            </a:r>
          </a:p>
          <a:p>
            <a:pPr lvl="1"/>
            <a:r>
              <a:rPr lang="en-US" sz="2400" dirty="0" smtClean="0"/>
              <a:t>Start date: 20 June 2012</a:t>
            </a:r>
          </a:p>
          <a:p>
            <a:pPr lvl="1"/>
            <a:r>
              <a:rPr lang="en-US" sz="2400" dirty="0" smtClean="0"/>
              <a:t>End date: early October (foreseen)</a:t>
            </a:r>
          </a:p>
          <a:p>
            <a:r>
              <a:rPr lang="en-US" sz="2800" dirty="0" smtClean="0"/>
              <a:t>Members</a:t>
            </a:r>
          </a:p>
          <a:p>
            <a:pPr lvl="1"/>
            <a:r>
              <a:rPr lang="en-US" sz="2400" dirty="0" err="1" smtClean="0"/>
              <a:t>EGI.eu</a:t>
            </a:r>
            <a:r>
              <a:rPr lang="en-US" sz="2400" dirty="0"/>
              <a:t>: S. Andreozzi (Leader), C. </a:t>
            </a:r>
            <a:r>
              <a:rPr lang="en-US" sz="2400" dirty="0" err="1"/>
              <a:t>Gater</a:t>
            </a:r>
            <a:r>
              <a:rPr lang="en-US" sz="2400" dirty="0"/>
              <a:t>, S. Coelho</a:t>
            </a:r>
          </a:p>
          <a:p>
            <a:pPr lvl="1"/>
            <a:r>
              <a:rPr lang="en-US" sz="2400" dirty="0"/>
              <a:t>NGI-DE: T. </a:t>
            </a:r>
            <a:r>
              <a:rPr lang="en-US" sz="2400" dirty="0" err="1"/>
              <a:t>Antoni</a:t>
            </a:r>
            <a:r>
              <a:rPr lang="en-US" sz="2400" dirty="0"/>
              <a:t>, W. </a:t>
            </a:r>
            <a:r>
              <a:rPr lang="en-US" sz="2400" dirty="0" err="1"/>
              <a:t>Bühler</a:t>
            </a:r>
            <a:endParaRPr lang="en-US" sz="2400" dirty="0"/>
          </a:p>
          <a:p>
            <a:pPr lvl="1"/>
            <a:r>
              <a:rPr lang="en-US" sz="2400" dirty="0"/>
              <a:t>NGI-TR: B. </a:t>
            </a:r>
            <a:r>
              <a:rPr lang="en-US" sz="2400" dirty="0" err="1"/>
              <a:t>Ortakaya</a:t>
            </a:r>
            <a:endParaRPr lang="en-US" sz="2400" dirty="0"/>
          </a:p>
          <a:p>
            <a:pPr lvl="1"/>
            <a:r>
              <a:rPr lang="en-US" sz="2400" dirty="0"/>
              <a:t>NGI-FR: G. </a:t>
            </a:r>
            <a:r>
              <a:rPr lang="en-US" sz="2400" dirty="0" err="1"/>
              <a:t>Romier</a:t>
            </a:r>
            <a:endParaRPr lang="en-US" sz="2400" dirty="0"/>
          </a:p>
          <a:p>
            <a:pPr lvl="1"/>
            <a:r>
              <a:rPr lang="en-US" sz="2400" dirty="0"/>
              <a:t>APGI-ASGC: V. Huang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18/09/2012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82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Tasks</a:t>
            </a:r>
            <a:endParaRPr lang="en-US" sz="4000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824536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GB" sz="2400" dirty="0" smtClean="0"/>
              <a:t>Collection </a:t>
            </a:r>
            <a:r>
              <a:rPr lang="en-GB" sz="2400" dirty="0"/>
              <a:t>of current practices from various organisations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400" dirty="0"/>
              <a:t>Defining a schema for data to collect and from whom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400" dirty="0"/>
              <a:t>Draft policy for citing EGI and for reporting scientific outcome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400" dirty="0"/>
              <a:t>Analysis of tools suitable to collect and defining recommendations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400" dirty="0"/>
              <a:t>Define a process </a:t>
            </a:r>
            <a:r>
              <a:rPr lang="en-GB" sz="2400" dirty="0" smtClean="0"/>
              <a:t>in alignment </a:t>
            </a:r>
            <a:r>
              <a:rPr lang="en-GB" sz="2400" dirty="0"/>
              <a:t>with European </a:t>
            </a:r>
            <a:r>
              <a:rPr lang="en-GB" sz="2400" dirty="0" smtClean="0"/>
              <a:t>policies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GB" sz="2000" dirty="0" smtClean="0"/>
              <a:t>e.g.: </a:t>
            </a:r>
            <a:r>
              <a:rPr lang="en-GB" sz="2000" dirty="0"/>
              <a:t>open </a:t>
            </a:r>
            <a:r>
              <a:rPr lang="en-GB" sz="2000" dirty="0" smtClean="0"/>
              <a:t>access</a:t>
            </a:r>
            <a:endParaRPr lang="en-GB" sz="2000" dirty="0"/>
          </a:p>
          <a:p>
            <a:pPr marL="971550" lvl="1" indent="-514350">
              <a:buFont typeface="+mj-lt"/>
              <a:buAutoNum type="arabicPeriod"/>
            </a:pPr>
            <a:r>
              <a:rPr lang="en-GB" sz="2400" dirty="0"/>
              <a:t>Define a communication plan to increase awareness of the new </a:t>
            </a:r>
            <a:r>
              <a:rPr lang="en-GB" sz="2400" dirty="0" smtClean="0"/>
              <a:t>process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400" dirty="0" smtClean="0"/>
              <a:t>Write report with recommendations for the EGI Council</a:t>
            </a: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18/09/2012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9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Achievements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496855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GB" sz="2800" dirty="0" smtClean="0"/>
              <a:t>Collected current practices from 10 organisations</a:t>
            </a:r>
          </a:p>
          <a:p>
            <a:pPr>
              <a:lnSpc>
                <a:spcPct val="110000"/>
              </a:lnSpc>
            </a:pPr>
            <a:r>
              <a:rPr lang="en-GB" sz="2800" dirty="0"/>
              <a:t>Drafted schema of </a:t>
            </a:r>
            <a:r>
              <a:rPr lang="en-GB" sz="2800" dirty="0" smtClean="0"/>
              <a:t>data </a:t>
            </a:r>
            <a:r>
              <a:rPr lang="en-GB" sz="2800" dirty="0"/>
              <a:t>to </a:t>
            </a:r>
            <a:r>
              <a:rPr lang="en-GB" sz="2800" dirty="0" smtClean="0"/>
              <a:t>collect</a:t>
            </a:r>
          </a:p>
          <a:p>
            <a:pPr>
              <a:lnSpc>
                <a:spcPct val="110000"/>
              </a:lnSpc>
            </a:pPr>
            <a:r>
              <a:rPr lang="en-GB" sz="2800" dirty="0" smtClean="0"/>
              <a:t>Drafted policy amendment for Grid User AUP</a:t>
            </a:r>
          </a:p>
          <a:p>
            <a:pPr>
              <a:lnSpc>
                <a:spcPct val="110000"/>
              </a:lnSpc>
            </a:pPr>
            <a:r>
              <a:rPr lang="en-GB" sz="2800" dirty="0" smtClean="0"/>
              <a:t>Analysed </a:t>
            </a:r>
            <a:r>
              <a:rPr lang="en-GB" sz="2800" dirty="0" err="1" smtClean="0"/>
              <a:t>OpenAIRE</a:t>
            </a:r>
            <a:r>
              <a:rPr lang="en-GB" sz="2800" dirty="0" smtClean="0"/>
              <a:t> and EU open access policies</a:t>
            </a:r>
          </a:p>
          <a:p>
            <a:pPr>
              <a:lnSpc>
                <a:spcPct val="110000"/>
              </a:lnSpc>
            </a:pPr>
            <a:r>
              <a:rPr lang="en-GB" sz="2800" dirty="0" smtClean="0"/>
              <a:t>Found potential partners to develop common solutions</a:t>
            </a:r>
          </a:p>
          <a:p>
            <a:pPr>
              <a:lnSpc>
                <a:spcPct val="110000"/>
              </a:lnSpc>
            </a:pPr>
            <a:r>
              <a:rPr lang="en-GB" sz="2800" dirty="0" smtClean="0"/>
              <a:t>Organised workshop during the EGI TF12 to discuss the proposal</a:t>
            </a:r>
          </a:p>
          <a:p>
            <a:pPr lvl="1">
              <a:lnSpc>
                <a:spcPct val="110000"/>
              </a:lnSpc>
            </a:pPr>
            <a:endParaRPr lang="en-GB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18/09/2012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475252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GB" dirty="0" smtClean="0"/>
              <a:t>Workshop </a:t>
            </a:r>
            <a:r>
              <a:rPr lang="en-GB" dirty="0"/>
              <a:t>@ </a:t>
            </a:r>
            <a:r>
              <a:rPr lang="en-GB" dirty="0" smtClean="0"/>
              <a:t>EGITF12: 18/09 16:00-17:30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With presentation from the </a:t>
            </a:r>
            <a:r>
              <a:rPr lang="en-GB" dirty="0" err="1" smtClean="0"/>
              <a:t>OpenAIRE</a:t>
            </a:r>
            <a:r>
              <a:rPr lang="en-GB" dirty="0" smtClean="0"/>
              <a:t> project</a:t>
            </a:r>
          </a:p>
          <a:p>
            <a:pPr>
              <a:lnSpc>
                <a:spcPct val="110000"/>
              </a:lnSpc>
            </a:pPr>
            <a:r>
              <a:rPr lang="en-GB" dirty="0"/>
              <a:t>Define a communication </a:t>
            </a:r>
            <a:r>
              <a:rPr lang="en-GB" dirty="0" smtClean="0"/>
              <a:t>plan</a:t>
            </a:r>
            <a:endParaRPr lang="en-GB" sz="2400" dirty="0" smtClean="0"/>
          </a:p>
          <a:p>
            <a:pPr>
              <a:lnSpc>
                <a:spcPct val="110000"/>
              </a:lnSpc>
            </a:pPr>
            <a:r>
              <a:rPr lang="en-GB" dirty="0" smtClean="0"/>
              <a:t>Write proposal for EGI Council with recommendations and implementation plan (early October)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18/09/2012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03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make sure that all scientific publications which work relied on EGI/NGIs are collected</a:t>
            </a:r>
          </a:p>
          <a:p>
            <a:r>
              <a:rPr lang="en-US" dirty="0" smtClean="0"/>
              <a:t>The VT will discuss a set of proposal during the EGITF12 workshop</a:t>
            </a:r>
          </a:p>
          <a:p>
            <a:pPr lvl="1"/>
            <a:r>
              <a:rPr lang="en-US" dirty="0" smtClean="0"/>
              <a:t>18/09 16-17:30</a:t>
            </a:r>
          </a:p>
          <a:p>
            <a:r>
              <a:rPr lang="en-US" dirty="0" smtClean="0"/>
              <a:t>The outcome will be a document with recommendations on policies, processes and tools to improve the current situation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18/09/2012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17693"/>
      </p:ext>
    </p:extLst>
  </p:cSld>
  <p:clrMapOvr>
    <a:masterClrMapping/>
  </p:clrMapOvr>
</p:sld>
</file>

<file path=ppt/theme/theme1.xml><?xml version="1.0" encoding="utf-8"?>
<a:theme xmlns:a="http://schemas.openxmlformats.org/drawingml/2006/main" name="EGI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EGITheme1</Template>
  <TotalTime>295</TotalTime>
  <Words>341</Words>
  <Application>Microsoft Office PowerPoint</Application>
  <PresentationFormat>Affichage à l'écran (4:3)</PresentationFormat>
  <Paragraphs>75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EGITheme1</vt:lpstr>
      <vt:lpstr>Scientific Publications Repository https://wiki.egi.eu/wiki/VT_Scientific_Publications_Repository</vt:lpstr>
      <vt:lpstr>Outline</vt:lpstr>
      <vt:lpstr>Goal</vt:lpstr>
      <vt:lpstr>Current Situation</vt:lpstr>
      <vt:lpstr>Virtual Team Project</vt:lpstr>
      <vt:lpstr>Tasks</vt:lpstr>
      <vt:lpstr>Achievements</vt:lpstr>
      <vt:lpstr>Next Steps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Strategy: EGI in 2020</dc:title>
  <dc:creator>StevenNewhouse</dc:creator>
  <cp:lastModifiedBy>Romier</cp:lastModifiedBy>
  <cp:revision>518</cp:revision>
  <cp:lastPrinted>2012-06-07T12:31:51Z</cp:lastPrinted>
  <dcterms:created xsi:type="dcterms:W3CDTF">2012-06-02T14:07:39Z</dcterms:created>
  <dcterms:modified xsi:type="dcterms:W3CDTF">2012-09-18T06:49:22Z</dcterms:modified>
</cp:coreProperties>
</file>