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68EE5-B26D-E341-B80F-623A54B422D6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22959-8C61-6340-98F5-10496E016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D385F-3AEA-7A49-89F2-CF0E95A4203C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64950-5807-BB46-9F9C-2CA525617C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FAFD-A333-9F4C-8B62-DC877EAB4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integrate portals with EGI accounting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R.Graciani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EGI TF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Accounting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urther input from Portals?</a:t>
            </a:r>
          </a:p>
          <a:p>
            <a:endParaRPr lang="en-US" dirty="0" smtClean="0"/>
          </a:p>
          <a:p>
            <a:r>
              <a:rPr lang="en-US" dirty="0" smtClean="0"/>
              <a:t>Can it be done?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Accounting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is based on the collection, processing and presentation of CPU resource usage records that are derived from:</a:t>
            </a:r>
          </a:p>
          <a:p>
            <a:pPr lvl="1"/>
            <a:r>
              <a:rPr lang="en-US" dirty="0" smtClean="0"/>
              <a:t>Log files of Computing Elements</a:t>
            </a:r>
          </a:p>
          <a:p>
            <a:pPr lvl="1"/>
            <a:r>
              <a:rPr lang="en-US" dirty="0" smtClean="0"/>
              <a:t>Log files of Local Batch Systems</a:t>
            </a:r>
          </a:p>
          <a:p>
            <a:endParaRPr lang="en-US" dirty="0" smtClean="0"/>
          </a:p>
          <a:p>
            <a:r>
              <a:rPr lang="en-US" dirty="0" smtClean="0"/>
              <a:t>Job Accounting records are created and published to a central server:</a:t>
            </a:r>
          </a:p>
          <a:p>
            <a:pPr lvl="1"/>
            <a:r>
              <a:rPr lang="en-US" dirty="0" smtClean="0"/>
              <a:t>Job ID: unique job identifier</a:t>
            </a:r>
          </a:p>
          <a:p>
            <a:pPr lvl="1"/>
            <a:r>
              <a:rPr lang="en-US" dirty="0" smtClean="0"/>
              <a:t>User ID: Owner, DN and VOMS FQ</a:t>
            </a:r>
          </a:p>
          <a:p>
            <a:pPr lvl="1"/>
            <a:r>
              <a:rPr lang="en-US" dirty="0" smtClean="0"/>
              <a:t>Resource usage: CPU/</a:t>
            </a:r>
            <a:r>
              <a:rPr lang="en-US" dirty="0" err="1" smtClean="0"/>
              <a:t>Wallclok</a:t>
            </a:r>
            <a:r>
              <a:rPr lang="en-US" dirty="0" smtClean="0"/>
              <a:t> time, memory</a:t>
            </a:r>
          </a:p>
          <a:p>
            <a:endParaRPr lang="en-US" dirty="0" smtClean="0"/>
          </a:p>
          <a:p>
            <a:r>
              <a:rPr lang="en-US" dirty="0" smtClean="0"/>
              <a:t>New Accounting records and formats are being introduced.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Accounting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Raw records are processed and accumulated views at different levels and granularity can be produced:</a:t>
            </a:r>
          </a:p>
          <a:p>
            <a:pPr lvl="1"/>
            <a:r>
              <a:rPr lang="en-US" dirty="0" smtClean="0"/>
              <a:t>Grid, Region, Country, Site,…</a:t>
            </a:r>
          </a:p>
          <a:p>
            <a:pPr lvl="1"/>
            <a:r>
              <a:rPr lang="en-US" dirty="0" smtClean="0"/>
              <a:t>Tier Level, VO,…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users have different access levels</a:t>
            </a:r>
          </a:p>
          <a:p>
            <a:pPr lvl="1"/>
            <a:r>
              <a:rPr lang="en-US" dirty="0" smtClean="0"/>
              <a:t>Site/VO Manager</a:t>
            </a:r>
          </a:p>
          <a:p>
            <a:pPr lvl="1"/>
            <a:r>
              <a:rPr lang="en-US" dirty="0" smtClean="0"/>
              <a:t>Normal user</a:t>
            </a:r>
          </a:p>
          <a:p>
            <a:pPr lvl="1"/>
            <a:r>
              <a:rPr lang="en-US" dirty="0" smtClean="0"/>
              <a:t>Anonymous user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usage of “Portals”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users (or entire communities) delegate the submission of jobs to the Grid to third parties:</a:t>
            </a:r>
          </a:p>
          <a:p>
            <a:pPr lvl="1"/>
            <a:r>
              <a:rPr lang="en-US" dirty="0" smtClean="0"/>
              <a:t>Portals</a:t>
            </a:r>
          </a:p>
          <a:p>
            <a:pPr lvl="1"/>
            <a:r>
              <a:rPr lang="en-US" dirty="0" smtClean="0"/>
              <a:t>Gateways</a:t>
            </a:r>
          </a:p>
          <a:p>
            <a:pPr lvl="1"/>
            <a:r>
              <a:rPr lang="en-US" dirty="0" smtClean="0"/>
              <a:t>Frameworks</a:t>
            </a:r>
          </a:p>
          <a:p>
            <a:r>
              <a:rPr lang="en-US" dirty="0" smtClean="0"/>
              <a:t>A single batch system slot might be used to execute several jobs using some extra “wrapper” (pilot)</a:t>
            </a:r>
          </a:p>
          <a:p>
            <a:pPr lvl="1"/>
            <a:r>
              <a:rPr lang="en-US" dirty="0" smtClean="0"/>
              <a:t>This might be partially hidden to sites (accounting)</a:t>
            </a:r>
          </a:p>
          <a:p>
            <a:pPr lvl="1"/>
            <a:r>
              <a:rPr lang="en-US" dirty="0" smtClean="0"/>
              <a:t>The “portal” might have further info:</a:t>
            </a:r>
          </a:p>
          <a:p>
            <a:pPr lvl="2"/>
            <a:r>
              <a:rPr lang="en-US" dirty="0" smtClean="0"/>
              <a:t>User identity</a:t>
            </a:r>
          </a:p>
          <a:p>
            <a:pPr lvl="2"/>
            <a:r>
              <a:rPr lang="en-US" dirty="0" smtClean="0"/>
              <a:t>Final Status of the user job execution</a:t>
            </a:r>
          </a:p>
          <a:p>
            <a:pPr lvl="2"/>
            <a:r>
              <a:rPr lang="en-US" dirty="0" smtClean="0"/>
              <a:t>Type of user job execution</a:t>
            </a:r>
          </a:p>
          <a:p>
            <a:pPr lvl="2"/>
            <a:r>
              <a:rPr lang="en-US" dirty="0" smtClean="0"/>
              <a:t>… </a:t>
            </a:r>
          </a:p>
          <a:p>
            <a:r>
              <a:rPr lang="en-US" dirty="0" smtClean="0"/>
              <a:t>Robot certificates might be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Adding missing information</a:t>
            </a:r>
          </a:p>
          <a:p>
            <a:pPr lvl="1"/>
            <a:r>
              <a:rPr lang="en-US" dirty="0" smtClean="0"/>
              <a:t>End user ID</a:t>
            </a:r>
          </a:p>
          <a:p>
            <a:endParaRPr lang="en-US" dirty="0" smtClean="0"/>
          </a:p>
          <a:p>
            <a:r>
              <a:rPr lang="en-US" dirty="0" smtClean="0"/>
              <a:t>Extending current information (application accounting record)</a:t>
            </a:r>
          </a:p>
          <a:p>
            <a:pPr lvl="1"/>
            <a:r>
              <a:rPr lang="en-US" dirty="0" smtClean="0"/>
              <a:t>Add some Job classification</a:t>
            </a:r>
          </a:p>
          <a:p>
            <a:pPr lvl="1"/>
            <a:r>
              <a:rPr lang="en-US" dirty="0" smtClean="0"/>
              <a:t>Add Job exit status</a:t>
            </a:r>
          </a:p>
          <a:p>
            <a:endParaRPr lang="en-US" dirty="0" smtClean="0"/>
          </a:p>
          <a:p>
            <a:r>
              <a:rPr lang="en-US" dirty="0" smtClean="0"/>
              <a:t>Binding:</a:t>
            </a:r>
          </a:p>
          <a:p>
            <a:pPr lvl="1"/>
            <a:r>
              <a:rPr lang="en-US" dirty="0" smtClean="0"/>
              <a:t>Unique job ID</a:t>
            </a:r>
          </a:p>
          <a:p>
            <a:pPr lvl="1"/>
            <a:r>
              <a:rPr lang="en-US" dirty="0" smtClean="0"/>
              <a:t>What to do if we move from Job Records to Summaries?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collectors and publishers</a:t>
            </a:r>
          </a:p>
          <a:p>
            <a:pPr lvl="1"/>
            <a:r>
              <a:rPr lang="en-US" dirty="0" smtClean="0"/>
              <a:t>To retrieve and format required info from exiting “portals”.</a:t>
            </a:r>
          </a:p>
          <a:p>
            <a:endParaRPr lang="en-US" dirty="0" smtClean="0"/>
          </a:p>
          <a:p>
            <a:r>
              <a:rPr lang="en-US" dirty="0" smtClean="0"/>
              <a:t>The info does not come from the resource provider</a:t>
            </a:r>
          </a:p>
          <a:p>
            <a:endParaRPr lang="en-US" dirty="0" smtClean="0"/>
          </a:p>
          <a:p>
            <a:r>
              <a:rPr lang="en-US" dirty="0" smtClean="0"/>
              <a:t>Define interface and establish “Trust” relation</a:t>
            </a:r>
          </a:p>
          <a:p>
            <a:pPr lvl="1"/>
            <a:r>
              <a:rPr lang="en-US" dirty="0" smtClean="0"/>
              <a:t>To “upload” and “update/extend” current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“Portals” may hide relevant info or have additional details about user activity</a:t>
            </a:r>
          </a:p>
          <a:p>
            <a:endParaRPr lang="en-US" dirty="0" smtClean="0"/>
          </a:p>
          <a:p>
            <a:r>
              <a:rPr lang="en-US" dirty="0" smtClean="0"/>
              <a:t>It should be possible to “complete/extend” existing accounting </a:t>
            </a:r>
          </a:p>
          <a:p>
            <a:endParaRPr lang="en-US" dirty="0" smtClean="0"/>
          </a:p>
          <a:p>
            <a:r>
              <a:rPr lang="en-US" dirty="0" smtClean="0"/>
              <a:t>Other use cases, i.e. </a:t>
            </a:r>
            <a:r>
              <a:rPr lang="en-US" dirty="0" err="1" smtClean="0"/>
              <a:t>VMs</a:t>
            </a:r>
            <a:r>
              <a:rPr lang="en-US" dirty="0" smtClean="0"/>
              <a:t>, should not be forgotten</a:t>
            </a:r>
          </a:p>
          <a:p>
            <a:endParaRPr lang="en-US" dirty="0" smtClean="0"/>
          </a:p>
          <a:p>
            <a:r>
              <a:rPr lang="en-US" dirty="0" smtClean="0"/>
              <a:t>How should we proceed?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Prague, Sep. 20th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TF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FAFD-A333-9F4C-8B62-DC877EAB4F4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446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integrate portals with EGI accounting system</vt:lpstr>
      <vt:lpstr>Slide 2</vt:lpstr>
      <vt:lpstr>EGI Accounting (I)</vt:lpstr>
      <vt:lpstr>EGI Accounting (II)</vt:lpstr>
      <vt:lpstr>The usage of “Portals”</vt:lpstr>
      <vt:lpstr>Possible improvements</vt:lpstr>
      <vt:lpstr>To be done</vt:lpstr>
      <vt:lpstr>Summary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integrate portals with EGI accounting system</dc:title>
  <dc:creator>Ricardo Graciani Diaz</dc:creator>
  <cp:lastModifiedBy>Ricardo Graciani Diaz</cp:lastModifiedBy>
  <cp:revision>4</cp:revision>
  <dcterms:created xsi:type="dcterms:W3CDTF">2012-09-18T20:42:38Z</dcterms:created>
  <dcterms:modified xsi:type="dcterms:W3CDTF">2012-09-20T06:38:11Z</dcterms:modified>
</cp:coreProperties>
</file>