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72" r:id="rId2"/>
  </p:sldMasterIdLst>
  <p:notesMasterIdLst>
    <p:notesMasterId r:id="rId8"/>
  </p:notesMasterIdLst>
  <p:sldIdLst>
    <p:sldId id="258" r:id="rId3"/>
    <p:sldId id="262" r:id="rId4"/>
    <p:sldId id="376" r:id="rId5"/>
    <p:sldId id="377" r:id="rId6"/>
    <p:sldId id="378" r:id="rId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00" autoAdjust="0"/>
    <p:restoredTop sz="76115" autoAdjust="0"/>
  </p:normalViewPr>
  <p:slideViewPr>
    <p:cSldViewPr>
      <p:cViewPr varScale="1">
        <p:scale>
          <a:sx n="67" d="100"/>
          <a:sy n="67" d="100"/>
        </p:scale>
        <p:origin x="-176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9/17/2012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1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1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1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 userDrawn="1"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30/05/2011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Context &amp; NA2 - EGI-InSPIRE Review 2011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30/05/2011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Presentation - May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30/05/2011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Project Presentation -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30/05/2011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Context &amp; NA2 - EGI-InSPIRE Review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30/05/2011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NA1- EGI-</a:t>
            </a:r>
            <a:r>
              <a:rPr lang="en-GB" dirty="0" err="1" smtClean="0"/>
              <a:t>InSPIRE</a:t>
            </a:r>
            <a:r>
              <a:rPr lang="en-GB" dirty="0" smtClean="0"/>
              <a:t> Review 2011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BA7E-98DB-430E-AE39-8AE2A08777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30/05/2011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0C2F7-7F6A-4E25-B40A-7E15BC683171}" type="datetimeFigureOut">
              <a:rPr lang="en-GB" smtClean="0"/>
              <a:t>17/09/2012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Environmental &amp; Biodiversity Virtual Team</a:t>
            </a:r>
            <a:endParaRPr lang="en-GB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Yannick </a:t>
            </a:r>
            <a:r>
              <a:rPr lang="en-GB" dirty="0" err="1" smtClean="0"/>
              <a:t>Legre</a:t>
            </a:r>
            <a:endParaRPr lang="en-GB" dirty="0" smtClean="0"/>
          </a:p>
          <a:p>
            <a:pPr eaLnBrk="1" hangingPunct="1"/>
            <a:r>
              <a:rPr lang="en-GB" dirty="0" smtClean="0"/>
              <a:t>CNRS, </a:t>
            </a:r>
            <a:r>
              <a:rPr lang="en-GB" dirty="0" err="1" smtClean="0"/>
              <a:t>IdGC</a:t>
            </a:r>
            <a:endParaRPr lang="en-GB" dirty="0" smtClean="0"/>
          </a:p>
        </p:txBody>
      </p:sp>
      <p:sp>
        <p:nvSpPr>
          <p:cNvPr id="3076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30/05/2011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EGI TF 2012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Project &amp; Members</a:t>
            </a:r>
            <a:endParaRPr lang="en-GB" dirty="0" smtClean="0"/>
          </a:p>
        </p:txBody>
      </p:sp>
      <p:sp>
        <p:nvSpPr>
          <p:cNvPr id="7171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GB" dirty="0" smtClean="0"/>
              <a:t>Goals</a:t>
            </a:r>
          </a:p>
          <a:p>
            <a:pPr lvl="1"/>
            <a:r>
              <a:rPr lang="en-GB" dirty="0"/>
              <a:t>The VT has been initiated by the Environmental cluster of ESFRIs (ENVRI) and by the </a:t>
            </a:r>
            <a:r>
              <a:rPr lang="en-GB" dirty="0" err="1"/>
              <a:t>CReATIVE</a:t>
            </a:r>
            <a:r>
              <a:rPr lang="en-GB" dirty="0"/>
              <a:t>-B project and aim to involve all the actors and NGI in Europe. </a:t>
            </a:r>
          </a:p>
          <a:p>
            <a:pPr lvl="1"/>
            <a:r>
              <a:rPr lang="en-GB" dirty="0"/>
              <a:t>The goal of the project is twofold: </a:t>
            </a:r>
          </a:p>
          <a:p>
            <a:pPr lvl="1"/>
            <a:r>
              <a:rPr lang="en-GB" dirty="0"/>
              <a:t>1. Collect information and have an extensive overview about Environmental and Biodiversity research communities present in the participating NGIs as well as Environmental ESFRIs participants in whatever countries/NGIs they belongs to. </a:t>
            </a:r>
          </a:p>
          <a:p>
            <a:pPr lvl="1"/>
            <a:r>
              <a:rPr lang="en-GB" dirty="0"/>
              <a:t>2. First steps to prepare the creation of the VRC </a:t>
            </a:r>
          </a:p>
          <a:p>
            <a:pPr lvl="1"/>
            <a:r>
              <a:rPr lang="en-GB" dirty="0"/>
              <a:t>After the successful completion of the first phase, the current VT project will be followed by a VT in charge of the VRC building involving members of Environmental &amp; Biodiversity communities. </a:t>
            </a:r>
            <a:endParaRPr lang="en-GB" dirty="0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30/05/2011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Project Presentation - May 2011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E5DED5-60B2-4585-A5A2-7E92A9DE0233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Project &amp; Members</a:t>
            </a:r>
            <a:endParaRPr lang="en-GB" dirty="0" smtClean="0"/>
          </a:p>
        </p:txBody>
      </p:sp>
      <p:sp>
        <p:nvSpPr>
          <p:cNvPr id="7171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GB" dirty="0" smtClean="0"/>
              <a:t>Tasks</a:t>
            </a:r>
          </a:p>
          <a:p>
            <a:pPr lvl="1"/>
            <a:r>
              <a:rPr lang="en-GB" dirty="0"/>
              <a:t>Creating an extensive list of teams / contact points with respect to Environmental /Biodiversity in Europe/Worldwide </a:t>
            </a:r>
          </a:p>
          <a:p>
            <a:pPr lvl="1"/>
            <a:r>
              <a:rPr lang="en-GB" dirty="0"/>
              <a:t>Checking systematically information available in the EGI CRM in these fields and completing it </a:t>
            </a:r>
          </a:p>
          <a:p>
            <a:pPr lvl="2"/>
            <a:r>
              <a:rPr lang="en-GB" dirty="0"/>
              <a:t>Our impression here after filling some info in the CRM is that another level of analysis is needed in order to have a global view of this research area at the European Level. </a:t>
            </a:r>
          </a:p>
          <a:p>
            <a:pPr lvl="2"/>
            <a:r>
              <a:rPr lang="en-GB" dirty="0"/>
              <a:t>We will think how to undertake this work in a systematic way. </a:t>
            </a:r>
          </a:p>
          <a:p>
            <a:pPr lvl="1"/>
            <a:r>
              <a:rPr lang="en-GB" dirty="0"/>
              <a:t>Contributing to better understand these communities and their needs that could be met by the EGI.eu offers </a:t>
            </a:r>
          </a:p>
          <a:p>
            <a:pPr lvl="1"/>
            <a:r>
              <a:rPr lang="en-GB" dirty="0"/>
              <a:t>Identifying the added value of EGI.eu as a DCI to these communities that could be used as a strong message to attract them. </a:t>
            </a:r>
          </a:p>
          <a:p>
            <a:pPr lvl="1"/>
            <a:r>
              <a:rPr lang="en-GB" dirty="0"/>
              <a:t>Identifying key persons among ESFRI and Environmental &amp; Biodiversity research teams interested in a VRC creation which could be involved in the next VT in charge of the VRC building </a:t>
            </a:r>
          </a:p>
        </p:txBody>
      </p:sp>
      <p:sp>
        <p:nvSpPr>
          <p:cNvPr id="717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30/05/2011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Project Presentation - May 2011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E5DED5-60B2-4585-A5A2-7E92A9DE0233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5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Project &amp; Members</a:t>
            </a:r>
            <a:endParaRPr lang="en-GB" dirty="0" smtClean="0"/>
          </a:p>
        </p:txBody>
      </p:sp>
      <p:sp>
        <p:nvSpPr>
          <p:cNvPr id="7171" name="Content Placeholder 1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824536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fr-FR" dirty="0" err="1" smtClean="0"/>
              <a:t>Members</a:t>
            </a:r>
            <a:endParaRPr lang="fr-FR" dirty="0" smtClean="0"/>
          </a:p>
          <a:p>
            <a:pPr lvl="1" eaLnBrk="1" hangingPunct="1"/>
            <a:r>
              <a:rPr lang="en-GB" dirty="0" err="1"/>
              <a:t>Caterine</a:t>
            </a:r>
            <a:r>
              <a:rPr lang="en-GB" dirty="0"/>
              <a:t> </a:t>
            </a:r>
            <a:r>
              <a:rPr lang="en-GB" dirty="0" err="1"/>
              <a:t>Gater</a:t>
            </a:r>
            <a:r>
              <a:rPr lang="en-GB" dirty="0"/>
              <a:t>, EGI.eu </a:t>
            </a:r>
            <a:endParaRPr lang="en-GB" dirty="0" smtClean="0"/>
          </a:p>
          <a:p>
            <a:pPr lvl="1" eaLnBrk="1" hangingPunct="1"/>
            <a:r>
              <a:rPr lang="en-GB" dirty="0" smtClean="0"/>
              <a:t>Yannick </a:t>
            </a:r>
            <a:r>
              <a:rPr lang="en-GB" dirty="0"/>
              <a:t>LEGRÉ, France </a:t>
            </a:r>
            <a:endParaRPr lang="en-GB" dirty="0" smtClean="0"/>
          </a:p>
          <a:p>
            <a:pPr lvl="1" eaLnBrk="1" hangingPunct="1"/>
            <a:r>
              <a:rPr lang="en-GB" dirty="0" smtClean="0"/>
              <a:t>Genevieve </a:t>
            </a:r>
            <a:r>
              <a:rPr lang="en-GB" dirty="0"/>
              <a:t>ROMIER, France </a:t>
            </a:r>
            <a:endParaRPr lang="en-GB" dirty="0" smtClean="0"/>
          </a:p>
          <a:p>
            <a:pPr lvl="1" eaLnBrk="1" hangingPunct="1"/>
            <a:r>
              <a:rPr lang="en-GB" dirty="0" smtClean="0"/>
              <a:t>Kostas </a:t>
            </a:r>
            <a:r>
              <a:rPr lang="en-GB" dirty="0" err="1"/>
              <a:t>Koumantaros</a:t>
            </a:r>
            <a:r>
              <a:rPr lang="en-GB" dirty="0"/>
              <a:t>, Greece </a:t>
            </a:r>
            <a:endParaRPr lang="en-GB" dirty="0" smtClean="0"/>
          </a:p>
          <a:p>
            <a:pPr lvl="1" eaLnBrk="1" hangingPunct="1"/>
            <a:r>
              <a:rPr lang="en-GB" dirty="0" smtClean="0"/>
              <a:t>Daniele </a:t>
            </a:r>
            <a:r>
              <a:rPr lang="en-GB" dirty="0" err="1"/>
              <a:t>Cesini</a:t>
            </a:r>
            <a:r>
              <a:rPr lang="en-GB" dirty="0"/>
              <a:t>, Italy </a:t>
            </a:r>
            <a:endParaRPr lang="en-GB" dirty="0" smtClean="0"/>
          </a:p>
          <a:p>
            <a:pPr lvl="1" eaLnBrk="1" hangingPunct="1"/>
            <a:r>
              <a:rPr lang="en-GB" dirty="0" err="1" smtClean="0"/>
              <a:t>Giacinto</a:t>
            </a:r>
            <a:r>
              <a:rPr lang="en-GB" dirty="0" smtClean="0"/>
              <a:t> </a:t>
            </a:r>
            <a:r>
              <a:rPr lang="en-GB" dirty="0" err="1"/>
              <a:t>Donvito</a:t>
            </a:r>
            <a:r>
              <a:rPr lang="en-GB" dirty="0"/>
              <a:t>, Italy </a:t>
            </a:r>
            <a:endParaRPr lang="en-GB" dirty="0" smtClean="0"/>
          </a:p>
          <a:p>
            <a:pPr lvl="1" eaLnBrk="1" hangingPunct="1"/>
            <a:r>
              <a:rPr lang="en-GB" dirty="0" smtClean="0"/>
              <a:t>Paola </a:t>
            </a:r>
            <a:r>
              <a:rPr lang="en-GB" dirty="0" err="1"/>
              <a:t>Materia</a:t>
            </a:r>
            <a:r>
              <a:rPr lang="en-GB" dirty="0"/>
              <a:t> (ENVRI), Italy </a:t>
            </a:r>
            <a:endParaRPr lang="en-GB" dirty="0" smtClean="0"/>
          </a:p>
          <a:p>
            <a:pPr lvl="1" eaLnBrk="1" hangingPunct="1"/>
            <a:r>
              <a:rPr lang="en-GB" dirty="0" err="1" smtClean="0"/>
              <a:t>Suhaimi</a:t>
            </a:r>
            <a:r>
              <a:rPr lang="en-GB" dirty="0" smtClean="0"/>
              <a:t> </a:t>
            </a:r>
            <a:r>
              <a:rPr lang="en-GB" dirty="0" err="1"/>
              <a:t>Napis</a:t>
            </a:r>
            <a:r>
              <a:rPr lang="en-GB" dirty="0"/>
              <a:t>, Malaysia </a:t>
            </a:r>
            <a:endParaRPr lang="en-GB" dirty="0" smtClean="0"/>
          </a:p>
          <a:p>
            <a:pPr lvl="1" eaLnBrk="1" hangingPunct="1"/>
            <a:r>
              <a:rPr lang="en-GB" dirty="0" smtClean="0"/>
              <a:t>Tom </a:t>
            </a:r>
            <a:r>
              <a:rPr lang="en-GB" dirty="0" err="1"/>
              <a:t>Visser</a:t>
            </a:r>
            <a:r>
              <a:rPr lang="en-GB" dirty="0"/>
              <a:t>, Netherlands (The) </a:t>
            </a:r>
            <a:endParaRPr lang="en-GB" dirty="0" smtClean="0"/>
          </a:p>
          <a:p>
            <a:pPr lvl="1" eaLnBrk="1" hangingPunct="1"/>
            <a:r>
              <a:rPr lang="en-GB" dirty="0" smtClean="0"/>
              <a:t>Gera </a:t>
            </a:r>
            <a:r>
              <a:rPr lang="en-GB" dirty="0" err="1"/>
              <a:t>Pronk</a:t>
            </a:r>
            <a:r>
              <a:rPr lang="en-GB" dirty="0"/>
              <a:t>, Netherlands (The) </a:t>
            </a:r>
            <a:endParaRPr lang="en-GB" dirty="0" smtClean="0"/>
          </a:p>
          <a:p>
            <a:pPr lvl="1" eaLnBrk="1" hangingPunct="1"/>
            <a:r>
              <a:rPr lang="en-GB" dirty="0" err="1" smtClean="0"/>
              <a:t>Wouter</a:t>
            </a:r>
            <a:r>
              <a:rPr lang="en-GB" dirty="0" smtClean="0"/>
              <a:t> </a:t>
            </a:r>
            <a:r>
              <a:rPr lang="en-GB" dirty="0"/>
              <a:t>Los (</a:t>
            </a:r>
            <a:r>
              <a:rPr lang="en-GB" dirty="0" err="1"/>
              <a:t>Lifewatch</a:t>
            </a:r>
            <a:r>
              <a:rPr lang="en-GB" dirty="0"/>
              <a:t>, ENVRI, </a:t>
            </a:r>
            <a:r>
              <a:rPr lang="en-GB" dirty="0" err="1"/>
              <a:t>CReATIVE</a:t>
            </a:r>
            <a:r>
              <a:rPr lang="en-GB" dirty="0"/>
              <a:t>-B), Netherlands (The) </a:t>
            </a:r>
            <a:endParaRPr lang="en-GB" dirty="0" smtClean="0"/>
          </a:p>
          <a:p>
            <a:pPr lvl="1" eaLnBrk="1" hangingPunct="1"/>
            <a:r>
              <a:rPr lang="en-GB" dirty="0" err="1" smtClean="0"/>
              <a:t>Jacco</a:t>
            </a:r>
            <a:r>
              <a:rPr lang="en-GB" dirty="0" smtClean="0"/>
              <a:t> </a:t>
            </a:r>
            <a:r>
              <a:rPr lang="en-GB" dirty="0" err="1"/>
              <a:t>Konijn</a:t>
            </a:r>
            <a:r>
              <a:rPr lang="en-GB" dirty="0"/>
              <a:t> (</a:t>
            </a:r>
            <a:r>
              <a:rPr lang="en-GB" dirty="0" err="1"/>
              <a:t>Lifewatch</a:t>
            </a:r>
            <a:r>
              <a:rPr lang="en-GB" dirty="0"/>
              <a:t>, ENVRI, </a:t>
            </a:r>
            <a:r>
              <a:rPr lang="en-GB" dirty="0" err="1"/>
              <a:t>CReATIVE</a:t>
            </a:r>
            <a:r>
              <a:rPr lang="en-GB" dirty="0"/>
              <a:t>-B), Netherlands (The) </a:t>
            </a:r>
            <a:endParaRPr lang="en-GB" dirty="0" smtClean="0"/>
          </a:p>
          <a:p>
            <a:pPr lvl="1" eaLnBrk="1" hangingPunct="1"/>
            <a:r>
              <a:rPr lang="en-GB" dirty="0" smtClean="0"/>
              <a:t>Silvia </a:t>
            </a:r>
            <a:r>
              <a:rPr lang="en-GB" dirty="0" err="1"/>
              <a:t>Wissel</a:t>
            </a:r>
            <a:r>
              <a:rPr lang="en-GB" dirty="0"/>
              <a:t> (</a:t>
            </a:r>
            <a:r>
              <a:rPr lang="en-GB" dirty="0" err="1"/>
              <a:t>Lifewatch</a:t>
            </a:r>
            <a:r>
              <a:rPr lang="en-GB" dirty="0"/>
              <a:t>, ENVRI, </a:t>
            </a:r>
            <a:r>
              <a:rPr lang="en-GB" dirty="0" err="1"/>
              <a:t>CReATIVE</a:t>
            </a:r>
            <a:r>
              <a:rPr lang="en-GB" dirty="0"/>
              <a:t>-B), Netherlands (The) </a:t>
            </a:r>
            <a:endParaRPr lang="en-GB" dirty="0" smtClean="0"/>
          </a:p>
          <a:p>
            <a:pPr lvl="1" eaLnBrk="1" hangingPunct="1"/>
            <a:r>
              <a:rPr lang="en-GB" dirty="0" err="1" smtClean="0"/>
              <a:t>Mariusz</a:t>
            </a:r>
            <a:r>
              <a:rPr lang="en-GB" dirty="0" smtClean="0"/>
              <a:t> </a:t>
            </a:r>
            <a:r>
              <a:rPr lang="en-GB" dirty="0" err="1"/>
              <a:t>Sterzel</a:t>
            </a:r>
            <a:r>
              <a:rPr lang="en-GB" dirty="0"/>
              <a:t>, Poland </a:t>
            </a:r>
            <a:endParaRPr lang="en-GB" dirty="0" smtClean="0"/>
          </a:p>
          <a:p>
            <a:pPr lvl="1" eaLnBrk="1" hangingPunct="1"/>
            <a:r>
              <a:rPr lang="en-GB" dirty="0" smtClean="0"/>
              <a:t>Isabel </a:t>
            </a:r>
            <a:r>
              <a:rPr lang="en-GB" dirty="0"/>
              <a:t>Campos, Spain </a:t>
            </a:r>
            <a:endParaRPr lang="en-GB" dirty="0" smtClean="0"/>
          </a:p>
          <a:p>
            <a:pPr lvl="1" eaLnBrk="1" hangingPunct="1"/>
            <a:r>
              <a:rPr lang="en-GB" dirty="0" smtClean="0"/>
              <a:t>Ignacio </a:t>
            </a:r>
            <a:r>
              <a:rPr lang="en-GB" dirty="0" err="1"/>
              <a:t>Blanquer</a:t>
            </a:r>
            <a:r>
              <a:rPr lang="en-GB" dirty="0"/>
              <a:t>, Spain </a:t>
            </a:r>
            <a:endParaRPr lang="en-GB" dirty="0" smtClean="0"/>
          </a:p>
          <a:p>
            <a:pPr lvl="1" eaLnBrk="1" hangingPunct="1"/>
            <a:r>
              <a:rPr lang="en-GB" dirty="0" smtClean="0"/>
              <a:t>Vicky </a:t>
            </a:r>
            <a:r>
              <a:rPr lang="en-GB" dirty="0"/>
              <a:t>Huang, Taiwan </a:t>
            </a:r>
            <a:endParaRPr lang="en-GB" dirty="0" smtClean="0"/>
          </a:p>
          <a:p>
            <a:pPr lvl="1" eaLnBrk="1" hangingPunct="1"/>
            <a:r>
              <a:rPr lang="en-GB" dirty="0" smtClean="0"/>
              <a:t>Eric </a:t>
            </a:r>
            <a:r>
              <a:rPr lang="en-GB" dirty="0"/>
              <a:t>Yen, Taiwan </a:t>
            </a:r>
            <a:endParaRPr lang="en-GB" dirty="0" smtClean="0"/>
          </a:p>
          <a:p>
            <a:pPr lvl="1" eaLnBrk="1" hangingPunct="1"/>
            <a:r>
              <a:rPr lang="en-GB" dirty="0" smtClean="0"/>
              <a:t>Claire </a:t>
            </a:r>
            <a:r>
              <a:rPr lang="en-GB" dirty="0"/>
              <a:t>Devereux, UK </a:t>
            </a:r>
            <a:endParaRPr lang="en-GB" dirty="0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30/05/2011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Project Presentation - May 2011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E5DED5-60B2-4585-A5A2-7E92A9DE0233}" type="slidenum">
              <a:rPr lang="fi-FI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1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Actions &amp;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Official </a:t>
            </a:r>
            <a:r>
              <a:rPr lang="fr-FR" sz="2800" dirty="0" err="1" smtClean="0"/>
              <a:t>starting</a:t>
            </a:r>
            <a:r>
              <a:rPr lang="fr-FR" sz="2800" dirty="0" smtClean="0"/>
              <a:t> date: </a:t>
            </a:r>
            <a:r>
              <a:rPr lang="fr-FR" sz="2800" dirty="0" err="1" smtClean="0"/>
              <a:t>September</a:t>
            </a:r>
            <a:r>
              <a:rPr lang="fr-FR" sz="2800" dirty="0" smtClean="0"/>
              <a:t> 1st, 2012</a:t>
            </a:r>
          </a:p>
          <a:p>
            <a:r>
              <a:rPr lang="fr-FR" sz="2800" dirty="0" smtClean="0"/>
              <a:t>End: </a:t>
            </a:r>
            <a:r>
              <a:rPr lang="fr-FR" sz="2800" dirty="0" err="1" smtClean="0"/>
              <a:t>February</a:t>
            </a:r>
            <a:r>
              <a:rPr lang="fr-FR" sz="2800" dirty="0" smtClean="0"/>
              <a:t> 28, 2013</a:t>
            </a:r>
          </a:p>
          <a:p>
            <a:r>
              <a:rPr lang="fr-FR" sz="2800" dirty="0" err="1" smtClean="0"/>
              <a:t>Pre-kickoff</a:t>
            </a:r>
            <a:r>
              <a:rPr lang="fr-FR" sz="2800" dirty="0" smtClean="0"/>
              <a:t> meeting </a:t>
            </a:r>
            <a:r>
              <a:rPr lang="fr-FR" sz="2800" dirty="0" err="1" smtClean="0"/>
              <a:t>during</a:t>
            </a:r>
            <a:r>
              <a:rPr lang="fr-FR" sz="2800" dirty="0" smtClean="0"/>
              <a:t> </a:t>
            </a:r>
            <a:r>
              <a:rPr lang="fr-FR" sz="2800" dirty="0" err="1" smtClean="0"/>
              <a:t>summer</a:t>
            </a:r>
            <a:endParaRPr lang="fr-FR" sz="2800" dirty="0" smtClean="0"/>
          </a:p>
          <a:p>
            <a:r>
              <a:rPr lang="fr-FR" sz="2800" dirty="0" smtClean="0"/>
              <a:t>First investigations in the CRM</a:t>
            </a:r>
          </a:p>
          <a:p>
            <a:r>
              <a:rPr lang="fr-FR" sz="2800" dirty="0" err="1" smtClean="0"/>
              <a:t>Preparation</a:t>
            </a:r>
            <a:r>
              <a:rPr lang="fr-FR" sz="2800" dirty="0" smtClean="0"/>
              <a:t> of a </a:t>
            </a:r>
            <a:r>
              <a:rPr lang="fr-FR" sz="2800" dirty="0" err="1" smtClean="0"/>
              <a:t>process</a:t>
            </a:r>
            <a:r>
              <a:rPr lang="fr-FR" sz="2800" dirty="0" smtClean="0"/>
              <a:t> document for the VT </a:t>
            </a:r>
            <a:r>
              <a:rPr lang="fr-FR" sz="2800" dirty="0" err="1" smtClean="0"/>
              <a:t>members</a:t>
            </a:r>
            <a:endParaRPr lang="fr-FR" sz="2800" dirty="0" smtClean="0"/>
          </a:p>
          <a:p>
            <a:r>
              <a:rPr lang="fr-FR" sz="2800" dirty="0" smtClean="0"/>
              <a:t>Access to the CRM for VT </a:t>
            </a:r>
            <a:r>
              <a:rPr lang="fr-FR" sz="2800" dirty="0" err="1" smtClean="0"/>
              <a:t>members</a:t>
            </a:r>
            <a:r>
              <a:rPr lang="fr-FR" sz="2800" dirty="0" smtClean="0"/>
              <a:t>: </a:t>
            </a:r>
            <a:r>
              <a:rPr lang="fr-FR" sz="2800" dirty="0" err="1" smtClean="0"/>
              <a:t>under</a:t>
            </a:r>
            <a:r>
              <a:rPr lang="fr-FR" sz="2800" dirty="0" smtClean="0"/>
              <a:t> finalisation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30/05/2011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Presentation - May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10611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6447</TotalTime>
  <Words>480</Words>
  <Application>Microsoft Office PowerPoint</Application>
  <PresentationFormat>On-screen Show (4:3)</PresentationFormat>
  <Paragraphs>66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EGI-InSPIRE 2</vt:lpstr>
      <vt:lpstr>Custom Design</vt:lpstr>
      <vt:lpstr>Environmental &amp; Biodiversity Virtual Team</vt:lpstr>
      <vt:lpstr>Project &amp; Members</vt:lpstr>
      <vt:lpstr>Project &amp; Members</vt:lpstr>
      <vt:lpstr>Project &amp; Members</vt:lpstr>
      <vt:lpstr>Actions &amp; Questions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Yannick</cp:lastModifiedBy>
  <cp:revision>92</cp:revision>
  <dcterms:created xsi:type="dcterms:W3CDTF">2010-09-03T12:01:03Z</dcterms:created>
  <dcterms:modified xsi:type="dcterms:W3CDTF">2012-09-17T12:54:42Z</dcterms:modified>
</cp:coreProperties>
</file>