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2" r:id="rId2"/>
    <p:sldId id="269" r:id="rId3"/>
    <p:sldId id="271" r:id="rId4"/>
    <p:sldId id="273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3922DB-7C24-48E3-9C15-8381EC8A6227}" type="datetimeFigureOut">
              <a:rPr lang="en-US" smtClean="0"/>
              <a:pPr/>
              <a:t>9/21/2012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43341C-00F0-48C8-AFB4-E5A944BC38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495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419A13A-694F-4288-ADCF-A2E360084450}" type="datetime1">
              <a:rPr lang="en-US" smtClean="0"/>
              <a:pPr/>
              <a:t>9/21/2012</a:t>
            </a:fld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B173F47-AF8A-4F05-8C53-5BEC11341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71DB0E-2040-47C8-BCAE-07E370C66850}" type="datetime1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73F47-AF8A-4F05-8C53-5BEC11341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F49BF-F1AD-4B1A-A916-8CCB919D44F3}" type="datetime1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275EB3C-5C22-4EA5-95E1-AB64103DEEE7}" type="datetime1">
              <a:rPr lang="en-US" smtClean="0"/>
              <a:pPr/>
              <a:t>9/21/2012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AB173F47-AF8A-4F05-8C53-5BEC113410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ergely.sipos@egi.e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1598935"/>
            <a:ext cx="7200800" cy="1470025"/>
          </a:xfrm>
        </p:spPr>
        <p:txBody>
          <a:bodyPr/>
          <a:lstStyle/>
          <a:p>
            <a:r>
              <a:rPr lang="en-GB" smtClean="0"/>
              <a:t>Workflow Community Workshop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3356992"/>
            <a:ext cx="7272808" cy="1343000"/>
          </a:xfrm>
        </p:spPr>
        <p:txBody>
          <a:bodyPr/>
          <a:lstStyle/>
          <a:p>
            <a:r>
              <a:rPr lang="en-GB" sz="2800" smtClean="0"/>
              <a:t>The “Outreach to new communities”</a:t>
            </a:r>
            <a:br>
              <a:rPr lang="en-GB" sz="2800" smtClean="0"/>
            </a:br>
            <a:r>
              <a:rPr lang="en-GB" sz="2800" smtClean="0"/>
              <a:t>perspective</a:t>
            </a:r>
          </a:p>
          <a:p>
            <a:endParaRPr lang="en-GB" sz="2800" smtClean="0"/>
          </a:p>
          <a:p>
            <a:r>
              <a:rPr lang="en-GB" sz="2400" smtClean="0"/>
              <a:t>Gergely Sipos</a:t>
            </a:r>
            <a:br>
              <a:rPr lang="en-GB" sz="2400" smtClean="0"/>
            </a:br>
            <a:r>
              <a:rPr lang="en-GB" sz="2400" smtClean="0">
                <a:hlinkClick r:id="rId2"/>
              </a:rPr>
              <a:t>gergely.sipos@egi.eu</a:t>
            </a:r>
            <a:r>
              <a:rPr lang="en-GB" sz="2400" smtClean="0"/>
              <a:t> </a:t>
            </a:r>
            <a:endParaRPr lang="en-GB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9A13A-694F-4288-ADCF-A2E360084450}" type="datetime1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landscape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DB0E-2040-47C8-BCAE-07E370C66850}" type="datetime1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520" y="1423317"/>
            <a:ext cx="8784976" cy="4525963"/>
          </a:xfrm>
        </p:spPr>
        <p:txBody>
          <a:bodyPr/>
          <a:lstStyle/>
          <a:p>
            <a:r>
              <a:rPr lang="en-GB" sz="2400" smtClean="0"/>
              <a:t>Presenter X: “We develop the tool that does everything and exactly what and how our users need“</a:t>
            </a:r>
          </a:p>
          <a:p>
            <a:r>
              <a:rPr lang="en-GB" sz="2400" smtClean="0"/>
              <a:t>What we (EGI) expect</a:t>
            </a:r>
          </a:p>
          <a:p>
            <a:pPr lvl="1"/>
            <a:r>
              <a:rPr lang="en-GB" sz="2000" smtClean="0"/>
              <a:t>Many workflow system with specialised &amp; small user base</a:t>
            </a:r>
          </a:p>
          <a:p>
            <a:pPr lvl="1"/>
            <a:r>
              <a:rPr lang="en-GB" sz="2000" smtClean="0"/>
              <a:t>Many workflows with specialised &amp; small user base</a:t>
            </a:r>
          </a:p>
          <a:p>
            <a:r>
              <a:rPr lang="en-GB" sz="2400" smtClean="0"/>
              <a:t>What we do / need to do</a:t>
            </a:r>
          </a:p>
          <a:p>
            <a:pPr lvl="1"/>
            <a:r>
              <a:rPr lang="en-GB" sz="2000" smtClean="0"/>
              <a:t>Support the integration and operation of custom workflow systems, custom workflows </a:t>
            </a:r>
            <a:r>
              <a:rPr lang="en-GB" sz="2000" smtClean="0">
                <a:solidFill>
                  <a:srgbClr val="FF0000"/>
                </a:solidFill>
              </a:rPr>
              <a:t>on EGI</a:t>
            </a:r>
          </a:p>
          <a:p>
            <a:pPr lvl="2"/>
            <a:r>
              <a:rPr lang="en-GB" sz="1600" smtClean="0"/>
              <a:t>SHIWA Platform is key to this!</a:t>
            </a:r>
          </a:p>
          <a:p>
            <a:pPr lvl="2"/>
            <a:r>
              <a:rPr lang="en-GB" sz="1600" smtClean="0"/>
              <a:t>EGI Federated Cloud (IaaS cloud) is key to this!</a:t>
            </a:r>
          </a:p>
          <a:p>
            <a:pPr lvl="1"/>
            <a:r>
              <a:rPr lang="en-GB" sz="2000" smtClean="0"/>
              <a:t>Promote EGI-based workflow services to scientific communities</a:t>
            </a:r>
          </a:p>
          <a:p>
            <a:pPr lvl="2"/>
            <a:r>
              <a:rPr lang="en-GB" sz="1600" smtClean="0"/>
              <a:t>ER-flow is key to this!</a:t>
            </a:r>
            <a:endParaRPr lang="en-GB" sz="1600" smtClean="0"/>
          </a:p>
          <a:p>
            <a:pPr lvl="2"/>
            <a:endParaRPr lang="en-GB" sz="1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smtClean="0"/>
              <a:t>How could you help – Recommendations for you</a:t>
            </a:r>
            <a:endParaRPr lang="en-GB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4525963"/>
          </a:xfrm>
        </p:spPr>
        <p:txBody>
          <a:bodyPr/>
          <a:lstStyle/>
          <a:p>
            <a:r>
              <a:rPr lang="en-GB" sz="2400" smtClean="0"/>
              <a:t>A new workflow? </a:t>
            </a:r>
          </a:p>
          <a:p>
            <a:pPr lvl="1"/>
            <a:r>
              <a:rPr lang="en-GB" sz="2000" smtClean="0"/>
              <a:t>Register it in one of the existing repositories</a:t>
            </a:r>
          </a:p>
          <a:p>
            <a:r>
              <a:rPr lang="en-GB" sz="2400" smtClean="0"/>
              <a:t>A new </a:t>
            </a:r>
            <a:r>
              <a:rPr lang="en-GB" sz="2400" smtClean="0"/>
              <a:t>workflow </a:t>
            </a:r>
            <a:r>
              <a:rPr lang="en-GB" sz="2400" smtClean="0"/>
              <a:t>repository?</a:t>
            </a:r>
          </a:p>
          <a:p>
            <a:pPr lvl="1"/>
            <a:r>
              <a:rPr lang="en-GB" sz="2000" smtClean="0"/>
              <a:t>Provide it as a service with API</a:t>
            </a:r>
          </a:p>
          <a:p>
            <a:pPr lvl="1"/>
            <a:r>
              <a:rPr lang="en-GB" sz="2000" smtClean="0"/>
              <a:t>Provide the workflows with metadata</a:t>
            </a:r>
            <a:endParaRPr lang="en-GB" sz="2000" smtClean="0"/>
          </a:p>
          <a:p>
            <a:r>
              <a:rPr lang="en-GB" sz="2400" smtClean="0"/>
              <a:t>A new workflow engine?</a:t>
            </a:r>
          </a:p>
          <a:p>
            <a:pPr lvl="1"/>
            <a:r>
              <a:rPr lang="en-GB" sz="2000" smtClean="0"/>
              <a:t>Interface with EGI</a:t>
            </a:r>
          </a:p>
          <a:p>
            <a:pPr lvl="1"/>
            <a:r>
              <a:rPr lang="en-GB" sz="2000" smtClean="0"/>
              <a:t>Provide it as a service with API</a:t>
            </a:r>
          </a:p>
          <a:p>
            <a:pPr lvl="1"/>
            <a:r>
              <a:rPr lang="en-GB" sz="2000" smtClean="0"/>
              <a:t>Provide input/output data with schema</a:t>
            </a:r>
            <a:endParaRPr lang="en-GB" sz="2000" smtClean="0"/>
          </a:p>
          <a:p>
            <a:r>
              <a:rPr lang="en-GB" sz="2400" smtClean="0"/>
              <a:t>New workflow language? New editor interface?</a:t>
            </a:r>
          </a:p>
          <a:p>
            <a:pPr lvl="1"/>
            <a:r>
              <a:rPr lang="en-GB" sz="2000" smtClean="0"/>
              <a:t>Do what you want, do what your users want!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DB0E-2040-47C8-BCAE-07E370C66850}" type="datetime1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Discussion</a:t>
            </a:r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1DB0E-2040-47C8-BCAE-07E370C66850}" type="datetime1">
              <a:rPr lang="en-US" smtClean="0"/>
              <a:pPr/>
              <a:t>9/21/2012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73F47-AF8A-4F05-8C53-5BEC113410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EGITheme1</Template>
  <TotalTime>0</TotalTime>
  <Words>193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EGITheme1</vt:lpstr>
      <vt:lpstr>Workflow Community Workshop</vt:lpstr>
      <vt:lpstr>The landscape</vt:lpstr>
      <vt:lpstr>How could you help – Recommendations for you</vt:lpstr>
      <vt:lpstr>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Strategy: EGI in 2020</dc:title>
  <dc:creator>StevenNewhouse</dc:creator>
  <cp:lastModifiedBy>gergely.sipos</cp:lastModifiedBy>
  <cp:revision>731</cp:revision>
  <cp:lastPrinted>2012-06-07T12:31:51Z</cp:lastPrinted>
  <dcterms:created xsi:type="dcterms:W3CDTF">2012-06-02T14:07:39Z</dcterms:created>
  <dcterms:modified xsi:type="dcterms:W3CDTF">2012-09-21T13:14:22Z</dcterms:modified>
</cp:coreProperties>
</file>