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5/7/2012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5/7/2012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5/7/2012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5/7/2012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5/7/2012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odle.com/cucqps5m9vihgym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perations-portal.egi.eu/broadcast/archive/id/636" TargetMode="External"/><Relationship Id="rId2" Type="http://schemas.openxmlformats.org/officeDocument/2006/relationships/hyperlink" Target="https://documents.egi.eu/document/109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 smtClean="0"/>
              <a:t>VO operations support</a:t>
            </a:r>
            <a:endParaRPr lang="en-GB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000" dirty="0" smtClean="0"/>
              <a:t>T. Ferrari/EGI.eu</a:t>
            </a:r>
          </a:p>
          <a:p>
            <a:r>
              <a:rPr lang="en-GB" sz="2000" dirty="0" smtClean="0"/>
              <a:t>Chief Operations Officer</a:t>
            </a:r>
          </a:p>
          <a:p>
            <a:endParaRPr lang="en-GB" sz="2000" dirty="0"/>
          </a:p>
          <a:p>
            <a:r>
              <a:rPr lang="en-GB" sz="2000" dirty="0" smtClean="0"/>
              <a:t>UCB, 05 May 2012</a:t>
            </a:r>
          </a:p>
          <a:p>
            <a:endParaRPr lang="en-GB" sz="2000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5/7/2012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EMI 2.0</a:t>
            </a:r>
            <a:endParaRPr lang="en-US" dirty="0" smtClean="0"/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251520" y="1124744"/>
            <a:ext cx="8784976" cy="5040560"/>
          </a:xfrm>
        </p:spPr>
        <p:txBody>
          <a:bodyPr/>
          <a:lstStyle/>
          <a:p>
            <a:r>
              <a:rPr lang="en-US" sz="2800" dirty="0" smtClean="0"/>
              <a:t>EMI 2.0 release expected this week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need to better understand new features that will be dispatched with this release</a:t>
            </a:r>
          </a:p>
          <a:p>
            <a:pPr lvl="2"/>
            <a:r>
              <a:rPr lang="en-US" sz="2000" dirty="0" smtClean="0">
                <a:sym typeface="Wingdings" pitchFamily="2" charset="2"/>
              </a:rPr>
              <a:t>What kind of new functionality will be available?</a:t>
            </a:r>
          </a:p>
          <a:p>
            <a:pPr lvl="3"/>
            <a:r>
              <a:rPr lang="en-US" sz="1800" dirty="0" smtClean="0">
                <a:sym typeface="Wingdings" pitchFamily="2" charset="2"/>
              </a:rPr>
              <a:t>Topics under our radar: LFC-DPM compatibility, HYDRA, other?</a:t>
            </a:r>
          </a:p>
          <a:p>
            <a:pPr lvl="4"/>
            <a:r>
              <a:rPr lang="en-US" sz="1800" dirty="0" smtClean="0">
                <a:sym typeface="Wingdings" pitchFamily="2" charset="2"/>
              </a:rPr>
              <a:t>Phone meeting with the EMI PTs on </a:t>
            </a:r>
            <a:r>
              <a:rPr lang="en-US" sz="1800" dirty="0">
                <a:sym typeface="Wingdings" pitchFamily="2" charset="2"/>
              </a:rPr>
              <a:t>LFC-DPM </a:t>
            </a:r>
            <a:r>
              <a:rPr lang="en-US" sz="1800" dirty="0" smtClean="0">
                <a:sym typeface="Wingdings" pitchFamily="2" charset="2"/>
              </a:rPr>
              <a:t>compatibility being scheduled. Interested VOs/VRCs please participate to the </a:t>
            </a:r>
            <a:r>
              <a:rPr lang="en-US" sz="1800" dirty="0" smtClean="0">
                <a:sym typeface="Wingdings" pitchFamily="2" charset="2"/>
                <a:hlinkClick r:id="rId2"/>
              </a:rPr>
              <a:t>doodle</a:t>
            </a:r>
            <a:endParaRPr lang="en-US" sz="1800" dirty="0" smtClean="0">
              <a:sym typeface="Wingdings" pitchFamily="2" charset="2"/>
            </a:endParaRPr>
          </a:p>
          <a:p>
            <a:pPr lvl="4"/>
            <a:r>
              <a:rPr lang="en-US" sz="1800" dirty="0" smtClean="0">
                <a:sym typeface="Wingdings" pitchFamily="2" charset="2"/>
              </a:rPr>
              <a:t>A EMI 2 workshop/set of meetings to be organized according to your areas of interest</a:t>
            </a:r>
          </a:p>
          <a:p>
            <a:pPr lvl="2"/>
            <a:r>
              <a:rPr lang="en-US" sz="2000" dirty="0" smtClean="0"/>
              <a:t>What products will be backward incompatible?</a:t>
            </a:r>
          </a:p>
          <a:p>
            <a:pPr lvl="3"/>
            <a:r>
              <a:rPr lang="en-US" sz="1600" dirty="0" smtClean="0"/>
              <a:t>Implications on VO software?</a:t>
            </a:r>
            <a:endParaRPr lang="en-US" sz="1600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5/7/2012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Worker Node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Worker Nodes provide an execution environment for VO jobs</a:t>
            </a:r>
          </a:p>
          <a:p>
            <a:pPr lvl="1"/>
            <a:r>
              <a:rPr lang="en-GB" dirty="0" smtClean="0"/>
              <a:t>gLite 3.2 WN support extended to September 2012</a:t>
            </a:r>
          </a:p>
          <a:p>
            <a:pPr lvl="1"/>
            <a:r>
              <a:rPr lang="en-GB" dirty="0" smtClean="0"/>
              <a:t>Need to test EMI 1 and upcoming EMI 2 releases as soon as possible to understand impact on VO software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238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VOMS membership renewal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741987"/>
          </a:xfrm>
        </p:spPr>
        <p:txBody>
          <a:bodyPr/>
          <a:lstStyle/>
          <a:p>
            <a:r>
              <a:rPr lang="en-GB" dirty="0" smtClean="0"/>
              <a:t>Problems with gLite 3.2 and EMI 1 VOMS admin instances not notifying VO managers about expiring members</a:t>
            </a:r>
          </a:p>
          <a:p>
            <a:pPr lvl="1"/>
            <a:r>
              <a:rPr lang="en-GB" dirty="0" smtClean="0"/>
              <a:t>See </a:t>
            </a:r>
            <a:r>
              <a:rPr lang="en-GB" dirty="0" smtClean="0">
                <a:hlinkClick r:id="rId2"/>
              </a:rPr>
              <a:t>post </a:t>
            </a:r>
            <a:r>
              <a:rPr lang="en-GB" dirty="0">
                <a:hlinkClick r:id="rId2"/>
              </a:rPr>
              <a:t>mortem </a:t>
            </a:r>
            <a:r>
              <a:rPr lang="en-GB" dirty="0"/>
              <a:t>of </a:t>
            </a:r>
            <a:r>
              <a:rPr lang="en-GB" dirty="0" smtClean="0"/>
              <a:t>incident</a:t>
            </a:r>
          </a:p>
          <a:p>
            <a:pPr lvl="1"/>
            <a:r>
              <a:rPr lang="en-GB" dirty="0" smtClean="0"/>
              <a:t>VO managers need to contact the VOMS administrators to negotiate the most suitable workaround (see </a:t>
            </a:r>
            <a:r>
              <a:rPr lang="en-GB" dirty="0" smtClean="0">
                <a:hlinkClick r:id="rId3"/>
              </a:rPr>
              <a:t>broadcast</a:t>
            </a:r>
            <a:r>
              <a:rPr lang="en-GB" dirty="0" smtClean="0"/>
              <a:t>)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724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Resource allocation problems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4597971"/>
          </a:xfrm>
        </p:spPr>
        <p:txBody>
          <a:bodyPr/>
          <a:lstStyle/>
          <a:p>
            <a:r>
              <a:rPr lang="en-GB" dirty="0" smtClean="0"/>
              <a:t>Some VOs reported being affected by increasing queuing time</a:t>
            </a:r>
          </a:p>
          <a:p>
            <a:pPr lvl="1"/>
            <a:r>
              <a:rPr lang="en-GB" dirty="0" smtClean="0"/>
              <a:t>Which VOs and in which infrastructures?</a:t>
            </a:r>
          </a:p>
          <a:p>
            <a:pPr lvl="2"/>
            <a:r>
              <a:rPr lang="en-GB" dirty="0" smtClean="0"/>
              <a:t>RCs adopt different local policies</a:t>
            </a:r>
          </a:p>
          <a:p>
            <a:pPr lvl="1"/>
            <a:r>
              <a:rPr lang="en-GB" dirty="0" smtClean="0"/>
              <a:t>Which resource provisioning model is used?</a:t>
            </a:r>
          </a:p>
          <a:p>
            <a:pPr lvl="1"/>
            <a:r>
              <a:rPr lang="en-GB" dirty="0" smtClean="0"/>
              <a:t>Please provide feedback to 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7696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OMB 29/05/2012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Interested in allocating a time slot at the next OMB for discussion of a selected list of general operational problems</a:t>
            </a:r>
          </a:p>
          <a:p>
            <a:pPr lvl="1"/>
            <a:r>
              <a:rPr lang="en-GB" sz="2400" dirty="0" smtClean="0"/>
              <a:t>Please contact me if you are interested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08781668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-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EGI-InSPIRE-Slide-Template_v4-15</Template>
  <TotalTime>34</TotalTime>
  <Words>253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EGI-InSPIRE-Slide-Template_v4-15</vt:lpstr>
      <vt:lpstr>VO operations support</vt:lpstr>
      <vt:lpstr>EMI 2.0</vt:lpstr>
      <vt:lpstr>Worker Node</vt:lpstr>
      <vt:lpstr>VOMS membership renewal</vt:lpstr>
      <vt:lpstr>Resource allocation problems</vt:lpstr>
      <vt:lpstr>OMB 29/05/2012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 operations support</dc:title>
  <dc:creator>pippo</dc:creator>
  <cp:lastModifiedBy>pippo</cp:lastModifiedBy>
  <cp:revision>5</cp:revision>
  <dcterms:created xsi:type="dcterms:W3CDTF">2012-05-07T09:50:53Z</dcterms:created>
  <dcterms:modified xsi:type="dcterms:W3CDTF">2012-05-07T10:25:00Z</dcterms:modified>
</cp:coreProperties>
</file>