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3" r:id="rId2"/>
    <p:sldMasterId id="2147483667" r:id="rId3"/>
  </p:sldMasterIdLst>
  <p:notesMasterIdLst>
    <p:notesMasterId r:id="rId22"/>
  </p:notesMasterIdLst>
  <p:handoutMasterIdLst>
    <p:handoutMasterId r:id="rId23"/>
  </p:handoutMasterIdLst>
  <p:sldIdLst>
    <p:sldId id="640" r:id="rId4"/>
    <p:sldId id="661" r:id="rId5"/>
    <p:sldId id="642" r:id="rId6"/>
    <p:sldId id="660" r:id="rId7"/>
    <p:sldId id="677" r:id="rId8"/>
    <p:sldId id="669" r:id="rId9"/>
    <p:sldId id="654" r:id="rId10"/>
    <p:sldId id="673" r:id="rId11"/>
    <p:sldId id="674" r:id="rId12"/>
    <p:sldId id="675" r:id="rId13"/>
    <p:sldId id="652" r:id="rId14"/>
    <p:sldId id="647" r:id="rId15"/>
    <p:sldId id="671" r:id="rId16"/>
    <p:sldId id="659" r:id="rId17"/>
    <p:sldId id="676" r:id="rId18"/>
    <p:sldId id="665" r:id="rId19"/>
    <p:sldId id="644" r:id="rId20"/>
    <p:sldId id="64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io Andreozzi" initials="" lastIdx="3" clrIdx="0"/>
  <p:cmAuthor id="1" name="Michel Dresch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8" autoAdjust="0"/>
    <p:restoredTop sz="65335" autoAdjust="0"/>
  </p:normalViewPr>
  <p:slideViewPr>
    <p:cSldViewPr>
      <p:cViewPr>
        <p:scale>
          <a:sx n="85" d="100"/>
          <a:sy n="85" d="100"/>
        </p:scale>
        <p:origin x="-2560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1" d="100"/>
        <a:sy n="11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commentAuthors" Target="commentAuthors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8B1771-F384-5F4E-B214-6BCDF85BBC13}" type="doc">
      <dgm:prSet loTypeId="urn:microsoft.com/office/officeart/2005/8/layout/pyramid1" loCatId="" qsTypeId="urn:microsoft.com/office/officeart/2005/8/quickstyle/simple3" qsCatId="simple" csTypeId="urn:microsoft.com/office/officeart/2005/8/colors/colorful1" csCatId="colorful" phldr="1"/>
      <dgm:spPr/>
    </dgm:pt>
    <dgm:pt modelId="{4F0167A1-C181-C043-9914-AFEE6CDE4F0C}">
      <dgm:prSet phldrT="[Text]" custT="1"/>
      <dgm:spPr/>
      <dgm:t>
        <a:bodyPr/>
        <a:lstStyle/>
        <a:p>
          <a:r>
            <a:rPr lang="en-US" sz="1600" dirty="0" smtClean="0"/>
            <a:t>MISSION</a:t>
          </a:r>
        </a:p>
        <a:p>
          <a:r>
            <a:rPr lang="en-US" sz="1600" dirty="0" smtClean="0"/>
            <a:t>Why we exist</a:t>
          </a:r>
          <a:endParaRPr lang="en-US" sz="1600" dirty="0"/>
        </a:p>
      </dgm:t>
    </dgm:pt>
    <dgm:pt modelId="{03E4E227-E8DE-554A-AADD-C1D0B210FA46}" type="parTrans" cxnId="{B12D1B41-7733-5941-BFB5-7088104D9408}">
      <dgm:prSet/>
      <dgm:spPr/>
      <dgm:t>
        <a:bodyPr/>
        <a:lstStyle/>
        <a:p>
          <a:endParaRPr lang="en-US"/>
        </a:p>
      </dgm:t>
    </dgm:pt>
    <dgm:pt modelId="{29465157-338A-2C4C-A2C7-277C2C948213}" type="sibTrans" cxnId="{B12D1B41-7733-5941-BFB5-7088104D9408}">
      <dgm:prSet/>
      <dgm:spPr/>
      <dgm:t>
        <a:bodyPr/>
        <a:lstStyle/>
        <a:p>
          <a:endParaRPr lang="en-US"/>
        </a:p>
      </dgm:t>
    </dgm:pt>
    <dgm:pt modelId="{BEA6FFEC-D294-8A4D-928F-F4D1590799BE}">
      <dgm:prSet phldrT="[Text]" custT="1"/>
      <dgm:spPr/>
      <dgm:t>
        <a:bodyPr/>
        <a:lstStyle/>
        <a:p>
          <a:r>
            <a:rPr lang="en-US" sz="1600" dirty="0" smtClean="0"/>
            <a:t>CORE VALUES</a:t>
          </a:r>
        </a:p>
        <a:p>
          <a:r>
            <a:rPr lang="en-US" sz="1600" dirty="0" smtClean="0"/>
            <a:t>What’s important to us </a:t>
          </a:r>
          <a:endParaRPr lang="en-US" sz="1600" dirty="0"/>
        </a:p>
      </dgm:t>
    </dgm:pt>
    <dgm:pt modelId="{2D808C2E-349C-5646-9917-7A034B19A08F}" type="parTrans" cxnId="{19DBED02-A005-6A4F-B522-45BA5AF0B0E3}">
      <dgm:prSet/>
      <dgm:spPr/>
      <dgm:t>
        <a:bodyPr/>
        <a:lstStyle/>
        <a:p>
          <a:endParaRPr lang="en-US"/>
        </a:p>
      </dgm:t>
    </dgm:pt>
    <dgm:pt modelId="{1DE02142-19E1-4745-8239-6836EA73AB60}" type="sibTrans" cxnId="{19DBED02-A005-6A4F-B522-45BA5AF0B0E3}">
      <dgm:prSet/>
      <dgm:spPr/>
      <dgm:t>
        <a:bodyPr/>
        <a:lstStyle/>
        <a:p>
          <a:endParaRPr lang="en-US"/>
        </a:p>
      </dgm:t>
    </dgm:pt>
    <dgm:pt modelId="{B75873E0-DDE0-5241-979E-879ABD5D0AC0}">
      <dgm:prSet phldrT="[Text]" custT="1"/>
      <dgm:spPr/>
      <dgm:t>
        <a:bodyPr/>
        <a:lstStyle/>
        <a:p>
          <a:r>
            <a:rPr lang="en-US" sz="1600" dirty="0" smtClean="0"/>
            <a:t>VISION</a:t>
          </a:r>
        </a:p>
        <a:p>
          <a:r>
            <a:rPr lang="en-US" sz="1600" dirty="0" smtClean="0"/>
            <a:t>What we want to be </a:t>
          </a:r>
          <a:endParaRPr lang="en-US" sz="1600" dirty="0"/>
        </a:p>
      </dgm:t>
    </dgm:pt>
    <dgm:pt modelId="{3E8FD12E-25F2-154F-906A-739222519137}" type="parTrans" cxnId="{BA4DB7C9-6DB3-AA42-BC35-BD28C53CEA25}">
      <dgm:prSet/>
      <dgm:spPr/>
      <dgm:t>
        <a:bodyPr/>
        <a:lstStyle/>
        <a:p>
          <a:endParaRPr lang="en-US"/>
        </a:p>
      </dgm:t>
    </dgm:pt>
    <dgm:pt modelId="{5EF2CE75-3F4B-9841-8B1A-457379C1F638}" type="sibTrans" cxnId="{BA4DB7C9-6DB3-AA42-BC35-BD28C53CEA25}">
      <dgm:prSet/>
      <dgm:spPr/>
      <dgm:t>
        <a:bodyPr/>
        <a:lstStyle/>
        <a:p>
          <a:endParaRPr lang="en-US"/>
        </a:p>
      </dgm:t>
    </dgm:pt>
    <dgm:pt modelId="{9083C0A0-F242-4445-B92F-70F823984172}">
      <dgm:prSet custT="1"/>
      <dgm:spPr/>
      <dgm:t>
        <a:bodyPr/>
        <a:lstStyle/>
        <a:p>
          <a:r>
            <a:rPr lang="en-US" sz="1600" dirty="0" smtClean="0"/>
            <a:t>STRATEGY</a:t>
          </a:r>
          <a:br>
            <a:rPr lang="en-US" sz="1600" dirty="0" smtClean="0"/>
          </a:br>
          <a:r>
            <a:rPr lang="en-US" sz="1600" dirty="0" smtClean="0"/>
            <a:t>How we want to get there</a:t>
          </a:r>
          <a:endParaRPr lang="en-US" sz="1600" dirty="0"/>
        </a:p>
      </dgm:t>
    </dgm:pt>
    <dgm:pt modelId="{4FD03B81-90EE-304B-8248-AAB883D0BD0E}" type="parTrans" cxnId="{DA52C364-3963-4A44-A946-2E11841789EE}">
      <dgm:prSet/>
      <dgm:spPr/>
      <dgm:t>
        <a:bodyPr/>
        <a:lstStyle/>
        <a:p>
          <a:endParaRPr lang="en-US"/>
        </a:p>
      </dgm:t>
    </dgm:pt>
    <dgm:pt modelId="{F45893EE-805F-6648-B546-8D6FF5BEFE54}" type="sibTrans" cxnId="{DA52C364-3963-4A44-A946-2E11841789EE}">
      <dgm:prSet/>
      <dgm:spPr/>
      <dgm:t>
        <a:bodyPr/>
        <a:lstStyle/>
        <a:p>
          <a:endParaRPr lang="en-US"/>
        </a:p>
      </dgm:t>
    </dgm:pt>
    <dgm:pt modelId="{73DA4585-D9AA-4B4B-BD82-767BE6517B3D}">
      <dgm:prSet custT="1"/>
      <dgm:spPr/>
      <dgm:t>
        <a:bodyPr/>
        <a:lstStyle/>
        <a:p>
          <a:r>
            <a:rPr lang="en-US" sz="1600" dirty="0" smtClean="0"/>
            <a:t>BALANCED SCORECARD</a:t>
          </a:r>
        </a:p>
        <a:p>
          <a:r>
            <a:rPr lang="en-US" sz="1600" dirty="0" smtClean="0"/>
            <a:t>How we understand that we are getting there</a:t>
          </a:r>
          <a:endParaRPr lang="en-US" sz="1600" dirty="0"/>
        </a:p>
      </dgm:t>
    </dgm:pt>
    <dgm:pt modelId="{CEDFB87E-2313-FF47-8751-084376C610C7}" type="parTrans" cxnId="{FD112039-41A4-5C41-9A95-8202C553AA86}">
      <dgm:prSet/>
      <dgm:spPr/>
      <dgm:t>
        <a:bodyPr/>
        <a:lstStyle/>
        <a:p>
          <a:endParaRPr lang="en-US"/>
        </a:p>
      </dgm:t>
    </dgm:pt>
    <dgm:pt modelId="{F63AD390-1F1F-B94A-A760-42A8FE6956A6}" type="sibTrans" cxnId="{FD112039-41A4-5C41-9A95-8202C553AA86}">
      <dgm:prSet/>
      <dgm:spPr/>
      <dgm:t>
        <a:bodyPr/>
        <a:lstStyle/>
        <a:p>
          <a:endParaRPr lang="en-US"/>
        </a:p>
      </dgm:t>
    </dgm:pt>
    <dgm:pt modelId="{0A4F98CF-4808-EF45-800A-08B8F93FC6F1}">
      <dgm:prSet custT="1"/>
      <dgm:spPr/>
      <dgm:t>
        <a:bodyPr/>
        <a:lstStyle/>
        <a:p>
          <a:r>
            <a:rPr lang="en-US" sz="1600" dirty="0" smtClean="0"/>
            <a:t>IMPLEMENTATION PLANS</a:t>
          </a:r>
        </a:p>
        <a:p>
          <a:r>
            <a:rPr lang="en-US" sz="1600" dirty="0" smtClean="0"/>
            <a:t>What we need to do</a:t>
          </a:r>
          <a:endParaRPr lang="en-US" sz="1600" dirty="0"/>
        </a:p>
      </dgm:t>
    </dgm:pt>
    <dgm:pt modelId="{21FF8497-62A8-F34A-A372-4B52A69DEFBD}" type="parTrans" cxnId="{B0924294-069A-F549-82C4-33BC7B62ACCB}">
      <dgm:prSet/>
      <dgm:spPr/>
      <dgm:t>
        <a:bodyPr/>
        <a:lstStyle/>
        <a:p>
          <a:endParaRPr lang="en-US"/>
        </a:p>
      </dgm:t>
    </dgm:pt>
    <dgm:pt modelId="{CA79915A-D97F-E64E-AC82-8148D1209474}" type="sibTrans" cxnId="{B0924294-069A-F549-82C4-33BC7B62ACCB}">
      <dgm:prSet/>
      <dgm:spPr/>
      <dgm:t>
        <a:bodyPr/>
        <a:lstStyle/>
        <a:p>
          <a:endParaRPr lang="en-US"/>
        </a:p>
      </dgm:t>
    </dgm:pt>
    <dgm:pt modelId="{C327A733-0684-F245-B326-D3A72EB3D5E1}" type="pres">
      <dgm:prSet presAssocID="{3C8B1771-F384-5F4E-B214-6BCDF85BBC13}" presName="Name0" presStyleCnt="0">
        <dgm:presLayoutVars>
          <dgm:dir/>
          <dgm:animLvl val="lvl"/>
          <dgm:resizeHandles val="exact"/>
        </dgm:presLayoutVars>
      </dgm:prSet>
      <dgm:spPr/>
    </dgm:pt>
    <dgm:pt modelId="{66EBDE2B-323E-9849-BBA2-C3F86CA7F5B3}" type="pres">
      <dgm:prSet presAssocID="{4F0167A1-C181-C043-9914-AFEE6CDE4F0C}" presName="Name8" presStyleCnt="0"/>
      <dgm:spPr/>
    </dgm:pt>
    <dgm:pt modelId="{D1BEF996-4427-0D45-BE42-77167BF95783}" type="pres">
      <dgm:prSet presAssocID="{4F0167A1-C181-C043-9914-AFEE6CDE4F0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A7004E-03A7-AC41-975A-90116B5847F0}" type="pres">
      <dgm:prSet presAssocID="{4F0167A1-C181-C043-9914-AFEE6CDE4F0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D0B157-42F0-FB4A-868F-8558B2E261CA}" type="pres">
      <dgm:prSet presAssocID="{BEA6FFEC-D294-8A4D-928F-F4D1590799BE}" presName="Name8" presStyleCnt="0"/>
      <dgm:spPr/>
    </dgm:pt>
    <dgm:pt modelId="{8DF28DD3-76AB-D64B-A823-EF18537E3D0F}" type="pres">
      <dgm:prSet presAssocID="{BEA6FFEC-D294-8A4D-928F-F4D1590799BE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3F2AD-0DAD-B546-96D6-C68FA63357BF}" type="pres">
      <dgm:prSet presAssocID="{BEA6FFEC-D294-8A4D-928F-F4D1590799B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AAEEE2-BF39-874F-9E09-FF2CA1BADAED}" type="pres">
      <dgm:prSet presAssocID="{B75873E0-DDE0-5241-979E-879ABD5D0AC0}" presName="Name8" presStyleCnt="0"/>
      <dgm:spPr/>
    </dgm:pt>
    <dgm:pt modelId="{BE8377A1-5524-5D40-BB92-BFBA5BFB96A3}" type="pres">
      <dgm:prSet presAssocID="{B75873E0-DDE0-5241-979E-879ABD5D0AC0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B81640-9F91-CA42-A79D-611F9308C1C2}" type="pres">
      <dgm:prSet presAssocID="{B75873E0-DDE0-5241-979E-879ABD5D0AC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0ECB9A-9F43-4644-BF56-9B91099E9B06}" type="pres">
      <dgm:prSet presAssocID="{9083C0A0-F242-4445-B92F-70F823984172}" presName="Name8" presStyleCnt="0"/>
      <dgm:spPr/>
    </dgm:pt>
    <dgm:pt modelId="{DACF5283-DBE0-174E-9BF0-8C71BB188B4F}" type="pres">
      <dgm:prSet presAssocID="{9083C0A0-F242-4445-B92F-70F823984172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ECB77B-8542-D945-9AAB-9977EF8E3987}" type="pres">
      <dgm:prSet presAssocID="{9083C0A0-F242-4445-B92F-70F8239841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373EB0-3D7C-DB4B-9EBF-88E2B452D431}" type="pres">
      <dgm:prSet presAssocID="{73DA4585-D9AA-4B4B-BD82-767BE6517B3D}" presName="Name8" presStyleCnt="0"/>
      <dgm:spPr/>
    </dgm:pt>
    <dgm:pt modelId="{930BC761-3392-A743-BA7D-9CAB3C63537E}" type="pres">
      <dgm:prSet presAssocID="{73DA4585-D9AA-4B4B-BD82-767BE6517B3D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9EC81-C042-AD43-B15C-B1E118397F1B}" type="pres">
      <dgm:prSet presAssocID="{73DA4585-D9AA-4B4B-BD82-767BE6517B3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EE4C7-AE1A-BB45-A1D3-6F3DCC56DAC8}" type="pres">
      <dgm:prSet presAssocID="{0A4F98CF-4808-EF45-800A-08B8F93FC6F1}" presName="Name8" presStyleCnt="0"/>
      <dgm:spPr/>
    </dgm:pt>
    <dgm:pt modelId="{34CDF5FF-A60C-FE47-AE18-C398227BB465}" type="pres">
      <dgm:prSet presAssocID="{0A4F98CF-4808-EF45-800A-08B8F93FC6F1}" presName="level" presStyleLbl="node1" presStyleIdx="5" presStyleCnt="6" custLinFactNeighborX="85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52B658-4B1C-F14A-89DE-1F249EA5C535}" type="pres">
      <dgm:prSet presAssocID="{0A4F98CF-4808-EF45-800A-08B8F93FC6F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57D3CF-3F07-BB49-B8CE-F15435D92296}" type="presOf" srcId="{0A4F98CF-4808-EF45-800A-08B8F93FC6F1}" destId="{34CDF5FF-A60C-FE47-AE18-C398227BB465}" srcOrd="0" destOrd="0" presId="urn:microsoft.com/office/officeart/2005/8/layout/pyramid1"/>
    <dgm:cxn modelId="{39099F0B-7264-DF47-B4B3-1C3531360071}" type="presOf" srcId="{3C8B1771-F384-5F4E-B214-6BCDF85BBC13}" destId="{C327A733-0684-F245-B326-D3A72EB3D5E1}" srcOrd="0" destOrd="0" presId="urn:microsoft.com/office/officeart/2005/8/layout/pyramid1"/>
    <dgm:cxn modelId="{04552297-83F3-7B42-B324-3793E2BDF662}" type="presOf" srcId="{9083C0A0-F242-4445-B92F-70F823984172}" destId="{94ECB77B-8542-D945-9AAB-9977EF8E3987}" srcOrd="1" destOrd="0" presId="urn:microsoft.com/office/officeart/2005/8/layout/pyramid1"/>
    <dgm:cxn modelId="{DB95868A-C3B5-E942-87FB-11D667AADD83}" type="presOf" srcId="{B75873E0-DDE0-5241-979E-879ABD5D0AC0}" destId="{BE8377A1-5524-5D40-BB92-BFBA5BFB96A3}" srcOrd="0" destOrd="0" presId="urn:microsoft.com/office/officeart/2005/8/layout/pyramid1"/>
    <dgm:cxn modelId="{5C62C942-1E10-CD48-81BC-8872EED27601}" type="presOf" srcId="{9083C0A0-F242-4445-B92F-70F823984172}" destId="{DACF5283-DBE0-174E-9BF0-8C71BB188B4F}" srcOrd="0" destOrd="0" presId="urn:microsoft.com/office/officeart/2005/8/layout/pyramid1"/>
    <dgm:cxn modelId="{398361DD-AC0B-DE4D-AEDA-4E85CF32A948}" type="presOf" srcId="{73DA4585-D9AA-4B4B-BD82-767BE6517B3D}" destId="{930BC761-3392-A743-BA7D-9CAB3C63537E}" srcOrd="0" destOrd="0" presId="urn:microsoft.com/office/officeart/2005/8/layout/pyramid1"/>
    <dgm:cxn modelId="{B0924294-069A-F549-82C4-33BC7B62ACCB}" srcId="{3C8B1771-F384-5F4E-B214-6BCDF85BBC13}" destId="{0A4F98CF-4808-EF45-800A-08B8F93FC6F1}" srcOrd="5" destOrd="0" parTransId="{21FF8497-62A8-F34A-A372-4B52A69DEFBD}" sibTransId="{CA79915A-D97F-E64E-AC82-8148D1209474}"/>
    <dgm:cxn modelId="{68B8E2D8-E57B-EF46-A341-616E9D24249B}" type="presOf" srcId="{BEA6FFEC-D294-8A4D-928F-F4D1590799BE}" destId="{C353F2AD-0DAD-B546-96D6-C68FA63357BF}" srcOrd="1" destOrd="0" presId="urn:microsoft.com/office/officeart/2005/8/layout/pyramid1"/>
    <dgm:cxn modelId="{0E545B8F-F922-CC41-9791-16AFDAB05E73}" type="presOf" srcId="{0A4F98CF-4808-EF45-800A-08B8F93FC6F1}" destId="{F352B658-4B1C-F14A-89DE-1F249EA5C535}" srcOrd="1" destOrd="0" presId="urn:microsoft.com/office/officeart/2005/8/layout/pyramid1"/>
    <dgm:cxn modelId="{DA52C364-3963-4A44-A946-2E11841789EE}" srcId="{3C8B1771-F384-5F4E-B214-6BCDF85BBC13}" destId="{9083C0A0-F242-4445-B92F-70F823984172}" srcOrd="3" destOrd="0" parTransId="{4FD03B81-90EE-304B-8248-AAB883D0BD0E}" sibTransId="{F45893EE-805F-6648-B546-8D6FF5BEFE54}"/>
    <dgm:cxn modelId="{FD112039-41A4-5C41-9A95-8202C553AA86}" srcId="{3C8B1771-F384-5F4E-B214-6BCDF85BBC13}" destId="{73DA4585-D9AA-4B4B-BD82-767BE6517B3D}" srcOrd="4" destOrd="0" parTransId="{CEDFB87E-2313-FF47-8751-084376C610C7}" sibTransId="{F63AD390-1F1F-B94A-A760-42A8FE6956A6}"/>
    <dgm:cxn modelId="{C5B2054E-FD97-DE47-964D-AB84F5949A8F}" type="presOf" srcId="{BEA6FFEC-D294-8A4D-928F-F4D1590799BE}" destId="{8DF28DD3-76AB-D64B-A823-EF18537E3D0F}" srcOrd="0" destOrd="0" presId="urn:microsoft.com/office/officeart/2005/8/layout/pyramid1"/>
    <dgm:cxn modelId="{B12D1B41-7733-5941-BFB5-7088104D9408}" srcId="{3C8B1771-F384-5F4E-B214-6BCDF85BBC13}" destId="{4F0167A1-C181-C043-9914-AFEE6CDE4F0C}" srcOrd="0" destOrd="0" parTransId="{03E4E227-E8DE-554A-AADD-C1D0B210FA46}" sibTransId="{29465157-338A-2C4C-A2C7-277C2C948213}"/>
    <dgm:cxn modelId="{15F110CD-9D15-4949-998E-310CFB3F5B09}" type="presOf" srcId="{4F0167A1-C181-C043-9914-AFEE6CDE4F0C}" destId="{D1BEF996-4427-0D45-BE42-77167BF95783}" srcOrd="0" destOrd="0" presId="urn:microsoft.com/office/officeart/2005/8/layout/pyramid1"/>
    <dgm:cxn modelId="{8E8ABC7E-D883-FB49-A4F7-B914D92E0A8B}" type="presOf" srcId="{73DA4585-D9AA-4B4B-BD82-767BE6517B3D}" destId="{FC19EC81-C042-AD43-B15C-B1E118397F1B}" srcOrd="1" destOrd="0" presId="urn:microsoft.com/office/officeart/2005/8/layout/pyramid1"/>
    <dgm:cxn modelId="{BE7A4220-540F-994E-A0F8-4472A86DB146}" type="presOf" srcId="{4F0167A1-C181-C043-9914-AFEE6CDE4F0C}" destId="{3CA7004E-03A7-AC41-975A-90116B5847F0}" srcOrd="1" destOrd="0" presId="urn:microsoft.com/office/officeart/2005/8/layout/pyramid1"/>
    <dgm:cxn modelId="{BA4DB7C9-6DB3-AA42-BC35-BD28C53CEA25}" srcId="{3C8B1771-F384-5F4E-B214-6BCDF85BBC13}" destId="{B75873E0-DDE0-5241-979E-879ABD5D0AC0}" srcOrd="2" destOrd="0" parTransId="{3E8FD12E-25F2-154F-906A-739222519137}" sibTransId="{5EF2CE75-3F4B-9841-8B1A-457379C1F638}"/>
    <dgm:cxn modelId="{19DBED02-A005-6A4F-B522-45BA5AF0B0E3}" srcId="{3C8B1771-F384-5F4E-B214-6BCDF85BBC13}" destId="{BEA6FFEC-D294-8A4D-928F-F4D1590799BE}" srcOrd="1" destOrd="0" parTransId="{2D808C2E-349C-5646-9917-7A034B19A08F}" sibTransId="{1DE02142-19E1-4745-8239-6836EA73AB60}"/>
    <dgm:cxn modelId="{0D33709D-2D5C-F44C-BA9A-86935963ECBE}" type="presOf" srcId="{B75873E0-DDE0-5241-979E-879ABD5D0AC0}" destId="{41B81640-9F91-CA42-A79D-611F9308C1C2}" srcOrd="1" destOrd="0" presId="urn:microsoft.com/office/officeart/2005/8/layout/pyramid1"/>
    <dgm:cxn modelId="{721E189E-B407-684C-B072-A1427F644D59}" type="presParOf" srcId="{C327A733-0684-F245-B326-D3A72EB3D5E1}" destId="{66EBDE2B-323E-9849-BBA2-C3F86CA7F5B3}" srcOrd="0" destOrd="0" presId="urn:microsoft.com/office/officeart/2005/8/layout/pyramid1"/>
    <dgm:cxn modelId="{7CD66F55-0C3D-8B44-89BD-4BF8ED5B8E1B}" type="presParOf" srcId="{66EBDE2B-323E-9849-BBA2-C3F86CA7F5B3}" destId="{D1BEF996-4427-0D45-BE42-77167BF95783}" srcOrd="0" destOrd="0" presId="urn:microsoft.com/office/officeart/2005/8/layout/pyramid1"/>
    <dgm:cxn modelId="{8EF4185F-C0CF-2349-A411-2F7C8361B40F}" type="presParOf" srcId="{66EBDE2B-323E-9849-BBA2-C3F86CA7F5B3}" destId="{3CA7004E-03A7-AC41-975A-90116B5847F0}" srcOrd="1" destOrd="0" presId="urn:microsoft.com/office/officeart/2005/8/layout/pyramid1"/>
    <dgm:cxn modelId="{E1374F77-AEDC-7C46-A0A1-1A487AFA91E9}" type="presParOf" srcId="{C327A733-0684-F245-B326-D3A72EB3D5E1}" destId="{E2D0B157-42F0-FB4A-868F-8558B2E261CA}" srcOrd="1" destOrd="0" presId="urn:microsoft.com/office/officeart/2005/8/layout/pyramid1"/>
    <dgm:cxn modelId="{B20DA211-DA68-E647-B3A0-CD83C571D67C}" type="presParOf" srcId="{E2D0B157-42F0-FB4A-868F-8558B2E261CA}" destId="{8DF28DD3-76AB-D64B-A823-EF18537E3D0F}" srcOrd="0" destOrd="0" presId="urn:microsoft.com/office/officeart/2005/8/layout/pyramid1"/>
    <dgm:cxn modelId="{57F3F0E3-54F6-FA4D-9DC9-88C9E75C1067}" type="presParOf" srcId="{E2D0B157-42F0-FB4A-868F-8558B2E261CA}" destId="{C353F2AD-0DAD-B546-96D6-C68FA63357BF}" srcOrd="1" destOrd="0" presId="urn:microsoft.com/office/officeart/2005/8/layout/pyramid1"/>
    <dgm:cxn modelId="{B505AA76-96BC-B248-9E4F-C92793F58A5C}" type="presParOf" srcId="{C327A733-0684-F245-B326-D3A72EB3D5E1}" destId="{66AAEEE2-BF39-874F-9E09-FF2CA1BADAED}" srcOrd="2" destOrd="0" presId="urn:microsoft.com/office/officeart/2005/8/layout/pyramid1"/>
    <dgm:cxn modelId="{850A4078-622A-A644-80BF-5FD36159A014}" type="presParOf" srcId="{66AAEEE2-BF39-874F-9E09-FF2CA1BADAED}" destId="{BE8377A1-5524-5D40-BB92-BFBA5BFB96A3}" srcOrd="0" destOrd="0" presId="urn:microsoft.com/office/officeart/2005/8/layout/pyramid1"/>
    <dgm:cxn modelId="{49582017-68D6-3E41-AAC9-B5FCDB1A9131}" type="presParOf" srcId="{66AAEEE2-BF39-874F-9E09-FF2CA1BADAED}" destId="{41B81640-9F91-CA42-A79D-611F9308C1C2}" srcOrd="1" destOrd="0" presId="urn:microsoft.com/office/officeart/2005/8/layout/pyramid1"/>
    <dgm:cxn modelId="{BB946C91-B0CB-8249-A8B6-49603AAFF221}" type="presParOf" srcId="{C327A733-0684-F245-B326-D3A72EB3D5E1}" destId="{FE0ECB9A-9F43-4644-BF56-9B91099E9B06}" srcOrd="3" destOrd="0" presId="urn:microsoft.com/office/officeart/2005/8/layout/pyramid1"/>
    <dgm:cxn modelId="{74B09275-4146-B64C-864C-ECFAE22D3B77}" type="presParOf" srcId="{FE0ECB9A-9F43-4644-BF56-9B91099E9B06}" destId="{DACF5283-DBE0-174E-9BF0-8C71BB188B4F}" srcOrd="0" destOrd="0" presId="urn:microsoft.com/office/officeart/2005/8/layout/pyramid1"/>
    <dgm:cxn modelId="{0210CB1B-7E23-C940-B89B-751004D36AD3}" type="presParOf" srcId="{FE0ECB9A-9F43-4644-BF56-9B91099E9B06}" destId="{94ECB77B-8542-D945-9AAB-9977EF8E3987}" srcOrd="1" destOrd="0" presId="urn:microsoft.com/office/officeart/2005/8/layout/pyramid1"/>
    <dgm:cxn modelId="{266A007C-84AF-7449-8B81-12A4411F9DDC}" type="presParOf" srcId="{C327A733-0684-F245-B326-D3A72EB3D5E1}" destId="{4F373EB0-3D7C-DB4B-9EBF-88E2B452D431}" srcOrd="4" destOrd="0" presId="urn:microsoft.com/office/officeart/2005/8/layout/pyramid1"/>
    <dgm:cxn modelId="{CD52914C-4639-8646-A21D-7FE3EB71EE99}" type="presParOf" srcId="{4F373EB0-3D7C-DB4B-9EBF-88E2B452D431}" destId="{930BC761-3392-A743-BA7D-9CAB3C63537E}" srcOrd="0" destOrd="0" presId="urn:microsoft.com/office/officeart/2005/8/layout/pyramid1"/>
    <dgm:cxn modelId="{A931F812-717C-084B-AE95-E3158D554DCF}" type="presParOf" srcId="{4F373EB0-3D7C-DB4B-9EBF-88E2B452D431}" destId="{FC19EC81-C042-AD43-B15C-B1E118397F1B}" srcOrd="1" destOrd="0" presId="urn:microsoft.com/office/officeart/2005/8/layout/pyramid1"/>
    <dgm:cxn modelId="{0C60A319-9A34-2241-B792-833663EA01A1}" type="presParOf" srcId="{C327A733-0684-F245-B326-D3A72EB3D5E1}" destId="{E21EE4C7-AE1A-BB45-A1D3-6F3DCC56DAC8}" srcOrd="5" destOrd="0" presId="urn:microsoft.com/office/officeart/2005/8/layout/pyramid1"/>
    <dgm:cxn modelId="{9EDFFA29-F956-1048-92AD-22AF576311BC}" type="presParOf" srcId="{E21EE4C7-AE1A-BB45-A1D3-6F3DCC56DAC8}" destId="{34CDF5FF-A60C-FE47-AE18-C398227BB465}" srcOrd="0" destOrd="0" presId="urn:microsoft.com/office/officeart/2005/8/layout/pyramid1"/>
    <dgm:cxn modelId="{214BC54B-FA08-454D-8F16-BAA11BB68E31}" type="presParOf" srcId="{E21EE4C7-AE1A-BB45-A1D3-6F3DCC56DAC8}" destId="{F352B658-4B1C-F14A-89DE-1F249EA5C535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DE012B-3ED6-8443-A785-0742A2EBBEAA}" type="doc">
      <dgm:prSet loTypeId="urn:microsoft.com/office/officeart/2005/8/layout/funnel1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0DA684-3F68-444F-8CBB-B13F438B07D4}">
      <dgm:prSet phldrT="[Text]"/>
      <dgm:spPr/>
      <dgm:t>
        <a:bodyPr/>
        <a:lstStyle/>
        <a:p>
          <a:r>
            <a:rPr lang="en-US" dirty="0" smtClean="0"/>
            <a:t>EU2020</a:t>
          </a:r>
          <a:endParaRPr lang="en-US" dirty="0"/>
        </a:p>
      </dgm:t>
    </dgm:pt>
    <dgm:pt modelId="{BA0C5513-A4A2-2741-AB50-253BF6009CF3}" type="parTrans" cxnId="{FCB8AF14-3A1E-A241-9D27-0248606F65F5}">
      <dgm:prSet/>
      <dgm:spPr/>
      <dgm:t>
        <a:bodyPr/>
        <a:lstStyle/>
        <a:p>
          <a:endParaRPr lang="en-US"/>
        </a:p>
      </dgm:t>
    </dgm:pt>
    <dgm:pt modelId="{1D5126D3-C99E-6E4F-A9F4-54D8ADC3493D}" type="sibTrans" cxnId="{FCB8AF14-3A1E-A241-9D27-0248606F65F5}">
      <dgm:prSet/>
      <dgm:spPr/>
      <dgm:t>
        <a:bodyPr/>
        <a:lstStyle/>
        <a:p>
          <a:endParaRPr lang="en-US"/>
        </a:p>
      </dgm:t>
    </dgm:pt>
    <dgm:pt modelId="{790E2A59-D9E5-BB40-8980-5ABEF10A8024}">
      <dgm:prSet phldrT="[Text]"/>
      <dgm:spPr/>
      <dgm:t>
        <a:bodyPr/>
        <a:lstStyle/>
        <a:p>
          <a:r>
            <a:rPr lang="en-US" dirty="0" smtClean="0"/>
            <a:t>Digital Agenda for Europe</a:t>
          </a:r>
          <a:endParaRPr lang="en-US" dirty="0"/>
        </a:p>
      </dgm:t>
    </dgm:pt>
    <dgm:pt modelId="{63F26FE4-B818-9241-80FF-4A5814610979}" type="parTrans" cxnId="{A80C0F94-B4E1-C849-B24E-63E5218176DA}">
      <dgm:prSet/>
      <dgm:spPr/>
      <dgm:t>
        <a:bodyPr/>
        <a:lstStyle/>
        <a:p>
          <a:endParaRPr lang="en-US"/>
        </a:p>
      </dgm:t>
    </dgm:pt>
    <dgm:pt modelId="{1C6F9B74-B227-114F-AD1F-AF7FD569733A}" type="sibTrans" cxnId="{A80C0F94-B4E1-C849-B24E-63E5218176DA}">
      <dgm:prSet/>
      <dgm:spPr/>
      <dgm:t>
        <a:bodyPr/>
        <a:lstStyle/>
        <a:p>
          <a:endParaRPr lang="en-US"/>
        </a:p>
      </dgm:t>
    </dgm:pt>
    <dgm:pt modelId="{5D508EEB-DECC-2A47-B7A6-30DDAEC27D91}">
      <dgm:prSet phldrT="[Text]"/>
      <dgm:spPr/>
      <dgm:t>
        <a:bodyPr/>
        <a:lstStyle/>
        <a:p>
          <a:r>
            <a:rPr lang="en-US" dirty="0" smtClean="0"/>
            <a:t>Innovation Union</a:t>
          </a:r>
          <a:endParaRPr lang="en-US" dirty="0"/>
        </a:p>
      </dgm:t>
    </dgm:pt>
    <dgm:pt modelId="{8B6FCF7C-CB9E-F447-B8D4-EDC155432FBD}" type="parTrans" cxnId="{81F4E2BD-1E49-C64E-A3B3-0D59808692A5}">
      <dgm:prSet/>
      <dgm:spPr/>
      <dgm:t>
        <a:bodyPr/>
        <a:lstStyle/>
        <a:p>
          <a:endParaRPr lang="en-US"/>
        </a:p>
      </dgm:t>
    </dgm:pt>
    <dgm:pt modelId="{4F220970-9D54-FD46-9264-8F3C6C886FC0}" type="sibTrans" cxnId="{81F4E2BD-1E49-C64E-A3B3-0D59808692A5}">
      <dgm:prSet/>
      <dgm:spPr/>
      <dgm:t>
        <a:bodyPr/>
        <a:lstStyle/>
        <a:p>
          <a:endParaRPr lang="en-US"/>
        </a:p>
      </dgm:t>
    </dgm:pt>
    <dgm:pt modelId="{63003B0F-A2EF-C347-BA52-2B79694B9641}">
      <dgm:prSet phldrT="[Text]"/>
      <dgm:spPr/>
      <dgm:t>
        <a:bodyPr/>
        <a:lstStyle/>
        <a:p>
          <a:r>
            <a:rPr lang="en-US" dirty="0" smtClean="0"/>
            <a:t>EGI Contributions</a:t>
          </a:r>
          <a:endParaRPr lang="en-US" dirty="0"/>
        </a:p>
      </dgm:t>
    </dgm:pt>
    <dgm:pt modelId="{171D9A90-DFAF-3B4A-BB0C-5DF36DCC5AD8}" type="parTrans" cxnId="{C1A9B816-CEC7-634E-82AC-C9AE5FD50C35}">
      <dgm:prSet/>
      <dgm:spPr/>
      <dgm:t>
        <a:bodyPr/>
        <a:lstStyle/>
        <a:p>
          <a:endParaRPr lang="en-US"/>
        </a:p>
      </dgm:t>
    </dgm:pt>
    <dgm:pt modelId="{6B7266B6-8A36-ED43-A3A5-C21E1F7E4C05}" type="sibTrans" cxnId="{C1A9B816-CEC7-634E-82AC-C9AE5FD50C35}">
      <dgm:prSet/>
      <dgm:spPr/>
      <dgm:t>
        <a:bodyPr/>
        <a:lstStyle/>
        <a:p>
          <a:endParaRPr lang="en-US"/>
        </a:p>
      </dgm:t>
    </dgm:pt>
    <dgm:pt modelId="{A7E52023-401C-FA44-87AB-4DB32614E394}" type="pres">
      <dgm:prSet presAssocID="{57DE012B-3ED6-8443-A785-0742A2EBBEAA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567563-B6B3-6A45-90EA-C1A2FDC9155D}" type="pres">
      <dgm:prSet presAssocID="{57DE012B-3ED6-8443-A785-0742A2EBBEAA}" presName="ellipse" presStyleLbl="trBgShp" presStyleIdx="0" presStyleCnt="1"/>
      <dgm:spPr/>
    </dgm:pt>
    <dgm:pt modelId="{2A3F0B22-69D2-B141-A48A-8D37555DDC6D}" type="pres">
      <dgm:prSet presAssocID="{57DE012B-3ED6-8443-A785-0742A2EBBEAA}" presName="arrow1" presStyleLbl="fgShp" presStyleIdx="0" presStyleCnt="1"/>
      <dgm:spPr/>
    </dgm:pt>
    <dgm:pt modelId="{598216D9-79A2-4041-B7DB-C409E62C1B0F}" type="pres">
      <dgm:prSet presAssocID="{57DE012B-3ED6-8443-A785-0742A2EBBEAA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A6E389-334A-104C-A08D-F77E871CFAEB}" type="pres">
      <dgm:prSet presAssocID="{790E2A59-D9E5-BB40-8980-5ABEF10A8024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3FBAC1-31D6-B044-827F-B977B1A58D85}" type="pres">
      <dgm:prSet presAssocID="{5D508EEB-DECC-2A47-B7A6-30DDAEC27D91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ADC8E-47CF-9042-8FC4-6C602CB179DE}" type="pres">
      <dgm:prSet presAssocID="{63003B0F-A2EF-C347-BA52-2B79694B964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1AD395-E3BF-1947-BCCC-A0EB2A6D5260}" type="pres">
      <dgm:prSet presAssocID="{57DE012B-3ED6-8443-A785-0742A2EBBEAA}" presName="funnel" presStyleLbl="trAlignAcc1" presStyleIdx="0" presStyleCnt="1"/>
      <dgm:spPr/>
    </dgm:pt>
  </dgm:ptLst>
  <dgm:cxnLst>
    <dgm:cxn modelId="{456F89D6-4A8D-B248-8440-77718B8D7271}" type="presOf" srcId="{5D508EEB-DECC-2A47-B7A6-30DDAEC27D91}" destId="{3DA6E389-334A-104C-A08D-F77E871CFAEB}" srcOrd="0" destOrd="0" presId="urn:microsoft.com/office/officeart/2005/8/layout/funnel1"/>
    <dgm:cxn modelId="{DAF4A34E-7782-3045-AAB7-43CB3516B204}" type="presOf" srcId="{790E2A59-D9E5-BB40-8980-5ABEF10A8024}" destId="{8A3FBAC1-31D6-B044-827F-B977B1A58D85}" srcOrd="0" destOrd="0" presId="urn:microsoft.com/office/officeart/2005/8/layout/funnel1"/>
    <dgm:cxn modelId="{E113B183-2852-874A-8BAA-05C5F9B25729}" type="presOf" srcId="{A30DA684-3F68-444F-8CBB-B13F438B07D4}" destId="{41DADC8E-47CF-9042-8FC4-6C602CB179DE}" srcOrd="0" destOrd="0" presId="urn:microsoft.com/office/officeart/2005/8/layout/funnel1"/>
    <dgm:cxn modelId="{23FD2AA3-D93D-D44C-B149-B1679512C3C1}" type="presOf" srcId="{57DE012B-3ED6-8443-A785-0742A2EBBEAA}" destId="{A7E52023-401C-FA44-87AB-4DB32614E394}" srcOrd="0" destOrd="0" presId="urn:microsoft.com/office/officeart/2005/8/layout/funnel1"/>
    <dgm:cxn modelId="{A80C0F94-B4E1-C849-B24E-63E5218176DA}" srcId="{57DE012B-3ED6-8443-A785-0742A2EBBEAA}" destId="{790E2A59-D9E5-BB40-8980-5ABEF10A8024}" srcOrd="1" destOrd="0" parTransId="{63F26FE4-B818-9241-80FF-4A5814610979}" sibTransId="{1C6F9B74-B227-114F-AD1F-AF7FD569733A}"/>
    <dgm:cxn modelId="{C1A9B816-CEC7-634E-82AC-C9AE5FD50C35}" srcId="{57DE012B-3ED6-8443-A785-0742A2EBBEAA}" destId="{63003B0F-A2EF-C347-BA52-2B79694B9641}" srcOrd="3" destOrd="0" parTransId="{171D9A90-DFAF-3B4A-BB0C-5DF36DCC5AD8}" sibTransId="{6B7266B6-8A36-ED43-A3A5-C21E1F7E4C05}"/>
    <dgm:cxn modelId="{81F4E2BD-1E49-C64E-A3B3-0D59808692A5}" srcId="{57DE012B-3ED6-8443-A785-0742A2EBBEAA}" destId="{5D508EEB-DECC-2A47-B7A6-30DDAEC27D91}" srcOrd="2" destOrd="0" parTransId="{8B6FCF7C-CB9E-F447-B8D4-EDC155432FBD}" sibTransId="{4F220970-9D54-FD46-9264-8F3C6C886FC0}"/>
    <dgm:cxn modelId="{46D9ACEF-8A36-A647-BB60-36D32CCBACB6}" type="presOf" srcId="{63003B0F-A2EF-C347-BA52-2B79694B9641}" destId="{598216D9-79A2-4041-B7DB-C409E62C1B0F}" srcOrd="0" destOrd="0" presId="urn:microsoft.com/office/officeart/2005/8/layout/funnel1"/>
    <dgm:cxn modelId="{FCB8AF14-3A1E-A241-9D27-0248606F65F5}" srcId="{57DE012B-3ED6-8443-A785-0742A2EBBEAA}" destId="{A30DA684-3F68-444F-8CBB-B13F438B07D4}" srcOrd="0" destOrd="0" parTransId="{BA0C5513-A4A2-2741-AB50-253BF6009CF3}" sibTransId="{1D5126D3-C99E-6E4F-A9F4-54D8ADC3493D}"/>
    <dgm:cxn modelId="{770C75CE-8CCA-EF40-A1ED-575926991C0A}" type="presParOf" srcId="{A7E52023-401C-FA44-87AB-4DB32614E394}" destId="{FC567563-B6B3-6A45-90EA-C1A2FDC9155D}" srcOrd="0" destOrd="0" presId="urn:microsoft.com/office/officeart/2005/8/layout/funnel1"/>
    <dgm:cxn modelId="{226179D9-9E76-5C49-828B-9D52AA34C419}" type="presParOf" srcId="{A7E52023-401C-FA44-87AB-4DB32614E394}" destId="{2A3F0B22-69D2-B141-A48A-8D37555DDC6D}" srcOrd="1" destOrd="0" presId="urn:microsoft.com/office/officeart/2005/8/layout/funnel1"/>
    <dgm:cxn modelId="{EB74B2E1-687E-054E-B03D-9802481E11D8}" type="presParOf" srcId="{A7E52023-401C-FA44-87AB-4DB32614E394}" destId="{598216D9-79A2-4041-B7DB-C409E62C1B0F}" srcOrd="2" destOrd="0" presId="urn:microsoft.com/office/officeart/2005/8/layout/funnel1"/>
    <dgm:cxn modelId="{972C8B68-6866-DD40-B034-6A905E00744E}" type="presParOf" srcId="{A7E52023-401C-FA44-87AB-4DB32614E394}" destId="{3DA6E389-334A-104C-A08D-F77E871CFAEB}" srcOrd="3" destOrd="0" presId="urn:microsoft.com/office/officeart/2005/8/layout/funnel1"/>
    <dgm:cxn modelId="{56DAFAB8-E928-084D-B4B3-937051B1E4EF}" type="presParOf" srcId="{A7E52023-401C-FA44-87AB-4DB32614E394}" destId="{8A3FBAC1-31D6-B044-827F-B977B1A58D85}" srcOrd="4" destOrd="0" presId="urn:microsoft.com/office/officeart/2005/8/layout/funnel1"/>
    <dgm:cxn modelId="{E0595918-75EB-DA44-A982-F51AF4D3C36E}" type="presParOf" srcId="{A7E52023-401C-FA44-87AB-4DB32614E394}" destId="{41DADC8E-47CF-9042-8FC4-6C602CB179DE}" srcOrd="5" destOrd="0" presId="urn:microsoft.com/office/officeart/2005/8/layout/funnel1"/>
    <dgm:cxn modelId="{BB0FCFED-14BD-3545-9622-816208CF1B98}" type="presParOf" srcId="{A7E52023-401C-FA44-87AB-4DB32614E394}" destId="{D91AD395-E3BF-1947-BCCC-A0EB2A6D526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CA42DD-3940-8340-8FCF-6CE8E40B5CB0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5BF88C5-DED4-1049-9378-4E1D5D6D2FDE}">
      <dgm:prSet phldrT="[Text]"/>
      <dgm:spPr/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69DC7014-3DB2-5F4B-B3E4-5658B790AFA3}" type="parTrans" cxnId="{853B0F55-FFA9-BF4B-A6D1-DC2FA8DA8887}">
      <dgm:prSet/>
      <dgm:spPr/>
      <dgm:t>
        <a:bodyPr/>
        <a:lstStyle/>
        <a:p>
          <a:endParaRPr lang="en-US"/>
        </a:p>
      </dgm:t>
    </dgm:pt>
    <dgm:pt modelId="{1A27B14F-9504-8A4D-A14C-206E5FE980E4}" type="sibTrans" cxnId="{853B0F55-FFA9-BF4B-A6D1-DC2FA8DA8887}">
      <dgm:prSet/>
      <dgm:spPr/>
      <dgm:t>
        <a:bodyPr/>
        <a:lstStyle/>
        <a:p>
          <a:endParaRPr lang="en-US"/>
        </a:p>
      </dgm:t>
    </dgm:pt>
    <dgm:pt modelId="{B122D4F7-9BCD-BC47-95CD-10B62F897F5C}">
      <dgm:prSet phldrT="[Text]"/>
      <dgm:spPr/>
      <dgm:t>
        <a:bodyPr/>
        <a:lstStyle/>
        <a:p>
          <a:r>
            <a:rPr lang="en-US" dirty="0" smtClean="0"/>
            <a:t>TCB</a:t>
          </a:r>
          <a:endParaRPr lang="en-US" dirty="0"/>
        </a:p>
      </dgm:t>
    </dgm:pt>
    <dgm:pt modelId="{98A6698B-3779-4E48-A90F-0570C15578FB}" type="parTrans" cxnId="{95284A6A-06F9-824D-8FFE-2764240C1BB9}">
      <dgm:prSet/>
      <dgm:spPr/>
      <dgm:t>
        <a:bodyPr/>
        <a:lstStyle/>
        <a:p>
          <a:endParaRPr lang="en-US"/>
        </a:p>
      </dgm:t>
    </dgm:pt>
    <dgm:pt modelId="{05ABB21D-3645-F949-B943-0E644194302A}" type="sibTrans" cxnId="{95284A6A-06F9-824D-8FFE-2764240C1BB9}">
      <dgm:prSet/>
      <dgm:spPr/>
      <dgm:t>
        <a:bodyPr/>
        <a:lstStyle/>
        <a:p>
          <a:endParaRPr lang="en-US"/>
        </a:p>
      </dgm:t>
    </dgm:pt>
    <dgm:pt modelId="{2F4E933A-6BDB-AC4F-BC19-4BEE4BE46702}">
      <dgm:prSet phldrT="[Text]"/>
      <dgm:spPr/>
      <dgm:t>
        <a:bodyPr/>
        <a:lstStyle/>
        <a:p>
          <a:r>
            <a:rPr lang="en-US" dirty="0" smtClean="0"/>
            <a:t>Security</a:t>
          </a:r>
          <a:endParaRPr lang="en-US" dirty="0"/>
        </a:p>
      </dgm:t>
    </dgm:pt>
    <dgm:pt modelId="{581B0113-13BD-5943-9109-7C6BE373F95D}" type="parTrans" cxnId="{E8782400-EFA8-4B46-A348-538513947AF7}">
      <dgm:prSet/>
      <dgm:spPr/>
      <dgm:t>
        <a:bodyPr/>
        <a:lstStyle/>
        <a:p>
          <a:endParaRPr lang="en-US"/>
        </a:p>
      </dgm:t>
    </dgm:pt>
    <dgm:pt modelId="{9FD604B5-8B7A-7A4D-BB10-DA8E814F466B}" type="sibTrans" cxnId="{E8782400-EFA8-4B46-A348-538513947AF7}">
      <dgm:prSet/>
      <dgm:spPr/>
      <dgm:t>
        <a:bodyPr/>
        <a:lstStyle/>
        <a:p>
          <a:endParaRPr lang="en-US"/>
        </a:p>
      </dgm:t>
    </dgm:pt>
    <dgm:pt modelId="{ABE490CE-2464-C84B-BE3E-43C808E8673D}">
      <dgm:prSet phldrT="[Text]"/>
      <dgm:spPr/>
      <dgm:t>
        <a:bodyPr/>
        <a:lstStyle/>
        <a:p>
          <a:r>
            <a:rPr lang="en-US" dirty="0" smtClean="0"/>
            <a:t>OMB</a:t>
          </a:r>
          <a:endParaRPr lang="en-US" dirty="0"/>
        </a:p>
      </dgm:t>
    </dgm:pt>
    <dgm:pt modelId="{D97D864D-988F-544C-8369-071A7D88A9B4}" type="parTrans" cxnId="{E41B5F48-3096-0F4D-87ED-40C282C58110}">
      <dgm:prSet/>
      <dgm:spPr/>
      <dgm:t>
        <a:bodyPr/>
        <a:lstStyle/>
        <a:p>
          <a:endParaRPr lang="en-US"/>
        </a:p>
      </dgm:t>
    </dgm:pt>
    <dgm:pt modelId="{08C0C74D-6538-E84C-8FB6-3372B10C676C}" type="sibTrans" cxnId="{E41B5F48-3096-0F4D-87ED-40C282C58110}">
      <dgm:prSet/>
      <dgm:spPr/>
      <dgm:t>
        <a:bodyPr/>
        <a:lstStyle/>
        <a:p>
          <a:endParaRPr lang="en-US"/>
        </a:p>
      </dgm:t>
    </dgm:pt>
    <dgm:pt modelId="{EA437862-05EF-F148-B8E0-E40CD96A1CF7}">
      <dgm:prSet phldrT="[Text]"/>
      <dgm:spPr/>
      <dgm:t>
        <a:bodyPr/>
        <a:lstStyle/>
        <a:p>
          <a:r>
            <a:rPr lang="en-US" dirty="0" smtClean="0"/>
            <a:t>OTAG</a:t>
          </a:r>
          <a:endParaRPr lang="en-US" dirty="0"/>
        </a:p>
      </dgm:t>
    </dgm:pt>
    <dgm:pt modelId="{B94E7ED3-E601-734E-8CCC-41612F8A3739}" type="parTrans" cxnId="{F3981CAB-B3FE-FB42-B1DB-F35AAB44B5D3}">
      <dgm:prSet/>
      <dgm:spPr/>
      <dgm:t>
        <a:bodyPr/>
        <a:lstStyle/>
        <a:p>
          <a:endParaRPr lang="en-US"/>
        </a:p>
      </dgm:t>
    </dgm:pt>
    <dgm:pt modelId="{1505108F-C503-8947-A33B-62F6806F70C4}" type="sibTrans" cxnId="{F3981CAB-B3FE-FB42-B1DB-F35AAB44B5D3}">
      <dgm:prSet/>
      <dgm:spPr/>
      <dgm:t>
        <a:bodyPr/>
        <a:lstStyle/>
        <a:p>
          <a:endParaRPr lang="en-US"/>
        </a:p>
      </dgm:t>
    </dgm:pt>
    <dgm:pt modelId="{A81B7277-7121-D149-B5A3-19DD553E4D83}">
      <dgm:prSet phldrT="[Text]"/>
      <dgm:spPr/>
      <dgm:t>
        <a:bodyPr/>
        <a:lstStyle/>
        <a:p>
          <a:r>
            <a:rPr lang="en-US" dirty="0" smtClean="0"/>
            <a:t>Users</a:t>
          </a:r>
          <a:endParaRPr lang="en-US" dirty="0"/>
        </a:p>
      </dgm:t>
    </dgm:pt>
    <dgm:pt modelId="{AA93FF58-7587-AC40-A98D-27B6A10D4791}" type="parTrans" cxnId="{EA7995C7-1548-8D44-9B1D-86A7528470F8}">
      <dgm:prSet/>
      <dgm:spPr/>
      <dgm:t>
        <a:bodyPr/>
        <a:lstStyle/>
        <a:p>
          <a:endParaRPr lang="en-US"/>
        </a:p>
      </dgm:t>
    </dgm:pt>
    <dgm:pt modelId="{37EF3017-7DCB-7645-9773-56036BDD2A93}" type="sibTrans" cxnId="{EA7995C7-1548-8D44-9B1D-86A7528470F8}">
      <dgm:prSet/>
      <dgm:spPr/>
      <dgm:t>
        <a:bodyPr/>
        <a:lstStyle/>
        <a:p>
          <a:endParaRPr lang="en-US"/>
        </a:p>
      </dgm:t>
    </dgm:pt>
    <dgm:pt modelId="{F792B3A4-5636-A74E-96FC-713BC631B440}">
      <dgm:prSet phldrT="[Text]"/>
      <dgm:spPr/>
      <dgm:t>
        <a:bodyPr/>
        <a:lstStyle/>
        <a:p>
          <a:r>
            <a:rPr lang="en-US" dirty="0" smtClean="0"/>
            <a:t>UCB</a:t>
          </a:r>
          <a:endParaRPr lang="en-US" dirty="0"/>
        </a:p>
      </dgm:t>
    </dgm:pt>
    <dgm:pt modelId="{20823A02-6E04-A34D-A68E-AB74169C6185}" type="parTrans" cxnId="{CF7B98DD-49EC-A849-96DF-2B1DEDEB5400}">
      <dgm:prSet/>
      <dgm:spPr/>
      <dgm:t>
        <a:bodyPr/>
        <a:lstStyle/>
        <a:p>
          <a:endParaRPr lang="en-US"/>
        </a:p>
      </dgm:t>
    </dgm:pt>
    <dgm:pt modelId="{F6ECEAF8-50A1-CE47-83E1-890A3826C929}" type="sibTrans" cxnId="{CF7B98DD-49EC-A849-96DF-2B1DEDEB5400}">
      <dgm:prSet/>
      <dgm:spPr/>
      <dgm:t>
        <a:bodyPr/>
        <a:lstStyle/>
        <a:p>
          <a:endParaRPr lang="en-US"/>
        </a:p>
      </dgm:t>
    </dgm:pt>
    <dgm:pt modelId="{94915217-D8F7-47E9-B267-ECC86DE31DEE}">
      <dgm:prSet phldrT="[Text]"/>
      <dgm:spPr/>
      <dgm:t>
        <a:bodyPr/>
        <a:lstStyle/>
        <a:p>
          <a:r>
            <a:rPr lang="en-US" dirty="0" smtClean="0"/>
            <a:t>SPG</a:t>
          </a:r>
          <a:endParaRPr lang="en-US" dirty="0"/>
        </a:p>
      </dgm:t>
    </dgm:pt>
    <dgm:pt modelId="{C2CBBCD8-4892-4993-BE11-CFA34D1E8BC6}" type="parTrans" cxnId="{54BDF33B-5D3D-45BE-BAEC-2B5B050B0297}">
      <dgm:prSet/>
      <dgm:spPr/>
      <dgm:t>
        <a:bodyPr/>
        <a:lstStyle/>
        <a:p>
          <a:endParaRPr lang="en-GB"/>
        </a:p>
      </dgm:t>
    </dgm:pt>
    <dgm:pt modelId="{3E4C514D-4DC2-43BA-8D60-508F3C57735D}" type="sibTrans" cxnId="{54BDF33B-5D3D-45BE-BAEC-2B5B050B0297}">
      <dgm:prSet/>
      <dgm:spPr/>
      <dgm:t>
        <a:bodyPr/>
        <a:lstStyle/>
        <a:p>
          <a:endParaRPr lang="en-GB"/>
        </a:p>
      </dgm:t>
    </dgm:pt>
    <dgm:pt modelId="{6123B1DC-1233-45CD-9EC7-AAEF4EB7624E}">
      <dgm:prSet phldrT="[Text]"/>
      <dgm:spPr/>
      <dgm:t>
        <a:bodyPr/>
        <a:lstStyle/>
        <a:p>
          <a:r>
            <a:rPr lang="en-US" dirty="0" smtClean="0"/>
            <a:t>SCG</a:t>
          </a:r>
          <a:endParaRPr lang="en-US" dirty="0"/>
        </a:p>
      </dgm:t>
    </dgm:pt>
    <dgm:pt modelId="{44A9382E-301F-4D62-AB9B-4082E42E4870}" type="parTrans" cxnId="{8955CCD6-6DDA-4CE6-8D55-089A084AC80A}">
      <dgm:prSet/>
      <dgm:spPr/>
      <dgm:t>
        <a:bodyPr/>
        <a:lstStyle/>
        <a:p>
          <a:endParaRPr lang="en-GB"/>
        </a:p>
      </dgm:t>
    </dgm:pt>
    <dgm:pt modelId="{BDC2D7F5-5F90-46D8-B90E-1C0BCFAE919A}" type="sibTrans" cxnId="{8955CCD6-6DDA-4CE6-8D55-089A084AC80A}">
      <dgm:prSet/>
      <dgm:spPr/>
      <dgm:t>
        <a:bodyPr/>
        <a:lstStyle/>
        <a:p>
          <a:endParaRPr lang="en-GB"/>
        </a:p>
      </dgm:t>
    </dgm:pt>
    <dgm:pt modelId="{62F5CDB7-A024-43F8-81FC-3FD46FAE9C31}">
      <dgm:prSet phldrT="[Text]"/>
      <dgm:spPr/>
      <dgm:t>
        <a:bodyPr/>
        <a:lstStyle/>
        <a:p>
          <a:r>
            <a:rPr lang="en-US" smtClean="0"/>
            <a:t>Operations</a:t>
          </a:r>
          <a:endParaRPr lang="en-GB"/>
        </a:p>
      </dgm:t>
    </dgm:pt>
    <dgm:pt modelId="{9E66C0F0-6A19-4650-821B-E6DA06CEF621}" type="parTrans" cxnId="{5561A22A-33EA-4634-A7A1-79A85ED1AA5C}">
      <dgm:prSet/>
      <dgm:spPr/>
      <dgm:t>
        <a:bodyPr/>
        <a:lstStyle/>
        <a:p>
          <a:endParaRPr lang="en-GB"/>
        </a:p>
      </dgm:t>
    </dgm:pt>
    <dgm:pt modelId="{09060902-2FF8-4730-B734-E6D7AAE351F8}" type="sibTrans" cxnId="{5561A22A-33EA-4634-A7A1-79A85ED1AA5C}">
      <dgm:prSet/>
      <dgm:spPr/>
      <dgm:t>
        <a:bodyPr/>
        <a:lstStyle/>
        <a:p>
          <a:endParaRPr lang="en-GB"/>
        </a:p>
      </dgm:t>
    </dgm:pt>
    <dgm:pt modelId="{0D1D2021-8101-3A41-844C-6511AD86973E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smtClean="0"/>
            <a:t>Accounting TF</a:t>
          </a:r>
          <a:endParaRPr lang="en-US" dirty="0"/>
        </a:p>
      </dgm:t>
    </dgm:pt>
    <dgm:pt modelId="{D8399E4A-A537-0947-9F84-8A4B5C7BB143}" type="parTrans" cxnId="{F3CB9573-898A-0A4F-B92D-E0F3244CFFEE}">
      <dgm:prSet/>
      <dgm:spPr/>
      <dgm:t>
        <a:bodyPr/>
        <a:lstStyle/>
        <a:p>
          <a:endParaRPr lang="en-US"/>
        </a:p>
      </dgm:t>
    </dgm:pt>
    <dgm:pt modelId="{676A8B8E-262E-4F45-BC2D-94B724E3722B}" type="sibTrans" cxnId="{F3CB9573-898A-0A4F-B92D-E0F3244CFFEE}">
      <dgm:prSet/>
      <dgm:spPr/>
      <dgm:t>
        <a:bodyPr/>
        <a:lstStyle/>
        <a:p>
          <a:endParaRPr lang="en-US"/>
        </a:p>
      </dgm:t>
    </dgm:pt>
    <dgm:pt modelId="{CDC7A1D5-7E37-874B-B0DD-2372415AFB61}">
      <dgm:prSet phldrT="[Text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 smtClean="0"/>
            <a:t>FedCloud</a:t>
          </a:r>
          <a:r>
            <a:rPr lang="en-US" dirty="0" smtClean="0"/>
            <a:t> TF</a:t>
          </a:r>
          <a:endParaRPr lang="en-US" dirty="0"/>
        </a:p>
      </dgm:t>
    </dgm:pt>
    <dgm:pt modelId="{8B2FE6BD-36C8-E343-9644-E2587CEBD5D3}" type="parTrans" cxnId="{38B70291-3E2E-C143-A261-19207CD49D58}">
      <dgm:prSet/>
      <dgm:spPr/>
      <dgm:t>
        <a:bodyPr/>
        <a:lstStyle/>
        <a:p>
          <a:endParaRPr lang="en-US"/>
        </a:p>
      </dgm:t>
    </dgm:pt>
    <dgm:pt modelId="{FC0518B3-0BF0-FF40-BBC1-246636D50049}" type="sibTrans" cxnId="{38B70291-3E2E-C143-A261-19207CD49D58}">
      <dgm:prSet/>
      <dgm:spPr/>
      <dgm:t>
        <a:bodyPr/>
        <a:lstStyle/>
        <a:p>
          <a:endParaRPr lang="en-US"/>
        </a:p>
      </dgm:t>
    </dgm:pt>
    <dgm:pt modelId="{4831D4F0-BE98-EB4F-AE60-B3DBCAB57AA9}" type="pres">
      <dgm:prSet presAssocID="{69CA42DD-3940-8340-8FCF-6CE8E40B5CB0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D524A9A-E168-5D4D-8E55-3B556AB09BAE}" type="pres">
      <dgm:prSet presAssocID="{15BF88C5-DED4-1049-9378-4E1D5D6D2FDE}" presName="compNode" presStyleCnt="0"/>
      <dgm:spPr/>
    </dgm:pt>
    <dgm:pt modelId="{2657EEC9-963C-A74D-AAD4-653716E6868D}" type="pres">
      <dgm:prSet presAssocID="{15BF88C5-DED4-1049-9378-4E1D5D6D2FDE}" presName="aNode" presStyleLbl="bgShp" presStyleIdx="0" presStyleCnt="4"/>
      <dgm:spPr/>
      <dgm:t>
        <a:bodyPr/>
        <a:lstStyle/>
        <a:p>
          <a:endParaRPr lang="en-GB"/>
        </a:p>
      </dgm:t>
    </dgm:pt>
    <dgm:pt modelId="{4C11FB11-80AB-C845-A5AC-C9952D3F0739}" type="pres">
      <dgm:prSet presAssocID="{15BF88C5-DED4-1049-9378-4E1D5D6D2FDE}" presName="textNode" presStyleLbl="bgShp" presStyleIdx="0" presStyleCnt="4"/>
      <dgm:spPr/>
      <dgm:t>
        <a:bodyPr/>
        <a:lstStyle/>
        <a:p>
          <a:endParaRPr lang="en-GB"/>
        </a:p>
      </dgm:t>
    </dgm:pt>
    <dgm:pt modelId="{88AADDE8-91D4-F348-8D32-B409FEFB6BF7}" type="pres">
      <dgm:prSet presAssocID="{15BF88C5-DED4-1049-9378-4E1D5D6D2FDE}" presName="compChildNode" presStyleCnt="0"/>
      <dgm:spPr/>
    </dgm:pt>
    <dgm:pt modelId="{E5730BF7-E2C9-0D48-9954-D2C803FC7228}" type="pres">
      <dgm:prSet presAssocID="{15BF88C5-DED4-1049-9378-4E1D5D6D2FDE}" presName="theInnerList" presStyleCnt="0"/>
      <dgm:spPr/>
    </dgm:pt>
    <dgm:pt modelId="{08B2ED3B-66D6-8944-A697-D8403E036221}" type="pres">
      <dgm:prSet presAssocID="{B122D4F7-9BCD-BC47-95CD-10B62F897F5C}" presName="childNode" presStyleLbl="node1" presStyleIdx="0" presStyleCnt="8" custScaleY="23561" custLinFactNeighborX="1531" custLinFactNeighborY="-64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AEC865B-5480-1D4D-A013-D3A7532C1691}" type="pres">
      <dgm:prSet presAssocID="{B122D4F7-9BCD-BC47-95CD-10B62F897F5C}" presName="aSpace2" presStyleCnt="0"/>
      <dgm:spPr/>
    </dgm:pt>
    <dgm:pt modelId="{A5B478D5-AF22-D940-B5D8-A629607C1C91}" type="pres">
      <dgm:prSet presAssocID="{0D1D2021-8101-3A41-844C-6511AD86973E}" presName="childNode" presStyleLbl="node1" presStyleIdx="1" presStyleCnt="8" custScaleY="23317" custLinFactY="26782" custLinFactNeighborX="259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E6073A-B86A-3E4C-8574-1A92B6D3B7A3}" type="pres">
      <dgm:prSet presAssocID="{0D1D2021-8101-3A41-844C-6511AD86973E}" presName="aSpace2" presStyleCnt="0"/>
      <dgm:spPr/>
    </dgm:pt>
    <dgm:pt modelId="{503EE713-E055-3040-BBE5-B7E402B2140F}" type="pres">
      <dgm:prSet presAssocID="{CDC7A1D5-7E37-874B-B0DD-2372415AFB61}" presName="childNode" presStyleLbl="node1" presStyleIdx="2" presStyleCnt="8" custScaleY="22062" custLinFactY="-35755" custLinFactNeighborX="259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3FCF8B-E70B-7047-8083-CF641FD8F8D3}" type="pres">
      <dgm:prSet presAssocID="{15BF88C5-DED4-1049-9378-4E1D5D6D2FDE}" presName="aSpace" presStyleCnt="0"/>
      <dgm:spPr/>
    </dgm:pt>
    <dgm:pt modelId="{4F927764-3137-A14E-A326-40D9977833DC}" type="pres">
      <dgm:prSet presAssocID="{2F4E933A-6BDB-AC4F-BC19-4BEE4BE46702}" presName="compNode" presStyleCnt="0"/>
      <dgm:spPr/>
    </dgm:pt>
    <dgm:pt modelId="{4F9F824C-AA00-EF4A-82D1-140F8C9D8665}" type="pres">
      <dgm:prSet presAssocID="{2F4E933A-6BDB-AC4F-BC19-4BEE4BE46702}" presName="aNode" presStyleLbl="bgShp" presStyleIdx="1" presStyleCnt="4"/>
      <dgm:spPr/>
      <dgm:t>
        <a:bodyPr/>
        <a:lstStyle/>
        <a:p>
          <a:endParaRPr lang="en-GB"/>
        </a:p>
      </dgm:t>
    </dgm:pt>
    <dgm:pt modelId="{30739411-813B-5440-B97D-41BC3A6913F3}" type="pres">
      <dgm:prSet presAssocID="{2F4E933A-6BDB-AC4F-BC19-4BEE4BE46702}" presName="textNode" presStyleLbl="bgShp" presStyleIdx="1" presStyleCnt="4"/>
      <dgm:spPr/>
      <dgm:t>
        <a:bodyPr/>
        <a:lstStyle/>
        <a:p>
          <a:endParaRPr lang="en-GB"/>
        </a:p>
      </dgm:t>
    </dgm:pt>
    <dgm:pt modelId="{E2AFDC1D-7AB2-E74F-8D14-00E96500A9B7}" type="pres">
      <dgm:prSet presAssocID="{2F4E933A-6BDB-AC4F-BC19-4BEE4BE46702}" presName="compChildNode" presStyleCnt="0"/>
      <dgm:spPr/>
    </dgm:pt>
    <dgm:pt modelId="{A321184B-08E3-9641-93D4-5ABA9D7FA749}" type="pres">
      <dgm:prSet presAssocID="{2F4E933A-6BDB-AC4F-BC19-4BEE4BE46702}" presName="theInnerList" presStyleCnt="0"/>
      <dgm:spPr/>
    </dgm:pt>
    <dgm:pt modelId="{C11F3355-6AE3-4072-9110-F01FE5B4E186}" type="pres">
      <dgm:prSet presAssocID="{94915217-D8F7-47E9-B267-ECC86DE31DEE}" presName="childNode" presStyleLbl="node1" presStyleIdx="3" presStyleCnt="8" custScaleY="22870" custLinFactY="-4216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6E3DAA-F047-4272-A680-1F64BB2A092C}" type="pres">
      <dgm:prSet presAssocID="{94915217-D8F7-47E9-B267-ECC86DE31DEE}" presName="aSpace2" presStyleCnt="0"/>
      <dgm:spPr/>
    </dgm:pt>
    <dgm:pt modelId="{3622C1FF-D320-4505-B9A6-A926DF7E9D7E}" type="pres">
      <dgm:prSet presAssocID="{6123B1DC-1233-45CD-9EC7-AAEF4EB7624E}" presName="childNode" presStyleLbl="node1" presStyleIdx="4" presStyleCnt="8" custScaleY="24700" custLinFactY="-15599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9BDEC1-C021-334C-8CE6-6256AA7FE1E7}" type="pres">
      <dgm:prSet presAssocID="{2F4E933A-6BDB-AC4F-BC19-4BEE4BE46702}" presName="aSpace" presStyleCnt="0"/>
      <dgm:spPr/>
    </dgm:pt>
    <dgm:pt modelId="{4989CFB2-8B53-4DDA-99D5-EC39DD746C9F}" type="pres">
      <dgm:prSet presAssocID="{62F5CDB7-A024-43F8-81FC-3FD46FAE9C31}" presName="compNode" presStyleCnt="0"/>
      <dgm:spPr/>
    </dgm:pt>
    <dgm:pt modelId="{FDC9BE7C-721E-46A1-A34E-8EE47B50E3C0}" type="pres">
      <dgm:prSet presAssocID="{62F5CDB7-A024-43F8-81FC-3FD46FAE9C31}" presName="aNode" presStyleLbl="bgShp" presStyleIdx="2" presStyleCnt="4"/>
      <dgm:spPr/>
      <dgm:t>
        <a:bodyPr/>
        <a:lstStyle/>
        <a:p>
          <a:endParaRPr lang="en-GB"/>
        </a:p>
      </dgm:t>
    </dgm:pt>
    <dgm:pt modelId="{78D844E4-F88D-46A6-8AB6-5B5476FFF219}" type="pres">
      <dgm:prSet presAssocID="{62F5CDB7-A024-43F8-81FC-3FD46FAE9C31}" presName="textNode" presStyleLbl="bgShp" presStyleIdx="2" presStyleCnt="4"/>
      <dgm:spPr/>
      <dgm:t>
        <a:bodyPr/>
        <a:lstStyle/>
        <a:p>
          <a:endParaRPr lang="en-GB"/>
        </a:p>
      </dgm:t>
    </dgm:pt>
    <dgm:pt modelId="{F19EDC0A-A019-42C8-BA2F-356C00C3902F}" type="pres">
      <dgm:prSet presAssocID="{62F5CDB7-A024-43F8-81FC-3FD46FAE9C31}" presName="compChildNode" presStyleCnt="0"/>
      <dgm:spPr/>
    </dgm:pt>
    <dgm:pt modelId="{2A5E67FB-E2E4-4FAD-A06E-10BB505610B9}" type="pres">
      <dgm:prSet presAssocID="{62F5CDB7-A024-43F8-81FC-3FD46FAE9C31}" presName="theInnerList" presStyleCnt="0"/>
      <dgm:spPr/>
    </dgm:pt>
    <dgm:pt modelId="{3653C915-2BA8-D046-A7DA-5E5B02FBFE31}" type="pres">
      <dgm:prSet presAssocID="{ABE490CE-2464-C84B-BE3E-43C808E8673D}" presName="childNode" presStyleLbl="node1" presStyleIdx="5" presStyleCnt="8" custScaleY="25455" custLinFactY="-4916" custLinFactNeighborY="-1000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BF2CE4C-667F-8342-AACA-3E36764075F2}" type="pres">
      <dgm:prSet presAssocID="{ABE490CE-2464-C84B-BE3E-43C808E8673D}" presName="aSpace2" presStyleCnt="0"/>
      <dgm:spPr/>
    </dgm:pt>
    <dgm:pt modelId="{34D9299B-67E1-6E4A-A047-4D02F36CE197}" type="pres">
      <dgm:prSet presAssocID="{EA437862-05EF-F148-B8E0-E40CD96A1CF7}" presName="childNode" presStyleLbl="node1" presStyleIdx="6" presStyleCnt="8" custScaleY="23087" custLinFactY="-16751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B10526-1A3F-4B98-B1BE-4295500D8E45}" type="pres">
      <dgm:prSet presAssocID="{62F5CDB7-A024-43F8-81FC-3FD46FAE9C31}" presName="aSpace" presStyleCnt="0"/>
      <dgm:spPr/>
    </dgm:pt>
    <dgm:pt modelId="{06B69EBA-E773-C548-B581-C40F18932B60}" type="pres">
      <dgm:prSet presAssocID="{A81B7277-7121-D149-B5A3-19DD553E4D83}" presName="compNode" presStyleCnt="0"/>
      <dgm:spPr/>
    </dgm:pt>
    <dgm:pt modelId="{F522C09E-724B-7947-A6DE-CCADAAC87F41}" type="pres">
      <dgm:prSet presAssocID="{A81B7277-7121-D149-B5A3-19DD553E4D83}" presName="aNode" presStyleLbl="bgShp" presStyleIdx="3" presStyleCnt="4"/>
      <dgm:spPr/>
      <dgm:t>
        <a:bodyPr/>
        <a:lstStyle/>
        <a:p>
          <a:endParaRPr lang="en-US"/>
        </a:p>
      </dgm:t>
    </dgm:pt>
    <dgm:pt modelId="{283DED56-833F-A845-89D1-2B337F42B939}" type="pres">
      <dgm:prSet presAssocID="{A81B7277-7121-D149-B5A3-19DD553E4D83}" presName="textNode" presStyleLbl="bgShp" presStyleIdx="3" presStyleCnt="4"/>
      <dgm:spPr/>
      <dgm:t>
        <a:bodyPr/>
        <a:lstStyle/>
        <a:p>
          <a:endParaRPr lang="en-US"/>
        </a:p>
      </dgm:t>
    </dgm:pt>
    <dgm:pt modelId="{ABEEFA58-FF22-7A40-8D09-0118B5EE07F6}" type="pres">
      <dgm:prSet presAssocID="{A81B7277-7121-D149-B5A3-19DD553E4D83}" presName="compChildNode" presStyleCnt="0"/>
      <dgm:spPr/>
    </dgm:pt>
    <dgm:pt modelId="{31963EBD-D6D9-764E-8117-3E1EE1B5F5DF}" type="pres">
      <dgm:prSet presAssocID="{A81B7277-7121-D149-B5A3-19DD553E4D83}" presName="theInnerList" presStyleCnt="0"/>
      <dgm:spPr/>
    </dgm:pt>
    <dgm:pt modelId="{B8C10021-6C8E-5843-8121-648E34210D40}" type="pres">
      <dgm:prSet presAssocID="{F792B3A4-5636-A74E-96FC-713BC631B440}" presName="childNode" presStyleLbl="node1" presStyleIdx="7" presStyleCnt="8" custScaleY="24928" custLinFactNeighborX="1332" custLinFactNeighborY="-3927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53B0F55-FFA9-BF4B-A6D1-DC2FA8DA8887}" srcId="{69CA42DD-3940-8340-8FCF-6CE8E40B5CB0}" destId="{15BF88C5-DED4-1049-9378-4E1D5D6D2FDE}" srcOrd="0" destOrd="0" parTransId="{69DC7014-3DB2-5F4B-B3E4-5658B790AFA3}" sibTransId="{1A27B14F-9504-8A4D-A14C-206E5FE980E4}"/>
    <dgm:cxn modelId="{E6620BA5-E74A-5B4A-86D4-DB0440BFB15C}" type="presOf" srcId="{A81B7277-7121-D149-B5A3-19DD553E4D83}" destId="{F522C09E-724B-7947-A6DE-CCADAAC87F41}" srcOrd="0" destOrd="0" presId="urn:microsoft.com/office/officeart/2005/8/layout/lProcess2"/>
    <dgm:cxn modelId="{5561A22A-33EA-4634-A7A1-79A85ED1AA5C}" srcId="{69CA42DD-3940-8340-8FCF-6CE8E40B5CB0}" destId="{62F5CDB7-A024-43F8-81FC-3FD46FAE9C31}" srcOrd="2" destOrd="0" parTransId="{9E66C0F0-6A19-4650-821B-E6DA06CEF621}" sibTransId="{09060902-2FF8-4730-B734-E6D7AAE351F8}"/>
    <dgm:cxn modelId="{38B70291-3E2E-C143-A261-19207CD49D58}" srcId="{15BF88C5-DED4-1049-9378-4E1D5D6D2FDE}" destId="{CDC7A1D5-7E37-874B-B0DD-2372415AFB61}" srcOrd="2" destOrd="0" parTransId="{8B2FE6BD-36C8-E343-9644-E2587CEBD5D3}" sibTransId="{FC0518B3-0BF0-FF40-BBC1-246636D50049}"/>
    <dgm:cxn modelId="{F3CB9573-898A-0A4F-B92D-E0F3244CFFEE}" srcId="{15BF88C5-DED4-1049-9378-4E1D5D6D2FDE}" destId="{0D1D2021-8101-3A41-844C-6511AD86973E}" srcOrd="1" destOrd="0" parTransId="{D8399E4A-A537-0947-9F84-8A4B5C7BB143}" sibTransId="{676A8B8E-262E-4F45-BC2D-94B724E3722B}"/>
    <dgm:cxn modelId="{C9D42D5F-7F4D-F047-BF8E-8D399E8D4C9B}" type="presOf" srcId="{ABE490CE-2464-C84B-BE3E-43C808E8673D}" destId="{3653C915-2BA8-D046-A7DA-5E5B02FBFE31}" srcOrd="0" destOrd="0" presId="urn:microsoft.com/office/officeart/2005/8/layout/lProcess2"/>
    <dgm:cxn modelId="{C403B364-D83A-754A-B3BF-D3105BAC861B}" type="presOf" srcId="{15BF88C5-DED4-1049-9378-4E1D5D6D2FDE}" destId="{2657EEC9-963C-A74D-AAD4-653716E6868D}" srcOrd="0" destOrd="0" presId="urn:microsoft.com/office/officeart/2005/8/layout/lProcess2"/>
    <dgm:cxn modelId="{54BDF33B-5D3D-45BE-BAEC-2B5B050B0297}" srcId="{2F4E933A-6BDB-AC4F-BC19-4BEE4BE46702}" destId="{94915217-D8F7-47E9-B267-ECC86DE31DEE}" srcOrd="0" destOrd="0" parTransId="{C2CBBCD8-4892-4993-BE11-CFA34D1E8BC6}" sibTransId="{3E4C514D-4DC2-43BA-8D60-508F3C57735D}"/>
    <dgm:cxn modelId="{EA7995C7-1548-8D44-9B1D-86A7528470F8}" srcId="{69CA42DD-3940-8340-8FCF-6CE8E40B5CB0}" destId="{A81B7277-7121-D149-B5A3-19DD553E4D83}" srcOrd="3" destOrd="0" parTransId="{AA93FF58-7587-AC40-A98D-27B6A10D4791}" sibTransId="{37EF3017-7DCB-7645-9773-56036BDD2A93}"/>
    <dgm:cxn modelId="{F3981CAB-B3FE-FB42-B1DB-F35AAB44B5D3}" srcId="{62F5CDB7-A024-43F8-81FC-3FD46FAE9C31}" destId="{EA437862-05EF-F148-B8E0-E40CD96A1CF7}" srcOrd="1" destOrd="0" parTransId="{B94E7ED3-E601-734E-8CCC-41612F8A3739}" sibTransId="{1505108F-C503-8947-A33B-62F6806F70C4}"/>
    <dgm:cxn modelId="{44882418-60C6-DF4D-82F3-F47CE1075A84}" type="presOf" srcId="{A81B7277-7121-D149-B5A3-19DD553E4D83}" destId="{283DED56-833F-A845-89D1-2B337F42B939}" srcOrd="1" destOrd="0" presId="urn:microsoft.com/office/officeart/2005/8/layout/lProcess2"/>
    <dgm:cxn modelId="{4729A834-19E2-5848-B409-EE303943FCF8}" type="presOf" srcId="{6123B1DC-1233-45CD-9EC7-AAEF4EB7624E}" destId="{3622C1FF-D320-4505-B9A6-A926DF7E9D7E}" srcOrd="0" destOrd="0" presId="urn:microsoft.com/office/officeart/2005/8/layout/lProcess2"/>
    <dgm:cxn modelId="{E4035DCB-2988-1D43-B78D-A7A17C1C081F}" type="presOf" srcId="{15BF88C5-DED4-1049-9378-4E1D5D6D2FDE}" destId="{4C11FB11-80AB-C845-A5AC-C9952D3F0739}" srcOrd="1" destOrd="0" presId="urn:microsoft.com/office/officeart/2005/8/layout/lProcess2"/>
    <dgm:cxn modelId="{CF7B98DD-49EC-A849-96DF-2B1DEDEB5400}" srcId="{A81B7277-7121-D149-B5A3-19DD553E4D83}" destId="{F792B3A4-5636-A74E-96FC-713BC631B440}" srcOrd="0" destOrd="0" parTransId="{20823A02-6E04-A34D-A68E-AB74169C6185}" sibTransId="{F6ECEAF8-50A1-CE47-83E1-890A3826C929}"/>
    <dgm:cxn modelId="{C57DEA6D-E202-7E4B-8F5F-843CBB49747D}" type="presOf" srcId="{62F5CDB7-A024-43F8-81FC-3FD46FAE9C31}" destId="{78D844E4-F88D-46A6-8AB6-5B5476FFF219}" srcOrd="1" destOrd="0" presId="urn:microsoft.com/office/officeart/2005/8/layout/lProcess2"/>
    <dgm:cxn modelId="{40B1F64F-3095-8648-BDDC-890508B46E15}" type="presOf" srcId="{B122D4F7-9BCD-BC47-95CD-10B62F897F5C}" destId="{08B2ED3B-66D6-8944-A697-D8403E036221}" srcOrd="0" destOrd="0" presId="urn:microsoft.com/office/officeart/2005/8/layout/lProcess2"/>
    <dgm:cxn modelId="{1B6AB4FE-5024-874C-B618-BC722C8DA031}" type="presOf" srcId="{CDC7A1D5-7E37-874B-B0DD-2372415AFB61}" destId="{503EE713-E055-3040-BBE5-B7E402B2140F}" srcOrd="0" destOrd="0" presId="urn:microsoft.com/office/officeart/2005/8/layout/lProcess2"/>
    <dgm:cxn modelId="{32613AEA-6559-3C4A-BAB6-F2F6A9E3AF69}" type="presOf" srcId="{0D1D2021-8101-3A41-844C-6511AD86973E}" destId="{A5B478D5-AF22-D940-B5D8-A629607C1C91}" srcOrd="0" destOrd="0" presId="urn:microsoft.com/office/officeart/2005/8/layout/lProcess2"/>
    <dgm:cxn modelId="{6AAB19E7-4799-7C4B-9F86-99EB287F1ED5}" type="presOf" srcId="{94915217-D8F7-47E9-B267-ECC86DE31DEE}" destId="{C11F3355-6AE3-4072-9110-F01FE5B4E186}" srcOrd="0" destOrd="0" presId="urn:microsoft.com/office/officeart/2005/8/layout/lProcess2"/>
    <dgm:cxn modelId="{8955CCD6-6DDA-4CE6-8D55-089A084AC80A}" srcId="{2F4E933A-6BDB-AC4F-BC19-4BEE4BE46702}" destId="{6123B1DC-1233-45CD-9EC7-AAEF4EB7624E}" srcOrd="1" destOrd="0" parTransId="{44A9382E-301F-4D62-AB9B-4082E42E4870}" sibTransId="{BDC2D7F5-5F90-46D8-B90E-1C0BCFAE919A}"/>
    <dgm:cxn modelId="{95284A6A-06F9-824D-8FFE-2764240C1BB9}" srcId="{15BF88C5-DED4-1049-9378-4E1D5D6D2FDE}" destId="{B122D4F7-9BCD-BC47-95CD-10B62F897F5C}" srcOrd="0" destOrd="0" parTransId="{98A6698B-3779-4E48-A90F-0570C15578FB}" sibTransId="{05ABB21D-3645-F949-B943-0E644194302A}"/>
    <dgm:cxn modelId="{3F7CFDF4-6AA9-EA4E-9D71-B55F55C1F083}" type="presOf" srcId="{62F5CDB7-A024-43F8-81FC-3FD46FAE9C31}" destId="{FDC9BE7C-721E-46A1-A34E-8EE47B50E3C0}" srcOrd="0" destOrd="0" presId="urn:microsoft.com/office/officeart/2005/8/layout/lProcess2"/>
    <dgm:cxn modelId="{CAD6D9A4-D613-D549-9A7A-3B076E7E3D69}" type="presOf" srcId="{69CA42DD-3940-8340-8FCF-6CE8E40B5CB0}" destId="{4831D4F0-BE98-EB4F-AE60-B3DBCAB57AA9}" srcOrd="0" destOrd="0" presId="urn:microsoft.com/office/officeart/2005/8/layout/lProcess2"/>
    <dgm:cxn modelId="{8E711F23-8E7B-F04F-BDC5-CDC7DB5A7F6A}" type="presOf" srcId="{F792B3A4-5636-A74E-96FC-713BC631B440}" destId="{B8C10021-6C8E-5843-8121-648E34210D40}" srcOrd="0" destOrd="0" presId="urn:microsoft.com/office/officeart/2005/8/layout/lProcess2"/>
    <dgm:cxn modelId="{E41B5F48-3096-0F4D-87ED-40C282C58110}" srcId="{62F5CDB7-A024-43F8-81FC-3FD46FAE9C31}" destId="{ABE490CE-2464-C84B-BE3E-43C808E8673D}" srcOrd="0" destOrd="0" parTransId="{D97D864D-988F-544C-8369-071A7D88A9B4}" sibTransId="{08C0C74D-6538-E84C-8FB6-3372B10C676C}"/>
    <dgm:cxn modelId="{E8782400-EFA8-4B46-A348-538513947AF7}" srcId="{69CA42DD-3940-8340-8FCF-6CE8E40B5CB0}" destId="{2F4E933A-6BDB-AC4F-BC19-4BEE4BE46702}" srcOrd="1" destOrd="0" parTransId="{581B0113-13BD-5943-9109-7C6BE373F95D}" sibTransId="{9FD604B5-8B7A-7A4D-BB10-DA8E814F466B}"/>
    <dgm:cxn modelId="{A2A47330-1E8E-9540-B4D0-F543A243A64F}" type="presOf" srcId="{2F4E933A-6BDB-AC4F-BC19-4BEE4BE46702}" destId="{4F9F824C-AA00-EF4A-82D1-140F8C9D8665}" srcOrd="0" destOrd="0" presId="urn:microsoft.com/office/officeart/2005/8/layout/lProcess2"/>
    <dgm:cxn modelId="{5E3F656B-FB12-474A-AFD2-7CC6DF8A433F}" type="presOf" srcId="{2F4E933A-6BDB-AC4F-BC19-4BEE4BE46702}" destId="{30739411-813B-5440-B97D-41BC3A6913F3}" srcOrd="1" destOrd="0" presId="urn:microsoft.com/office/officeart/2005/8/layout/lProcess2"/>
    <dgm:cxn modelId="{80084E5A-E0F1-0F4D-BBC9-3ACBDABF9BBC}" type="presOf" srcId="{EA437862-05EF-F148-B8E0-E40CD96A1CF7}" destId="{34D9299B-67E1-6E4A-A047-4D02F36CE197}" srcOrd="0" destOrd="0" presId="urn:microsoft.com/office/officeart/2005/8/layout/lProcess2"/>
    <dgm:cxn modelId="{EE3A8196-72A3-F245-B325-505952973065}" type="presParOf" srcId="{4831D4F0-BE98-EB4F-AE60-B3DBCAB57AA9}" destId="{6D524A9A-E168-5D4D-8E55-3B556AB09BAE}" srcOrd="0" destOrd="0" presId="urn:microsoft.com/office/officeart/2005/8/layout/lProcess2"/>
    <dgm:cxn modelId="{F134F66D-D9C3-0547-B165-522B279C6074}" type="presParOf" srcId="{6D524A9A-E168-5D4D-8E55-3B556AB09BAE}" destId="{2657EEC9-963C-A74D-AAD4-653716E6868D}" srcOrd="0" destOrd="0" presId="urn:microsoft.com/office/officeart/2005/8/layout/lProcess2"/>
    <dgm:cxn modelId="{EADCF4CD-209D-4A40-806D-9184E6F79BE9}" type="presParOf" srcId="{6D524A9A-E168-5D4D-8E55-3B556AB09BAE}" destId="{4C11FB11-80AB-C845-A5AC-C9952D3F0739}" srcOrd="1" destOrd="0" presId="urn:microsoft.com/office/officeart/2005/8/layout/lProcess2"/>
    <dgm:cxn modelId="{16C1DD03-34FE-0B4D-83D7-194530E3EEE8}" type="presParOf" srcId="{6D524A9A-E168-5D4D-8E55-3B556AB09BAE}" destId="{88AADDE8-91D4-F348-8D32-B409FEFB6BF7}" srcOrd="2" destOrd="0" presId="urn:microsoft.com/office/officeart/2005/8/layout/lProcess2"/>
    <dgm:cxn modelId="{FEE41EDB-AA3C-2B40-9B8D-2B048D79C60C}" type="presParOf" srcId="{88AADDE8-91D4-F348-8D32-B409FEFB6BF7}" destId="{E5730BF7-E2C9-0D48-9954-D2C803FC7228}" srcOrd="0" destOrd="0" presId="urn:microsoft.com/office/officeart/2005/8/layout/lProcess2"/>
    <dgm:cxn modelId="{AB065BB1-9CE8-FE49-B679-51395E54F0B9}" type="presParOf" srcId="{E5730BF7-E2C9-0D48-9954-D2C803FC7228}" destId="{08B2ED3B-66D6-8944-A697-D8403E036221}" srcOrd="0" destOrd="0" presId="urn:microsoft.com/office/officeart/2005/8/layout/lProcess2"/>
    <dgm:cxn modelId="{08D238AF-7D5A-5942-896C-2CF6D1D5F27A}" type="presParOf" srcId="{E5730BF7-E2C9-0D48-9954-D2C803FC7228}" destId="{5AEC865B-5480-1D4D-A013-D3A7532C1691}" srcOrd="1" destOrd="0" presId="urn:microsoft.com/office/officeart/2005/8/layout/lProcess2"/>
    <dgm:cxn modelId="{11F69CDD-B8A0-9645-AF34-DA70F3E86BCA}" type="presParOf" srcId="{E5730BF7-E2C9-0D48-9954-D2C803FC7228}" destId="{A5B478D5-AF22-D940-B5D8-A629607C1C91}" srcOrd="2" destOrd="0" presId="urn:microsoft.com/office/officeart/2005/8/layout/lProcess2"/>
    <dgm:cxn modelId="{49BD5866-D436-C246-9055-AA6FDE227023}" type="presParOf" srcId="{E5730BF7-E2C9-0D48-9954-D2C803FC7228}" destId="{0EE6073A-B86A-3E4C-8574-1A92B6D3B7A3}" srcOrd="3" destOrd="0" presId="urn:microsoft.com/office/officeart/2005/8/layout/lProcess2"/>
    <dgm:cxn modelId="{EFF39436-A724-D74D-BC8F-0F8D7C7AE3FE}" type="presParOf" srcId="{E5730BF7-E2C9-0D48-9954-D2C803FC7228}" destId="{503EE713-E055-3040-BBE5-B7E402B2140F}" srcOrd="4" destOrd="0" presId="urn:microsoft.com/office/officeart/2005/8/layout/lProcess2"/>
    <dgm:cxn modelId="{4BC5FD5F-C8C9-DA48-80C5-18EA1E28669A}" type="presParOf" srcId="{4831D4F0-BE98-EB4F-AE60-B3DBCAB57AA9}" destId="{5C3FCF8B-E70B-7047-8083-CF641FD8F8D3}" srcOrd="1" destOrd="0" presId="urn:microsoft.com/office/officeart/2005/8/layout/lProcess2"/>
    <dgm:cxn modelId="{4B8A5AA0-F0BA-7145-96F6-CE6406B2E897}" type="presParOf" srcId="{4831D4F0-BE98-EB4F-AE60-B3DBCAB57AA9}" destId="{4F927764-3137-A14E-A326-40D9977833DC}" srcOrd="2" destOrd="0" presId="urn:microsoft.com/office/officeart/2005/8/layout/lProcess2"/>
    <dgm:cxn modelId="{B2E236D6-EAF3-2D4D-8A78-3DEDA4C33F0B}" type="presParOf" srcId="{4F927764-3137-A14E-A326-40D9977833DC}" destId="{4F9F824C-AA00-EF4A-82D1-140F8C9D8665}" srcOrd="0" destOrd="0" presId="urn:microsoft.com/office/officeart/2005/8/layout/lProcess2"/>
    <dgm:cxn modelId="{27F79B1E-CAA1-254F-9A2C-0A0D6C1BED1D}" type="presParOf" srcId="{4F927764-3137-A14E-A326-40D9977833DC}" destId="{30739411-813B-5440-B97D-41BC3A6913F3}" srcOrd="1" destOrd="0" presId="urn:microsoft.com/office/officeart/2005/8/layout/lProcess2"/>
    <dgm:cxn modelId="{3C0EA14E-41F1-1F4B-AF49-550BDD4D0782}" type="presParOf" srcId="{4F927764-3137-A14E-A326-40D9977833DC}" destId="{E2AFDC1D-7AB2-E74F-8D14-00E96500A9B7}" srcOrd="2" destOrd="0" presId="urn:microsoft.com/office/officeart/2005/8/layout/lProcess2"/>
    <dgm:cxn modelId="{95FFEF03-57A0-5849-A21B-4FCDF3BE5F59}" type="presParOf" srcId="{E2AFDC1D-7AB2-E74F-8D14-00E96500A9B7}" destId="{A321184B-08E3-9641-93D4-5ABA9D7FA749}" srcOrd="0" destOrd="0" presId="urn:microsoft.com/office/officeart/2005/8/layout/lProcess2"/>
    <dgm:cxn modelId="{5E1CAD91-A346-1D4D-86FB-5AFB9A443F6F}" type="presParOf" srcId="{A321184B-08E3-9641-93D4-5ABA9D7FA749}" destId="{C11F3355-6AE3-4072-9110-F01FE5B4E186}" srcOrd="0" destOrd="0" presId="urn:microsoft.com/office/officeart/2005/8/layout/lProcess2"/>
    <dgm:cxn modelId="{61A4A09F-6756-CB41-B4B1-541436994D57}" type="presParOf" srcId="{A321184B-08E3-9641-93D4-5ABA9D7FA749}" destId="{FB6E3DAA-F047-4272-A680-1F64BB2A092C}" srcOrd="1" destOrd="0" presId="urn:microsoft.com/office/officeart/2005/8/layout/lProcess2"/>
    <dgm:cxn modelId="{F0BE6808-A2B5-924B-A132-37168C98E749}" type="presParOf" srcId="{A321184B-08E3-9641-93D4-5ABA9D7FA749}" destId="{3622C1FF-D320-4505-B9A6-A926DF7E9D7E}" srcOrd="2" destOrd="0" presId="urn:microsoft.com/office/officeart/2005/8/layout/lProcess2"/>
    <dgm:cxn modelId="{1F1B26A5-C812-B149-909B-A2607D2BE744}" type="presParOf" srcId="{4831D4F0-BE98-EB4F-AE60-B3DBCAB57AA9}" destId="{A19BDEC1-C021-334C-8CE6-6256AA7FE1E7}" srcOrd="3" destOrd="0" presId="urn:microsoft.com/office/officeart/2005/8/layout/lProcess2"/>
    <dgm:cxn modelId="{4F18C76D-1022-5C43-84E5-4062EC889C61}" type="presParOf" srcId="{4831D4F0-BE98-EB4F-AE60-B3DBCAB57AA9}" destId="{4989CFB2-8B53-4DDA-99D5-EC39DD746C9F}" srcOrd="4" destOrd="0" presId="urn:microsoft.com/office/officeart/2005/8/layout/lProcess2"/>
    <dgm:cxn modelId="{A89C52E0-A434-AD4C-BE94-1C3F776A0F2A}" type="presParOf" srcId="{4989CFB2-8B53-4DDA-99D5-EC39DD746C9F}" destId="{FDC9BE7C-721E-46A1-A34E-8EE47B50E3C0}" srcOrd="0" destOrd="0" presId="urn:microsoft.com/office/officeart/2005/8/layout/lProcess2"/>
    <dgm:cxn modelId="{16C01D57-2390-A443-874F-577841E5D106}" type="presParOf" srcId="{4989CFB2-8B53-4DDA-99D5-EC39DD746C9F}" destId="{78D844E4-F88D-46A6-8AB6-5B5476FFF219}" srcOrd="1" destOrd="0" presId="urn:microsoft.com/office/officeart/2005/8/layout/lProcess2"/>
    <dgm:cxn modelId="{8A963567-16F4-F846-93EE-BE468F616F7E}" type="presParOf" srcId="{4989CFB2-8B53-4DDA-99D5-EC39DD746C9F}" destId="{F19EDC0A-A019-42C8-BA2F-356C00C3902F}" srcOrd="2" destOrd="0" presId="urn:microsoft.com/office/officeart/2005/8/layout/lProcess2"/>
    <dgm:cxn modelId="{0AD1CD09-8A58-9443-BC33-F92AEAEEFDE8}" type="presParOf" srcId="{F19EDC0A-A019-42C8-BA2F-356C00C3902F}" destId="{2A5E67FB-E2E4-4FAD-A06E-10BB505610B9}" srcOrd="0" destOrd="0" presId="urn:microsoft.com/office/officeart/2005/8/layout/lProcess2"/>
    <dgm:cxn modelId="{3CAA4B24-F9CD-0045-8647-29D79BBF7C7B}" type="presParOf" srcId="{2A5E67FB-E2E4-4FAD-A06E-10BB505610B9}" destId="{3653C915-2BA8-D046-A7DA-5E5B02FBFE31}" srcOrd="0" destOrd="0" presId="urn:microsoft.com/office/officeart/2005/8/layout/lProcess2"/>
    <dgm:cxn modelId="{DBB41480-5942-174F-858A-590E73845D63}" type="presParOf" srcId="{2A5E67FB-E2E4-4FAD-A06E-10BB505610B9}" destId="{9BF2CE4C-667F-8342-AACA-3E36764075F2}" srcOrd="1" destOrd="0" presId="urn:microsoft.com/office/officeart/2005/8/layout/lProcess2"/>
    <dgm:cxn modelId="{A325C3D1-EEF6-0D4F-ACB6-562ADC72F081}" type="presParOf" srcId="{2A5E67FB-E2E4-4FAD-A06E-10BB505610B9}" destId="{34D9299B-67E1-6E4A-A047-4D02F36CE197}" srcOrd="2" destOrd="0" presId="urn:microsoft.com/office/officeart/2005/8/layout/lProcess2"/>
    <dgm:cxn modelId="{FB65C5CA-CC83-2446-9DAF-6B4FAD0FD7D2}" type="presParOf" srcId="{4831D4F0-BE98-EB4F-AE60-B3DBCAB57AA9}" destId="{86B10526-1A3F-4B98-B1BE-4295500D8E45}" srcOrd="5" destOrd="0" presId="urn:microsoft.com/office/officeart/2005/8/layout/lProcess2"/>
    <dgm:cxn modelId="{8B4FB117-C036-5A42-A715-5A2E27F33DAE}" type="presParOf" srcId="{4831D4F0-BE98-EB4F-AE60-B3DBCAB57AA9}" destId="{06B69EBA-E773-C548-B581-C40F18932B60}" srcOrd="6" destOrd="0" presId="urn:microsoft.com/office/officeart/2005/8/layout/lProcess2"/>
    <dgm:cxn modelId="{4D01FF44-DBEE-034B-A35F-52B1E9AD64D1}" type="presParOf" srcId="{06B69EBA-E773-C548-B581-C40F18932B60}" destId="{F522C09E-724B-7947-A6DE-CCADAAC87F41}" srcOrd="0" destOrd="0" presId="urn:microsoft.com/office/officeart/2005/8/layout/lProcess2"/>
    <dgm:cxn modelId="{D2A494B9-5C47-3544-AE38-4625B735218F}" type="presParOf" srcId="{06B69EBA-E773-C548-B581-C40F18932B60}" destId="{283DED56-833F-A845-89D1-2B337F42B939}" srcOrd="1" destOrd="0" presId="urn:microsoft.com/office/officeart/2005/8/layout/lProcess2"/>
    <dgm:cxn modelId="{6801F4A4-3840-5A46-8766-1FA11CB7932A}" type="presParOf" srcId="{06B69EBA-E773-C548-B581-C40F18932B60}" destId="{ABEEFA58-FF22-7A40-8D09-0118B5EE07F6}" srcOrd="2" destOrd="0" presId="urn:microsoft.com/office/officeart/2005/8/layout/lProcess2"/>
    <dgm:cxn modelId="{270722B4-DFD0-744A-9FF6-9E05F68E9D5D}" type="presParOf" srcId="{ABEEFA58-FF22-7A40-8D09-0118B5EE07F6}" destId="{31963EBD-D6D9-764E-8117-3E1EE1B5F5DF}" srcOrd="0" destOrd="0" presId="urn:microsoft.com/office/officeart/2005/8/layout/lProcess2"/>
    <dgm:cxn modelId="{FFC80D3B-5F59-5648-991A-176149B7ED2B}" type="presParOf" srcId="{31963EBD-D6D9-764E-8117-3E1EE1B5F5DF}" destId="{B8C10021-6C8E-5843-8121-648E34210D4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E68713-FE3B-904F-ADF5-4312B95EECA3}" type="doc">
      <dgm:prSet loTypeId="urn:microsoft.com/office/officeart/2005/8/layout/cycle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0A99D75-903C-C94C-A815-AE63B2280F7C}">
      <dgm:prSet phldrT="[Text]"/>
      <dgm:spPr/>
      <dgm:t>
        <a:bodyPr/>
        <a:lstStyle/>
        <a:p>
          <a:r>
            <a:rPr lang="en-US" dirty="0" smtClean="0"/>
            <a:t>Technology Providers</a:t>
          </a:r>
          <a:endParaRPr lang="en-US" dirty="0"/>
        </a:p>
      </dgm:t>
    </dgm:pt>
    <dgm:pt modelId="{72EAD23B-9EA6-BE43-BFA7-BBBBE677554D}" type="parTrans" cxnId="{947E1712-0906-B644-B5D5-AAE775C38EEF}">
      <dgm:prSet/>
      <dgm:spPr/>
      <dgm:t>
        <a:bodyPr/>
        <a:lstStyle/>
        <a:p>
          <a:endParaRPr lang="en-US"/>
        </a:p>
      </dgm:t>
    </dgm:pt>
    <dgm:pt modelId="{75F80C96-302B-B14C-943A-A92BB1CE4843}" type="sibTrans" cxnId="{947E1712-0906-B644-B5D5-AAE775C38EEF}">
      <dgm:prSet/>
      <dgm:spPr/>
      <dgm:t>
        <a:bodyPr/>
        <a:lstStyle/>
        <a:p>
          <a:endParaRPr lang="en-US"/>
        </a:p>
      </dgm:t>
    </dgm:pt>
    <dgm:pt modelId="{458F5CEA-F14D-2347-A3F1-0EABBC3CA41A}">
      <dgm:prSet phldrT="[Text]" custT="1"/>
      <dgm:spPr/>
      <dgm:t>
        <a:bodyPr/>
        <a:lstStyle/>
        <a:p>
          <a:r>
            <a:rPr lang="en-US" sz="1400" dirty="0" smtClean="0"/>
            <a:t>EMI, IGE, </a:t>
          </a:r>
          <a:r>
            <a:rPr lang="en-US" sz="1400" dirty="0" err="1" smtClean="0"/>
            <a:t>StratusLab</a:t>
          </a:r>
          <a:r>
            <a:rPr lang="en-US" sz="1400" dirty="0" smtClean="0"/>
            <a:t>, SAGA</a:t>
          </a:r>
          <a:endParaRPr lang="en-US" sz="1400" dirty="0"/>
        </a:p>
      </dgm:t>
    </dgm:pt>
    <dgm:pt modelId="{CAAE70B0-E9E0-F04E-9B8B-4D282470C6C6}" type="parTrans" cxnId="{3E1D3AD7-C28E-0B46-A7C1-E24BB884A4C5}">
      <dgm:prSet/>
      <dgm:spPr/>
      <dgm:t>
        <a:bodyPr/>
        <a:lstStyle/>
        <a:p>
          <a:endParaRPr lang="en-US"/>
        </a:p>
      </dgm:t>
    </dgm:pt>
    <dgm:pt modelId="{78614FCA-34CE-3A4B-A4B2-C38A1C19C089}" type="sibTrans" cxnId="{3E1D3AD7-C28E-0B46-A7C1-E24BB884A4C5}">
      <dgm:prSet/>
      <dgm:spPr/>
      <dgm:t>
        <a:bodyPr/>
        <a:lstStyle/>
        <a:p>
          <a:endParaRPr lang="en-US"/>
        </a:p>
      </dgm:t>
    </dgm:pt>
    <dgm:pt modelId="{32F5EBD0-0FEA-3045-A27E-59C3AFE26D5A}">
      <dgm:prSet phldrT="[Text]"/>
      <dgm:spPr/>
      <dgm:t>
        <a:bodyPr/>
        <a:lstStyle/>
        <a:p>
          <a:r>
            <a:rPr lang="en-US" dirty="0" smtClean="0"/>
            <a:t>Resource Providers</a:t>
          </a:r>
          <a:endParaRPr lang="en-US" dirty="0"/>
        </a:p>
      </dgm:t>
    </dgm:pt>
    <dgm:pt modelId="{BB58B0C4-4AD3-F24F-9B47-EC705142E53E}" type="parTrans" cxnId="{5A7E642E-8CBA-D144-B930-B90715608999}">
      <dgm:prSet/>
      <dgm:spPr/>
      <dgm:t>
        <a:bodyPr/>
        <a:lstStyle/>
        <a:p>
          <a:endParaRPr lang="en-US"/>
        </a:p>
      </dgm:t>
    </dgm:pt>
    <dgm:pt modelId="{A83926D2-FB7E-034B-BA3A-472B9905BEC6}" type="sibTrans" cxnId="{5A7E642E-8CBA-D144-B930-B90715608999}">
      <dgm:prSet/>
      <dgm:spPr/>
      <dgm:t>
        <a:bodyPr/>
        <a:lstStyle/>
        <a:p>
          <a:endParaRPr lang="en-US"/>
        </a:p>
      </dgm:t>
    </dgm:pt>
    <dgm:pt modelId="{7DB05DC9-8BF4-C54C-A557-EFE1D51FB1FE}">
      <dgm:prSet phldrT="[Text]" custT="1"/>
      <dgm:spPr/>
      <dgm:t>
        <a:bodyPr/>
        <a:lstStyle/>
        <a:p>
          <a:r>
            <a:rPr lang="en-US" sz="1400" dirty="0" smtClean="0"/>
            <a:t>Latin-America, South Africa, Ukraine</a:t>
          </a:r>
          <a:endParaRPr lang="en-US" sz="1400" dirty="0"/>
        </a:p>
      </dgm:t>
    </dgm:pt>
    <dgm:pt modelId="{9F7BD703-39D2-1341-9E31-113CF5A508B2}" type="parTrans" cxnId="{1E94CE1F-46ED-054B-86F6-29A4A947EF10}">
      <dgm:prSet/>
      <dgm:spPr/>
      <dgm:t>
        <a:bodyPr/>
        <a:lstStyle/>
        <a:p>
          <a:endParaRPr lang="en-US"/>
        </a:p>
      </dgm:t>
    </dgm:pt>
    <dgm:pt modelId="{57837589-ABE9-7240-B7B4-1EACF353F449}" type="sibTrans" cxnId="{1E94CE1F-46ED-054B-86F6-29A4A947EF10}">
      <dgm:prSet/>
      <dgm:spPr/>
      <dgm:t>
        <a:bodyPr/>
        <a:lstStyle/>
        <a:p>
          <a:endParaRPr lang="en-US"/>
        </a:p>
      </dgm:t>
    </dgm:pt>
    <dgm:pt modelId="{982273AA-0D40-B740-B52A-707F0F391E39}">
      <dgm:prSet phldrT="[Text]"/>
      <dgm:spPr/>
      <dgm:t>
        <a:bodyPr/>
        <a:lstStyle/>
        <a:p>
          <a:r>
            <a:rPr lang="en-US" dirty="0" smtClean="0"/>
            <a:t>Others</a:t>
          </a:r>
          <a:endParaRPr lang="en-US" dirty="0"/>
        </a:p>
      </dgm:t>
    </dgm:pt>
    <dgm:pt modelId="{34163C09-1D6C-F643-BCA0-11AD3610C570}" type="parTrans" cxnId="{0C0B4F46-72C0-1143-BFDD-53E323FA6417}">
      <dgm:prSet/>
      <dgm:spPr/>
      <dgm:t>
        <a:bodyPr/>
        <a:lstStyle/>
        <a:p>
          <a:endParaRPr lang="en-US"/>
        </a:p>
      </dgm:t>
    </dgm:pt>
    <dgm:pt modelId="{8D534E4A-883F-2A46-9AE0-ED50571AE9DB}" type="sibTrans" cxnId="{0C0B4F46-72C0-1143-BFDD-53E323FA6417}">
      <dgm:prSet/>
      <dgm:spPr/>
      <dgm:t>
        <a:bodyPr/>
        <a:lstStyle/>
        <a:p>
          <a:endParaRPr lang="en-US"/>
        </a:p>
      </dgm:t>
    </dgm:pt>
    <dgm:pt modelId="{71143087-4D00-074B-BB87-3AB999CA4DDA}">
      <dgm:prSet phldrT="[Text]" custT="1"/>
      <dgm:spPr/>
      <dgm:t>
        <a:bodyPr/>
        <a:lstStyle/>
        <a:p>
          <a:r>
            <a:rPr lang="en-US" sz="1400" dirty="0" smtClean="0"/>
            <a:t>MAPPER, GISELA, </a:t>
          </a:r>
          <a:r>
            <a:rPr lang="en-US" sz="1400" dirty="0" err="1" smtClean="0"/>
            <a:t>gSLM</a:t>
          </a:r>
          <a:r>
            <a:rPr lang="en-US" sz="1400" dirty="0" smtClean="0"/>
            <a:t>, e-</a:t>
          </a:r>
          <a:r>
            <a:rPr lang="en-US" sz="1400" dirty="0" err="1" smtClean="0"/>
            <a:t>ScienceTalk</a:t>
          </a:r>
          <a:r>
            <a:rPr lang="en-US" sz="1400" dirty="0" smtClean="0"/>
            <a:t>, DECIDE, CHAIN, EDGI, </a:t>
          </a:r>
          <a:r>
            <a:rPr lang="en-US" sz="1400" dirty="0" err="1" smtClean="0"/>
            <a:t>ScalaLife</a:t>
          </a:r>
          <a:r>
            <a:rPr lang="en-US" sz="1400" dirty="0" smtClean="0"/>
            <a:t>, SCI-BUS, SHIWA, SIENA, e-</a:t>
          </a:r>
          <a:r>
            <a:rPr lang="en-US" sz="1400" dirty="0" err="1" smtClean="0"/>
            <a:t>nventory</a:t>
          </a:r>
          <a:r>
            <a:rPr lang="en-US" sz="1400" dirty="0" smtClean="0"/>
            <a:t>   </a:t>
          </a:r>
          <a:endParaRPr lang="en-US" sz="1400" dirty="0"/>
        </a:p>
      </dgm:t>
    </dgm:pt>
    <dgm:pt modelId="{96C8288D-2461-A94E-886A-8E4063F55E0C}" type="parTrans" cxnId="{1CBE92B9-B83A-834E-BEB9-FB168785DDC5}">
      <dgm:prSet/>
      <dgm:spPr/>
      <dgm:t>
        <a:bodyPr/>
        <a:lstStyle/>
        <a:p>
          <a:endParaRPr lang="en-US"/>
        </a:p>
      </dgm:t>
    </dgm:pt>
    <dgm:pt modelId="{A54D8EE3-2E2D-5B44-AA45-3B50F9794C51}" type="sibTrans" cxnId="{1CBE92B9-B83A-834E-BEB9-FB168785DDC5}">
      <dgm:prSet/>
      <dgm:spPr/>
      <dgm:t>
        <a:bodyPr/>
        <a:lstStyle/>
        <a:p>
          <a:endParaRPr lang="en-US"/>
        </a:p>
      </dgm:t>
    </dgm:pt>
    <dgm:pt modelId="{D27916FC-705A-DF40-A0A5-150D93C73185}">
      <dgm:prSet phldrT="[Text]"/>
      <dgm:spPr/>
      <dgm:t>
        <a:bodyPr/>
        <a:lstStyle/>
        <a:p>
          <a:r>
            <a:rPr lang="en-US" dirty="0" smtClean="0"/>
            <a:t>VRCs</a:t>
          </a:r>
          <a:endParaRPr lang="en-US" dirty="0"/>
        </a:p>
      </dgm:t>
    </dgm:pt>
    <dgm:pt modelId="{DC4D8002-B88F-1645-BCBC-6E3432DD912E}" type="parTrans" cxnId="{46360BB9-4A58-AA44-B29B-FF8720B70E7C}">
      <dgm:prSet/>
      <dgm:spPr/>
      <dgm:t>
        <a:bodyPr/>
        <a:lstStyle/>
        <a:p>
          <a:endParaRPr lang="en-US"/>
        </a:p>
      </dgm:t>
    </dgm:pt>
    <dgm:pt modelId="{7577BA9E-AA27-3043-8A7B-05C017689CA4}" type="sibTrans" cxnId="{46360BB9-4A58-AA44-B29B-FF8720B70E7C}">
      <dgm:prSet/>
      <dgm:spPr/>
      <dgm:t>
        <a:bodyPr/>
        <a:lstStyle/>
        <a:p>
          <a:endParaRPr lang="en-US"/>
        </a:p>
      </dgm:t>
    </dgm:pt>
    <dgm:pt modelId="{4074B56A-AEF2-334A-A912-EADA14B31E9B}">
      <dgm:prSet phldrT="[Text]" custT="1"/>
      <dgm:spPr/>
      <dgm:t>
        <a:bodyPr/>
        <a:lstStyle/>
        <a:p>
          <a:r>
            <a:rPr lang="en-US" sz="1400" dirty="0" smtClean="0"/>
            <a:t>WLCG, </a:t>
          </a:r>
          <a:r>
            <a:rPr lang="en-US" sz="1400" dirty="0" err="1" smtClean="0"/>
            <a:t>WeNMR</a:t>
          </a:r>
          <a:r>
            <a:rPr lang="en-US" sz="1400" dirty="0" smtClean="0"/>
            <a:t>, HMRC, LSGC</a:t>
          </a:r>
          <a:endParaRPr lang="en-US" sz="1400" dirty="0"/>
        </a:p>
      </dgm:t>
    </dgm:pt>
    <dgm:pt modelId="{36CF6355-1F99-8D4A-903D-93612EA1FBBD}" type="parTrans" cxnId="{B8E6EE3D-1B9E-FD40-8B91-F6BD1985F64A}">
      <dgm:prSet/>
      <dgm:spPr/>
      <dgm:t>
        <a:bodyPr/>
        <a:lstStyle/>
        <a:p>
          <a:endParaRPr lang="en-US"/>
        </a:p>
      </dgm:t>
    </dgm:pt>
    <dgm:pt modelId="{E537235F-1CDA-0C46-8703-23CE85579BB3}" type="sibTrans" cxnId="{B8E6EE3D-1B9E-FD40-8B91-F6BD1985F64A}">
      <dgm:prSet/>
      <dgm:spPr/>
      <dgm:t>
        <a:bodyPr/>
        <a:lstStyle/>
        <a:p>
          <a:endParaRPr lang="en-US"/>
        </a:p>
      </dgm:t>
    </dgm:pt>
    <dgm:pt modelId="{38AC7030-71C2-1F48-9EE9-4879D06E63C0}">
      <dgm:prSet phldrT="[Text]" custT="1"/>
      <dgm:spPr/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UVACSE*</a:t>
          </a:r>
          <a:endParaRPr lang="en-US" sz="1400" dirty="0">
            <a:solidFill>
              <a:schemeClr val="tx1"/>
            </a:solidFill>
          </a:endParaRPr>
        </a:p>
      </dgm:t>
    </dgm:pt>
    <dgm:pt modelId="{6DBF629C-95EA-C240-A1A4-0269F9DCFEE8}" type="parTrans" cxnId="{0DEC60B4-42B2-1841-974C-FBBA24B167EF}">
      <dgm:prSet/>
      <dgm:spPr/>
      <dgm:t>
        <a:bodyPr/>
        <a:lstStyle/>
        <a:p>
          <a:endParaRPr lang="en-US"/>
        </a:p>
      </dgm:t>
    </dgm:pt>
    <dgm:pt modelId="{CDEFDD45-05D1-144F-8262-D9485884FC9B}" type="sibTrans" cxnId="{0DEC60B4-42B2-1841-974C-FBBA24B167EF}">
      <dgm:prSet/>
      <dgm:spPr/>
      <dgm:t>
        <a:bodyPr/>
        <a:lstStyle/>
        <a:p>
          <a:endParaRPr lang="en-US"/>
        </a:p>
      </dgm:t>
    </dgm:pt>
    <dgm:pt modelId="{52EA961E-F7D3-6C4B-8C58-3BB87182AEF6}">
      <dgm:prSet phldrT="[Text]" custT="1"/>
      <dgm:spPr/>
      <dgm:t>
        <a:bodyPr/>
        <a:lstStyle/>
        <a:p>
          <a:r>
            <a:rPr lang="en-US" sz="1400" dirty="0" smtClean="0">
              <a:solidFill>
                <a:srgbClr val="000000"/>
              </a:solidFill>
            </a:rPr>
            <a:t>DANTE*</a:t>
          </a:r>
          <a:endParaRPr lang="en-US" sz="1400" dirty="0">
            <a:solidFill>
              <a:srgbClr val="000000"/>
            </a:solidFill>
          </a:endParaRPr>
        </a:p>
      </dgm:t>
    </dgm:pt>
    <dgm:pt modelId="{FEA1BACF-D778-BC4C-8F32-D55B86BF2B23}" type="parTrans" cxnId="{09C4C7AD-F914-E842-8E4C-76B29F442673}">
      <dgm:prSet/>
      <dgm:spPr/>
      <dgm:t>
        <a:bodyPr/>
        <a:lstStyle/>
        <a:p>
          <a:endParaRPr lang="en-US"/>
        </a:p>
      </dgm:t>
    </dgm:pt>
    <dgm:pt modelId="{E5EB851F-2EF4-DE44-B304-B1B1ADA0FC3F}" type="sibTrans" cxnId="{09C4C7AD-F914-E842-8E4C-76B29F442673}">
      <dgm:prSet/>
      <dgm:spPr/>
      <dgm:t>
        <a:bodyPr/>
        <a:lstStyle/>
        <a:p>
          <a:endParaRPr lang="en-US"/>
        </a:p>
      </dgm:t>
    </dgm:pt>
    <dgm:pt modelId="{A759591A-5EA5-2948-9BC9-3F5FD33ED62B}">
      <dgm:prSet phldrT="[Text]" custT="1"/>
      <dgm:spPr/>
      <dgm:t>
        <a:bodyPr/>
        <a:lstStyle/>
        <a:p>
          <a:r>
            <a:rPr lang="en-US" sz="1400" dirty="0" err="1" smtClean="0"/>
            <a:t>LoI</a:t>
          </a:r>
          <a:r>
            <a:rPr lang="en-US" sz="1400" dirty="0" smtClean="0"/>
            <a:t> with DARIAH/CLARIN</a:t>
          </a:r>
          <a:endParaRPr lang="en-US" sz="1400" dirty="0"/>
        </a:p>
      </dgm:t>
    </dgm:pt>
    <dgm:pt modelId="{7E877F5E-B98C-9C46-8E9F-ECACF4CFC549}" type="parTrans" cxnId="{6DDE791E-BC0B-7B49-875E-34C980706429}">
      <dgm:prSet/>
      <dgm:spPr/>
      <dgm:t>
        <a:bodyPr/>
        <a:lstStyle/>
        <a:p>
          <a:endParaRPr lang="en-US"/>
        </a:p>
      </dgm:t>
    </dgm:pt>
    <dgm:pt modelId="{4A7A2033-B711-094B-8189-7E3E610E154A}" type="sibTrans" cxnId="{6DDE791E-BC0B-7B49-875E-34C980706429}">
      <dgm:prSet/>
      <dgm:spPr/>
      <dgm:t>
        <a:bodyPr/>
        <a:lstStyle/>
        <a:p>
          <a:endParaRPr lang="en-US"/>
        </a:p>
      </dgm:t>
    </dgm:pt>
    <dgm:pt modelId="{A12B0F9C-128C-A642-AF06-A69036212EA3}" type="pres">
      <dgm:prSet presAssocID="{28E68713-FE3B-904F-ADF5-4312B95EECA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6835F2-8343-764E-BCB6-DBB4AB0BAE99}" type="pres">
      <dgm:prSet presAssocID="{28E68713-FE3B-904F-ADF5-4312B95EECA3}" presName="children" presStyleCnt="0"/>
      <dgm:spPr/>
    </dgm:pt>
    <dgm:pt modelId="{EA805880-C4BF-754C-91DB-9B29F5B50E23}" type="pres">
      <dgm:prSet presAssocID="{28E68713-FE3B-904F-ADF5-4312B95EECA3}" presName="child1group" presStyleCnt="0"/>
      <dgm:spPr/>
    </dgm:pt>
    <dgm:pt modelId="{E50AAD97-F2DF-7B49-9E41-E0F9D3669F88}" type="pres">
      <dgm:prSet presAssocID="{28E68713-FE3B-904F-ADF5-4312B95EECA3}" presName="child1" presStyleLbl="bgAcc1" presStyleIdx="0" presStyleCnt="4" custScaleY="61658" custLinFactNeighborY="23879"/>
      <dgm:spPr/>
      <dgm:t>
        <a:bodyPr/>
        <a:lstStyle/>
        <a:p>
          <a:endParaRPr lang="en-US"/>
        </a:p>
      </dgm:t>
    </dgm:pt>
    <dgm:pt modelId="{EAA6F985-E420-7947-A666-39E11428FF07}" type="pres">
      <dgm:prSet presAssocID="{28E68713-FE3B-904F-ADF5-4312B95EECA3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EEC1E-A4C2-6843-96C0-8F2C925401E2}" type="pres">
      <dgm:prSet presAssocID="{28E68713-FE3B-904F-ADF5-4312B95EECA3}" presName="child2group" presStyleCnt="0"/>
      <dgm:spPr/>
    </dgm:pt>
    <dgm:pt modelId="{5492233D-D55E-344C-AB04-A1F9A93C88F2}" type="pres">
      <dgm:prSet presAssocID="{28E68713-FE3B-904F-ADF5-4312B95EECA3}" presName="child2" presStyleLbl="bgAcc1" presStyleIdx="1" presStyleCnt="4" custLinFactNeighborX="8385" custLinFactNeighborY="40724"/>
      <dgm:spPr/>
      <dgm:t>
        <a:bodyPr/>
        <a:lstStyle/>
        <a:p>
          <a:endParaRPr lang="en-US"/>
        </a:p>
      </dgm:t>
    </dgm:pt>
    <dgm:pt modelId="{593EFC3D-3077-3F42-83A7-C7137E0B9CB8}" type="pres">
      <dgm:prSet presAssocID="{28E68713-FE3B-904F-ADF5-4312B95EECA3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FF05B9-DE15-7946-88BB-DC30DB244282}" type="pres">
      <dgm:prSet presAssocID="{28E68713-FE3B-904F-ADF5-4312B95EECA3}" presName="child3group" presStyleCnt="0"/>
      <dgm:spPr/>
    </dgm:pt>
    <dgm:pt modelId="{AF977D3F-0CAB-7742-B452-F02C87B1FF72}" type="pres">
      <dgm:prSet presAssocID="{28E68713-FE3B-904F-ADF5-4312B95EECA3}" presName="child3" presStyleLbl="bgAcc1" presStyleIdx="2" presStyleCnt="4" custScaleX="85866" custScaleY="163660" custLinFactNeighborX="19568" custLinFactNeighborY="-19535"/>
      <dgm:spPr/>
      <dgm:t>
        <a:bodyPr/>
        <a:lstStyle/>
        <a:p>
          <a:endParaRPr lang="en-US"/>
        </a:p>
      </dgm:t>
    </dgm:pt>
    <dgm:pt modelId="{CFFCB6ED-08E1-BD46-92BC-B7B6CE8F8035}" type="pres">
      <dgm:prSet presAssocID="{28E68713-FE3B-904F-ADF5-4312B95EECA3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EAEF02-379E-694A-ADCB-624FCB2663C8}" type="pres">
      <dgm:prSet presAssocID="{28E68713-FE3B-904F-ADF5-4312B95EECA3}" presName="child4group" presStyleCnt="0"/>
      <dgm:spPr/>
    </dgm:pt>
    <dgm:pt modelId="{52874E04-3795-C94A-8251-8AD74B83E474}" type="pres">
      <dgm:prSet presAssocID="{28E68713-FE3B-904F-ADF5-4312B95EECA3}" presName="child4" presStyleLbl="bgAcc1" presStyleIdx="3" presStyleCnt="4"/>
      <dgm:spPr/>
      <dgm:t>
        <a:bodyPr/>
        <a:lstStyle/>
        <a:p>
          <a:endParaRPr lang="en-US"/>
        </a:p>
      </dgm:t>
    </dgm:pt>
    <dgm:pt modelId="{169003E2-C617-1A4B-8A4F-FF8E75119AF6}" type="pres">
      <dgm:prSet presAssocID="{28E68713-FE3B-904F-ADF5-4312B95EECA3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24867F-4DFA-324C-9A99-C77BB05375AD}" type="pres">
      <dgm:prSet presAssocID="{28E68713-FE3B-904F-ADF5-4312B95EECA3}" presName="childPlaceholder" presStyleCnt="0"/>
      <dgm:spPr/>
    </dgm:pt>
    <dgm:pt modelId="{2225E0FC-4F17-354B-B889-A7A7DAE257CD}" type="pres">
      <dgm:prSet presAssocID="{28E68713-FE3B-904F-ADF5-4312B95EECA3}" presName="circle" presStyleCnt="0"/>
      <dgm:spPr/>
    </dgm:pt>
    <dgm:pt modelId="{D1418448-AAF7-9144-9AA2-4AA45B15F744}" type="pres">
      <dgm:prSet presAssocID="{28E68713-FE3B-904F-ADF5-4312B95EECA3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3C492-F587-184A-AF69-305CAB4B3724}" type="pres">
      <dgm:prSet presAssocID="{28E68713-FE3B-904F-ADF5-4312B95EECA3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DF2A8-E842-904A-9DCE-012488ED6CAC}" type="pres">
      <dgm:prSet presAssocID="{28E68713-FE3B-904F-ADF5-4312B95EECA3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C55CD2-BF45-D145-A92F-392809708C32}" type="pres">
      <dgm:prSet presAssocID="{28E68713-FE3B-904F-ADF5-4312B95EECA3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7E046-DD58-CA4D-8E9B-7586C003A478}" type="pres">
      <dgm:prSet presAssocID="{28E68713-FE3B-904F-ADF5-4312B95EECA3}" presName="quadrantPlaceholder" presStyleCnt="0"/>
      <dgm:spPr/>
    </dgm:pt>
    <dgm:pt modelId="{1ED831B1-FC7F-4748-BC37-788F68F8A467}" type="pres">
      <dgm:prSet presAssocID="{28E68713-FE3B-904F-ADF5-4312B95EECA3}" presName="center1" presStyleLbl="fgShp" presStyleIdx="0" presStyleCnt="2"/>
      <dgm:spPr/>
    </dgm:pt>
    <dgm:pt modelId="{A42CB3DE-A14E-4C46-B823-CC6BEECA7911}" type="pres">
      <dgm:prSet presAssocID="{28E68713-FE3B-904F-ADF5-4312B95EECA3}" presName="center2" presStyleLbl="fgShp" presStyleIdx="1" presStyleCnt="2"/>
      <dgm:spPr/>
    </dgm:pt>
  </dgm:ptLst>
  <dgm:cxnLst>
    <dgm:cxn modelId="{B8E6EE3D-1B9E-FD40-8B91-F6BD1985F64A}" srcId="{D27916FC-705A-DF40-A0A5-150D93C73185}" destId="{4074B56A-AEF2-334A-A912-EADA14B31E9B}" srcOrd="0" destOrd="0" parTransId="{36CF6355-1F99-8D4A-903D-93612EA1FBBD}" sibTransId="{E537235F-1CDA-0C46-8703-23CE85579BB3}"/>
    <dgm:cxn modelId="{3E1D3AD7-C28E-0B46-A7C1-E24BB884A4C5}" srcId="{90A99D75-903C-C94C-A815-AE63B2280F7C}" destId="{458F5CEA-F14D-2347-A3F1-0EABBC3CA41A}" srcOrd="0" destOrd="0" parTransId="{CAAE70B0-E9E0-F04E-9B8B-4D282470C6C6}" sibTransId="{78614FCA-34CE-3A4B-A4B2-C38A1C19C089}"/>
    <dgm:cxn modelId="{5A7E642E-8CBA-D144-B930-B90715608999}" srcId="{28E68713-FE3B-904F-ADF5-4312B95EECA3}" destId="{32F5EBD0-0FEA-3045-A27E-59C3AFE26D5A}" srcOrd="1" destOrd="0" parTransId="{BB58B0C4-4AD3-F24F-9B47-EC705142E53E}" sibTransId="{A83926D2-FB7E-034B-BA3A-472B9905BEC6}"/>
    <dgm:cxn modelId="{56E45341-534D-EA4B-9FFA-E8FEA3C1857C}" type="presOf" srcId="{D27916FC-705A-DF40-A0A5-150D93C73185}" destId="{88C55CD2-BF45-D145-A92F-392809708C32}" srcOrd="0" destOrd="0" presId="urn:microsoft.com/office/officeart/2005/8/layout/cycle4"/>
    <dgm:cxn modelId="{0C0B4F46-72C0-1143-BFDD-53E323FA6417}" srcId="{28E68713-FE3B-904F-ADF5-4312B95EECA3}" destId="{982273AA-0D40-B740-B52A-707F0F391E39}" srcOrd="2" destOrd="0" parTransId="{34163C09-1D6C-F643-BCA0-11AD3610C570}" sibTransId="{8D534E4A-883F-2A46-9AE0-ED50571AE9DB}"/>
    <dgm:cxn modelId="{6DDE791E-BC0B-7B49-875E-34C980706429}" srcId="{D27916FC-705A-DF40-A0A5-150D93C73185}" destId="{A759591A-5EA5-2948-9BC9-3F5FD33ED62B}" srcOrd="1" destOrd="0" parTransId="{7E877F5E-B98C-9C46-8E9F-ECACF4CFC549}" sibTransId="{4A7A2033-B711-094B-8189-7E3E610E154A}"/>
    <dgm:cxn modelId="{E0C37783-1DED-8742-B81B-3D1A0B3187E3}" type="presOf" srcId="{4074B56A-AEF2-334A-A912-EADA14B31E9B}" destId="{169003E2-C617-1A4B-8A4F-FF8E75119AF6}" srcOrd="1" destOrd="0" presId="urn:microsoft.com/office/officeart/2005/8/layout/cycle4"/>
    <dgm:cxn modelId="{9463F341-B6D6-6542-9EFC-C82A0F0627CF}" type="presOf" srcId="{7DB05DC9-8BF4-C54C-A557-EFE1D51FB1FE}" destId="{593EFC3D-3077-3F42-83A7-C7137E0B9CB8}" srcOrd="1" destOrd="0" presId="urn:microsoft.com/office/officeart/2005/8/layout/cycle4"/>
    <dgm:cxn modelId="{3656C8A9-8331-7A45-91CB-13294C4AA439}" type="presOf" srcId="{90A99D75-903C-C94C-A815-AE63B2280F7C}" destId="{D1418448-AAF7-9144-9AA2-4AA45B15F744}" srcOrd="0" destOrd="0" presId="urn:microsoft.com/office/officeart/2005/8/layout/cycle4"/>
    <dgm:cxn modelId="{0DEC60B4-42B2-1841-974C-FBBA24B167EF}" srcId="{90A99D75-903C-C94C-A815-AE63B2280F7C}" destId="{38AC7030-71C2-1F48-9EE9-4879D06E63C0}" srcOrd="1" destOrd="0" parTransId="{6DBF629C-95EA-C240-A1A4-0269F9DCFEE8}" sibTransId="{CDEFDD45-05D1-144F-8262-D9485884FC9B}"/>
    <dgm:cxn modelId="{D3D5341E-27A9-2F43-8E68-251C9AE3B62E}" type="presOf" srcId="{71143087-4D00-074B-BB87-3AB999CA4DDA}" destId="{CFFCB6ED-08E1-BD46-92BC-B7B6CE8F8035}" srcOrd="1" destOrd="0" presId="urn:microsoft.com/office/officeart/2005/8/layout/cycle4"/>
    <dgm:cxn modelId="{1C4E927E-B527-FE41-B0C7-82B7B5319CC7}" type="presOf" srcId="{A759591A-5EA5-2948-9BC9-3F5FD33ED62B}" destId="{52874E04-3795-C94A-8251-8AD74B83E474}" srcOrd="0" destOrd="1" presId="urn:microsoft.com/office/officeart/2005/8/layout/cycle4"/>
    <dgm:cxn modelId="{947E1712-0906-B644-B5D5-AAE775C38EEF}" srcId="{28E68713-FE3B-904F-ADF5-4312B95EECA3}" destId="{90A99D75-903C-C94C-A815-AE63B2280F7C}" srcOrd="0" destOrd="0" parTransId="{72EAD23B-9EA6-BE43-BFA7-BBBBE677554D}" sibTransId="{75F80C96-302B-B14C-943A-A92BB1CE4843}"/>
    <dgm:cxn modelId="{B38762DF-6E52-BD4D-B94E-E9A2E8227053}" type="presOf" srcId="{52EA961E-F7D3-6C4B-8C58-3BB87182AEF6}" destId="{AF977D3F-0CAB-7742-B452-F02C87B1FF72}" srcOrd="0" destOrd="1" presId="urn:microsoft.com/office/officeart/2005/8/layout/cycle4"/>
    <dgm:cxn modelId="{4C22159C-FAE7-B54A-B64B-E72EFF2B0CC6}" type="presOf" srcId="{4074B56A-AEF2-334A-A912-EADA14B31E9B}" destId="{52874E04-3795-C94A-8251-8AD74B83E474}" srcOrd="0" destOrd="0" presId="urn:microsoft.com/office/officeart/2005/8/layout/cycle4"/>
    <dgm:cxn modelId="{DCECDCFD-39B8-1644-9823-2F191C8AC817}" type="presOf" srcId="{982273AA-0D40-B740-B52A-707F0F391E39}" destId="{DD2DF2A8-E842-904A-9DCE-012488ED6CAC}" srcOrd="0" destOrd="0" presId="urn:microsoft.com/office/officeart/2005/8/layout/cycle4"/>
    <dgm:cxn modelId="{3E34E9FE-2D55-3C49-AD0E-1168E502652D}" type="presOf" srcId="{7DB05DC9-8BF4-C54C-A557-EFE1D51FB1FE}" destId="{5492233D-D55E-344C-AB04-A1F9A93C88F2}" srcOrd="0" destOrd="0" presId="urn:microsoft.com/office/officeart/2005/8/layout/cycle4"/>
    <dgm:cxn modelId="{C6667222-58E6-E546-932C-74D476867BFD}" type="presOf" srcId="{38AC7030-71C2-1F48-9EE9-4879D06E63C0}" destId="{E50AAD97-F2DF-7B49-9E41-E0F9D3669F88}" srcOrd="0" destOrd="1" presId="urn:microsoft.com/office/officeart/2005/8/layout/cycle4"/>
    <dgm:cxn modelId="{09C4C7AD-F914-E842-8E4C-76B29F442673}" srcId="{982273AA-0D40-B740-B52A-707F0F391E39}" destId="{52EA961E-F7D3-6C4B-8C58-3BB87182AEF6}" srcOrd="1" destOrd="0" parTransId="{FEA1BACF-D778-BC4C-8F32-D55B86BF2B23}" sibTransId="{E5EB851F-2EF4-DE44-B304-B1B1ADA0FC3F}"/>
    <dgm:cxn modelId="{5E16384E-BF6B-EA4A-A5DF-D95A02C71792}" type="presOf" srcId="{458F5CEA-F14D-2347-A3F1-0EABBC3CA41A}" destId="{EAA6F985-E420-7947-A666-39E11428FF07}" srcOrd="1" destOrd="0" presId="urn:microsoft.com/office/officeart/2005/8/layout/cycle4"/>
    <dgm:cxn modelId="{46360BB9-4A58-AA44-B29B-FF8720B70E7C}" srcId="{28E68713-FE3B-904F-ADF5-4312B95EECA3}" destId="{D27916FC-705A-DF40-A0A5-150D93C73185}" srcOrd="3" destOrd="0" parTransId="{DC4D8002-B88F-1645-BCBC-6E3432DD912E}" sibTransId="{7577BA9E-AA27-3043-8A7B-05C017689CA4}"/>
    <dgm:cxn modelId="{2D0AB9B3-1A1C-2741-9C85-37576991A711}" type="presOf" srcId="{32F5EBD0-0FEA-3045-A27E-59C3AFE26D5A}" destId="{C473C492-F587-184A-AF69-305CAB4B3724}" srcOrd="0" destOrd="0" presId="urn:microsoft.com/office/officeart/2005/8/layout/cycle4"/>
    <dgm:cxn modelId="{9D923F0F-BFA6-D347-AB08-9DB9F9E0F9F0}" type="presOf" srcId="{38AC7030-71C2-1F48-9EE9-4879D06E63C0}" destId="{EAA6F985-E420-7947-A666-39E11428FF07}" srcOrd="1" destOrd="1" presId="urn:microsoft.com/office/officeart/2005/8/layout/cycle4"/>
    <dgm:cxn modelId="{0DE74765-9623-3541-B38C-68E530FBE711}" type="presOf" srcId="{458F5CEA-F14D-2347-A3F1-0EABBC3CA41A}" destId="{E50AAD97-F2DF-7B49-9E41-E0F9D3669F88}" srcOrd="0" destOrd="0" presId="urn:microsoft.com/office/officeart/2005/8/layout/cycle4"/>
    <dgm:cxn modelId="{9D7222E1-024F-2141-9571-4D49A72D0AE5}" type="presOf" srcId="{52EA961E-F7D3-6C4B-8C58-3BB87182AEF6}" destId="{CFFCB6ED-08E1-BD46-92BC-B7B6CE8F8035}" srcOrd="1" destOrd="1" presId="urn:microsoft.com/office/officeart/2005/8/layout/cycle4"/>
    <dgm:cxn modelId="{5C2D8BFF-63BB-8447-9B5B-4F069A9B92D0}" type="presOf" srcId="{A759591A-5EA5-2948-9BC9-3F5FD33ED62B}" destId="{169003E2-C617-1A4B-8A4F-FF8E75119AF6}" srcOrd="1" destOrd="1" presId="urn:microsoft.com/office/officeart/2005/8/layout/cycle4"/>
    <dgm:cxn modelId="{8110AF84-8C40-B940-9E43-06ADD7CFFCFD}" type="presOf" srcId="{28E68713-FE3B-904F-ADF5-4312B95EECA3}" destId="{A12B0F9C-128C-A642-AF06-A69036212EA3}" srcOrd="0" destOrd="0" presId="urn:microsoft.com/office/officeart/2005/8/layout/cycle4"/>
    <dgm:cxn modelId="{1F295E8A-83C0-2C4D-8557-D8D9B750DF96}" type="presOf" srcId="{71143087-4D00-074B-BB87-3AB999CA4DDA}" destId="{AF977D3F-0CAB-7742-B452-F02C87B1FF72}" srcOrd="0" destOrd="0" presId="urn:microsoft.com/office/officeart/2005/8/layout/cycle4"/>
    <dgm:cxn modelId="{1CBE92B9-B83A-834E-BEB9-FB168785DDC5}" srcId="{982273AA-0D40-B740-B52A-707F0F391E39}" destId="{71143087-4D00-074B-BB87-3AB999CA4DDA}" srcOrd="0" destOrd="0" parTransId="{96C8288D-2461-A94E-886A-8E4063F55E0C}" sibTransId="{A54D8EE3-2E2D-5B44-AA45-3B50F9794C51}"/>
    <dgm:cxn modelId="{1E94CE1F-46ED-054B-86F6-29A4A947EF10}" srcId="{32F5EBD0-0FEA-3045-A27E-59C3AFE26D5A}" destId="{7DB05DC9-8BF4-C54C-A557-EFE1D51FB1FE}" srcOrd="0" destOrd="0" parTransId="{9F7BD703-39D2-1341-9E31-113CF5A508B2}" sibTransId="{57837589-ABE9-7240-B7B4-1EACF353F449}"/>
    <dgm:cxn modelId="{D9C0CD9A-9934-A247-8AC5-75CD8D12051D}" type="presParOf" srcId="{A12B0F9C-128C-A642-AF06-A69036212EA3}" destId="{B16835F2-8343-764E-BCB6-DBB4AB0BAE99}" srcOrd="0" destOrd="0" presId="urn:microsoft.com/office/officeart/2005/8/layout/cycle4"/>
    <dgm:cxn modelId="{1C6F7E4F-972C-2145-BB85-9C7D4BE19396}" type="presParOf" srcId="{B16835F2-8343-764E-BCB6-DBB4AB0BAE99}" destId="{EA805880-C4BF-754C-91DB-9B29F5B50E23}" srcOrd="0" destOrd="0" presId="urn:microsoft.com/office/officeart/2005/8/layout/cycle4"/>
    <dgm:cxn modelId="{D5730C40-882B-1048-B516-217EA30DA10C}" type="presParOf" srcId="{EA805880-C4BF-754C-91DB-9B29F5B50E23}" destId="{E50AAD97-F2DF-7B49-9E41-E0F9D3669F88}" srcOrd="0" destOrd="0" presId="urn:microsoft.com/office/officeart/2005/8/layout/cycle4"/>
    <dgm:cxn modelId="{65596D83-B413-FE4A-BDAD-E771C1A8097B}" type="presParOf" srcId="{EA805880-C4BF-754C-91DB-9B29F5B50E23}" destId="{EAA6F985-E420-7947-A666-39E11428FF07}" srcOrd="1" destOrd="0" presId="urn:microsoft.com/office/officeart/2005/8/layout/cycle4"/>
    <dgm:cxn modelId="{D81CEA4D-9132-6C4B-90FF-9B1BDB7E3A5E}" type="presParOf" srcId="{B16835F2-8343-764E-BCB6-DBB4AB0BAE99}" destId="{D8DEEC1E-A4C2-6843-96C0-8F2C925401E2}" srcOrd="1" destOrd="0" presId="urn:microsoft.com/office/officeart/2005/8/layout/cycle4"/>
    <dgm:cxn modelId="{12C61179-86F9-DC48-B65D-AFEFF301A4B3}" type="presParOf" srcId="{D8DEEC1E-A4C2-6843-96C0-8F2C925401E2}" destId="{5492233D-D55E-344C-AB04-A1F9A93C88F2}" srcOrd="0" destOrd="0" presId="urn:microsoft.com/office/officeart/2005/8/layout/cycle4"/>
    <dgm:cxn modelId="{ABD10A4F-3318-524A-8C49-DF76A26DED6C}" type="presParOf" srcId="{D8DEEC1E-A4C2-6843-96C0-8F2C925401E2}" destId="{593EFC3D-3077-3F42-83A7-C7137E0B9CB8}" srcOrd="1" destOrd="0" presId="urn:microsoft.com/office/officeart/2005/8/layout/cycle4"/>
    <dgm:cxn modelId="{9EA53B1C-1BB1-AA4C-A3B8-F7AA42597863}" type="presParOf" srcId="{B16835F2-8343-764E-BCB6-DBB4AB0BAE99}" destId="{14FF05B9-DE15-7946-88BB-DC30DB244282}" srcOrd="2" destOrd="0" presId="urn:microsoft.com/office/officeart/2005/8/layout/cycle4"/>
    <dgm:cxn modelId="{E6F6739A-F1F0-B446-962A-EBD28A329E3C}" type="presParOf" srcId="{14FF05B9-DE15-7946-88BB-DC30DB244282}" destId="{AF977D3F-0CAB-7742-B452-F02C87B1FF72}" srcOrd="0" destOrd="0" presId="urn:microsoft.com/office/officeart/2005/8/layout/cycle4"/>
    <dgm:cxn modelId="{DE82F544-ACAD-854A-9CE8-F219879F7972}" type="presParOf" srcId="{14FF05B9-DE15-7946-88BB-DC30DB244282}" destId="{CFFCB6ED-08E1-BD46-92BC-B7B6CE8F8035}" srcOrd="1" destOrd="0" presId="urn:microsoft.com/office/officeart/2005/8/layout/cycle4"/>
    <dgm:cxn modelId="{3EAFA5A9-6A0B-6747-9CC3-310016FB2AA0}" type="presParOf" srcId="{B16835F2-8343-764E-BCB6-DBB4AB0BAE99}" destId="{ACEAEF02-379E-694A-ADCB-624FCB2663C8}" srcOrd="3" destOrd="0" presId="urn:microsoft.com/office/officeart/2005/8/layout/cycle4"/>
    <dgm:cxn modelId="{17C38B12-2581-5946-BC61-B8013D594CA7}" type="presParOf" srcId="{ACEAEF02-379E-694A-ADCB-624FCB2663C8}" destId="{52874E04-3795-C94A-8251-8AD74B83E474}" srcOrd="0" destOrd="0" presId="urn:microsoft.com/office/officeart/2005/8/layout/cycle4"/>
    <dgm:cxn modelId="{44A97578-B015-7B47-A289-7610EFFCA505}" type="presParOf" srcId="{ACEAEF02-379E-694A-ADCB-624FCB2663C8}" destId="{169003E2-C617-1A4B-8A4F-FF8E75119AF6}" srcOrd="1" destOrd="0" presId="urn:microsoft.com/office/officeart/2005/8/layout/cycle4"/>
    <dgm:cxn modelId="{EEAAB042-921C-8549-8058-D64795793D3E}" type="presParOf" srcId="{B16835F2-8343-764E-BCB6-DBB4AB0BAE99}" destId="{4324867F-4DFA-324C-9A99-C77BB05375AD}" srcOrd="4" destOrd="0" presId="urn:microsoft.com/office/officeart/2005/8/layout/cycle4"/>
    <dgm:cxn modelId="{E0C467B0-2DAB-A541-BD42-32D81950CF4E}" type="presParOf" srcId="{A12B0F9C-128C-A642-AF06-A69036212EA3}" destId="{2225E0FC-4F17-354B-B889-A7A7DAE257CD}" srcOrd="1" destOrd="0" presId="urn:microsoft.com/office/officeart/2005/8/layout/cycle4"/>
    <dgm:cxn modelId="{8AD7E47C-E715-404A-AB23-BC2A560932E6}" type="presParOf" srcId="{2225E0FC-4F17-354B-B889-A7A7DAE257CD}" destId="{D1418448-AAF7-9144-9AA2-4AA45B15F744}" srcOrd="0" destOrd="0" presId="urn:microsoft.com/office/officeart/2005/8/layout/cycle4"/>
    <dgm:cxn modelId="{1B0A6362-4A82-904F-A25C-DDCF8CDF8BA2}" type="presParOf" srcId="{2225E0FC-4F17-354B-B889-A7A7DAE257CD}" destId="{C473C492-F587-184A-AF69-305CAB4B3724}" srcOrd="1" destOrd="0" presId="urn:microsoft.com/office/officeart/2005/8/layout/cycle4"/>
    <dgm:cxn modelId="{00685194-04BE-F74E-9E8B-1C61CEE03A84}" type="presParOf" srcId="{2225E0FC-4F17-354B-B889-A7A7DAE257CD}" destId="{DD2DF2A8-E842-904A-9DCE-012488ED6CAC}" srcOrd="2" destOrd="0" presId="urn:microsoft.com/office/officeart/2005/8/layout/cycle4"/>
    <dgm:cxn modelId="{4E5765F6-089C-C340-860A-E7BE053E3DD7}" type="presParOf" srcId="{2225E0FC-4F17-354B-B889-A7A7DAE257CD}" destId="{88C55CD2-BF45-D145-A92F-392809708C32}" srcOrd="3" destOrd="0" presId="urn:microsoft.com/office/officeart/2005/8/layout/cycle4"/>
    <dgm:cxn modelId="{4C805A18-A24E-DB4F-B74B-61614CC6C087}" type="presParOf" srcId="{2225E0FC-4F17-354B-B889-A7A7DAE257CD}" destId="{3C67E046-DD58-CA4D-8E9B-7586C003A478}" srcOrd="4" destOrd="0" presId="urn:microsoft.com/office/officeart/2005/8/layout/cycle4"/>
    <dgm:cxn modelId="{97DDEEAE-5FDC-374B-A64F-CAA51A8D4EB8}" type="presParOf" srcId="{A12B0F9C-128C-A642-AF06-A69036212EA3}" destId="{1ED831B1-FC7F-4748-BC37-788F68F8A467}" srcOrd="2" destOrd="0" presId="urn:microsoft.com/office/officeart/2005/8/layout/cycle4"/>
    <dgm:cxn modelId="{CA0B084F-37BB-194C-81B9-2E57BA792241}" type="presParOf" srcId="{A12B0F9C-128C-A642-AF06-A69036212EA3}" destId="{A42CB3DE-A14E-4C46-B823-CC6BEECA791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D0E367-8DEA-7E4B-BECB-FE18B70BA7DB}" type="doc">
      <dgm:prSet loTypeId="urn:microsoft.com/office/officeart/2009/layout/CircleArrowProcess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87AB651-1ED6-AF45-ACD9-B249F864BC48}">
      <dgm:prSet phldrT="[Text]"/>
      <dgm:spPr/>
      <dgm:t>
        <a:bodyPr/>
        <a:lstStyle/>
        <a:p>
          <a:r>
            <a:rPr lang="en-US" dirty="0" smtClean="0"/>
            <a:t>Negotiate</a:t>
          </a:r>
          <a:endParaRPr lang="en-US" dirty="0"/>
        </a:p>
      </dgm:t>
    </dgm:pt>
    <dgm:pt modelId="{3B04C646-DECB-384C-9742-DB3C728BF00A}" type="parTrans" cxnId="{949AB12D-C6EA-334D-AA77-2A9733F8270C}">
      <dgm:prSet/>
      <dgm:spPr/>
      <dgm:t>
        <a:bodyPr/>
        <a:lstStyle/>
        <a:p>
          <a:endParaRPr lang="en-US"/>
        </a:p>
      </dgm:t>
    </dgm:pt>
    <dgm:pt modelId="{3EF348E4-7104-5D4C-94A3-CD3440508E59}" type="sibTrans" cxnId="{949AB12D-C6EA-334D-AA77-2A9733F8270C}">
      <dgm:prSet/>
      <dgm:spPr/>
      <dgm:t>
        <a:bodyPr/>
        <a:lstStyle/>
        <a:p>
          <a:endParaRPr lang="en-US"/>
        </a:p>
      </dgm:t>
    </dgm:pt>
    <dgm:pt modelId="{05721818-C750-4542-A670-6AB8F3E66692}">
      <dgm:prSet phldrT="[Text]"/>
      <dgm:spPr/>
      <dgm:t>
        <a:bodyPr/>
        <a:lstStyle/>
        <a:p>
          <a:r>
            <a:rPr lang="en-US" dirty="0" smtClean="0"/>
            <a:t>Execute</a:t>
          </a:r>
          <a:endParaRPr lang="en-US" dirty="0"/>
        </a:p>
      </dgm:t>
    </dgm:pt>
    <dgm:pt modelId="{FDB2C40A-8BD3-F049-8BC1-BABF5A95F261}" type="parTrans" cxnId="{0CF0EE2B-1343-564B-86C9-129CCF10C991}">
      <dgm:prSet/>
      <dgm:spPr/>
      <dgm:t>
        <a:bodyPr/>
        <a:lstStyle/>
        <a:p>
          <a:endParaRPr lang="en-US"/>
        </a:p>
      </dgm:t>
    </dgm:pt>
    <dgm:pt modelId="{C6C0C1F0-340D-D54C-9FC1-C39D5B7A004E}" type="sibTrans" cxnId="{0CF0EE2B-1343-564B-86C9-129CCF10C991}">
      <dgm:prSet/>
      <dgm:spPr/>
      <dgm:t>
        <a:bodyPr/>
        <a:lstStyle/>
        <a:p>
          <a:endParaRPr lang="en-US"/>
        </a:p>
      </dgm:t>
    </dgm:pt>
    <dgm:pt modelId="{6F5BDC83-6A89-4546-98AF-30C1145CC102}">
      <dgm:prSet phldrT="[Text]"/>
      <dgm:spPr/>
      <dgm:t>
        <a:bodyPr/>
        <a:lstStyle/>
        <a:p>
          <a:r>
            <a:rPr lang="en-US" dirty="0" smtClean="0"/>
            <a:t>Close</a:t>
          </a:r>
          <a:endParaRPr lang="en-US" dirty="0"/>
        </a:p>
      </dgm:t>
    </dgm:pt>
    <dgm:pt modelId="{8AD94469-59D8-4847-9988-F96D81414A5D}" type="parTrans" cxnId="{DC6CE5EB-F018-5247-AF91-880F5C9CBC6C}">
      <dgm:prSet/>
      <dgm:spPr/>
      <dgm:t>
        <a:bodyPr/>
        <a:lstStyle/>
        <a:p>
          <a:endParaRPr lang="en-US"/>
        </a:p>
      </dgm:t>
    </dgm:pt>
    <dgm:pt modelId="{D78052C1-5DE5-8448-BB0A-0E860E00E1CC}" type="sibTrans" cxnId="{DC6CE5EB-F018-5247-AF91-880F5C9CBC6C}">
      <dgm:prSet/>
      <dgm:spPr/>
      <dgm:t>
        <a:bodyPr/>
        <a:lstStyle/>
        <a:p>
          <a:endParaRPr lang="en-US"/>
        </a:p>
      </dgm:t>
    </dgm:pt>
    <dgm:pt modelId="{B190A304-07BA-F44A-ADCB-7687D6D4194A}" type="pres">
      <dgm:prSet presAssocID="{41D0E367-8DEA-7E4B-BECB-FE18B70BA7DB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83E3F45-D7E9-1F48-BA3E-031861B9192D}" type="pres">
      <dgm:prSet presAssocID="{787AB651-1ED6-AF45-ACD9-B249F864BC48}" presName="Accent1" presStyleCnt="0"/>
      <dgm:spPr/>
    </dgm:pt>
    <dgm:pt modelId="{FA52820A-BBC6-AC43-9EB5-B85B3E68E88C}" type="pres">
      <dgm:prSet presAssocID="{787AB651-1ED6-AF45-ACD9-B249F864BC48}" presName="Accent" presStyleLbl="node1" presStyleIdx="0" presStyleCnt="3"/>
      <dgm:spPr/>
    </dgm:pt>
    <dgm:pt modelId="{37FCD25B-D16E-334C-8DCA-981113510D7F}" type="pres">
      <dgm:prSet presAssocID="{787AB651-1ED6-AF45-ACD9-B249F864BC48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5338FD-791A-0145-9F3D-9B23A20BDB9E}" type="pres">
      <dgm:prSet presAssocID="{05721818-C750-4542-A670-6AB8F3E66692}" presName="Accent2" presStyleCnt="0"/>
      <dgm:spPr/>
    </dgm:pt>
    <dgm:pt modelId="{C3C82570-E3C3-E042-A3BF-D09842D02A0A}" type="pres">
      <dgm:prSet presAssocID="{05721818-C750-4542-A670-6AB8F3E66692}" presName="Accent" presStyleLbl="node1" presStyleIdx="1" presStyleCnt="3"/>
      <dgm:spPr/>
    </dgm:pt>
    <dgm:pt modelId="{4DCCE44A-79D2-DB48-93A1-19931D953ECC}" type="pres">
      <dgm:prSet presAssocID="{05721818-C750-4542-A670-6AB8F3E66692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451F75-BA47-504F-A6B9-325646BDC217}" type="pres">
      <dgm:prSet presAssocID="{6F5BDC83-6A89-4546-98AF-30C1145CC102}" presName="Accent3" presStyleCnt="0"/>
      <dgm:spPr/>
    </dgm:pt>
    <dgm:pt modelId="{DA631387-EB15-FC41-AFF2-742A8E0F268F}" type="pres">
      <dgm:prSet presAssocID="{6F5BDC83-6A89-4546-98AF-30C1145CC102}" presName="Accent" presStyleLbl="node1" presStyleIdx="2" presStyleCnt="3"/>
      <dgm:spPr/>
    </dgm:pt>
    <dgm:pt modelId="{D4C9B0E9-6F35-514D-8559-7622BCC83322}" type="pres">
      <dgm:prSet presAssocID="{6F5BDC83-6A89-4546-98AF-30C1145CC10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F0EE2B-1343-564B-86C9-129CCF10C991}" srcId="{41D0E367-8DEA-7E4B-BECB-FE18B70BA7DB}" destId="{05721818-C750-4542-A670-6AB8F3E66692}" srcOrd="1" destOrd="0" parTransId="{FDB2C40A-8BD3-F049-8BC1-BABF5A95F261}" sibTransId="{C6C0C1F0-340D-D54C-9FC1-C39D5B7A004E}"/>
    <dgm:cxn modelId="{ABAD600C-E6DA-0942-B076-1CA484BE2771}" type="presOf" srcId="{05721818-C750-4542-A670-6AB8F3E66692}" destId="{4DCCE44A-79D2-DB48-93A1-19931D953ECC}" srcOrd="0" destOrd="0" presId="urn:microsoft.com/office/officeart/2009/layout/CircleArrowProcess"/>
    <dgm:cxn modelId="{324308D9-EDCA-5D45-948C-DF1FB61A2F1D}" type="presOf" srcId="{6F5BDC83-6A89-4546-98AF-30C1145CC102}" destId="{D4C9B0E9-6F35-514D-8559-7622BCC83322}" srcOrd="0" destOrd="0" presId="urn:microsoft.com/office/officeart/2009/layout/CircleArrowProcess"/>
    <dgm:cxn modelId="{949AB12D-C6EA-334D-AA77-2A9733F8270C}" srcId="{41D0E367-8DEA-7E4B-BECB-FE18B70BA7DB}" destId="{787AB651-1ED6-AF45-ACD9-B249F864BC48}" srcOrd="0" destOrd="0" parTransId="{3B04C646-DECB-384C-9742-DB3C728BF00A}" sibTransId="{3EF348E4-7104-5D4C-94A3-CD3440508E59}"/>
    <dgm:cxn modelId="{5C74091A-5FA1-D044-B62C-A4DBC597E4CE}" type="presOf" srcId="{41D0E367-8DEA-7E4B-BECB-FE18B70BA7DB}" destId="{B190A304-07BA-F44A-ADCB-7687D6D4194A}" srcOrd="0" destOrd="0" presId="urn:microsoft.com/office/officeart/2009/layout/CircleArrowProcess"/>
    <dgm:cxn modelId="{DC6CE5EB-F018-5247-AF91-880F5C9CBC6C}" srcId="{41D0E367-8DEA-7E4B-BECB-FE18B70BA7DB}" destId="{6F5BDC83-6A89-4546-98AF-30C1145CC102}" srcOrd="2" destOrd="0" parTransId="{8AD94469-59D8-4847-9988-F96D81414A5D}" sibTransId="{D78052C1-5DE5-8448-BB0A-0E860E00E1CC}"/>
    <dgm:cxn modelId="{951BFBFC-B7A2-274A-8F71-00451568CB02}" type="presOf" srcId="{787AB651-1ED6-AF45-ACD9-B249F864BC48}" destId="{37FCD25B-D16E-334C-8DCA-981113510D7F}" srcOrd="0" destOrd="0" presId="urn:microsoft.com/office/officeart/2009/layout/CircleArrowProcess"/>
    <dgm:cxn modelId="{ED07BA0E-CEF3-E04A-BAAC-AD3C24548DCF}" type="presParOf" srcId="{B190A304-07BA-F44A-ADCB-7687D6D4194A}" destId="{A83E3F45-D7E9-1F48-BA3E-031861B9192D}" srcOrd="0" destOrd="0" presId="urn:microsoft.com/office/officeart/2009/layout/CircleArrowProcess"/>
    <dgm:cxn modelId="{A11A8F54-4224-D240-9781-C279BED357BD}" type="presParOf" srcId="{A83E3F45-D7E9-1F48-BA3E-031861B9192D}" destId="{FA52820A-BBC6-AC43-9EB5-B85B3E68E88C}" srcOrd="0" destOrd="0" presId="urn:microsoft.com/office/officeart/2009/layout/CircleArrowProcess"/>
    <dgm:cxn modelId="{0360312A-F4FC-414B-8297-7840EBBF1366}" type="presParOf" srcId="{B190A304-07BA-F44A-ADCB-7687D6D4194A}" destId="{37FCD25B-D16E-334C-8DCA-981113510D7F}" srcOrd="1" destOrd="0" presId="urn:microsoft.com/office/officeart/2009/layout/CircleArrowProcess"/>
    <dgm:cxn modelId="{E0815B3C-143A-AA49-8880-D746B67528A5}" type="presParOf" srcId="{B190A304-07BA-F44A-ADCB-7687D6D4194A}" destId="{9E5338FD-791A-0145-9F3D-9B23A20BDB9E}" srcOrd="2" destOrd="0" presId="urn:microsoft.com/office/officeart/2009/layout/CircleArrowProcess"/>
    <dgm:cxn modelId="{D029FDEC-E167-1946-B97C-46CB38C9C362}" type="presParOf" srcId="{9E5338FD-791A-0145-9F3D-9B23A20BDB9E}" destId="{C3C82570-E3C3-E042-A3BF-D09842D02A0A}" srcOrd="0" destOrd="0" presId="urn:microsoft.com/office/officeart/2009/layout/CircleArrowProcess"/>
    <dgm:cxn modelId="{27CCBC39-0AFA-634A-8B42-26530038FD2B}" type="presParOf" srcId="{B190A304-07BA-F44A-ADCB-7687D6D4194A}" destId="{4DCCE44A-79D2-DB48-93A1-19931D953ECC}" srcOrd="3" destOrd="0" presId="urn:microsoft.com/office/officeart/2009/layout/CircleArrowProcess"/>
    <dgm:cxn modelId="{F0152A60-ECF2-9545-AF37-3E24CCB48C5A}" type="presParOf" srcId="{B190A304-07BA-F44A-ADCB-7687D6D4194A}" destId="{BE451F75-BA47-504F-A6B9-325646BDC217}" srcOrd="4" destOrd="0" presId="urn:microsoft.com/office/officeart/2009/layout/CircleArrowProcess"/>
    <dgm:cxn modelId="{1354DB34-EE9C-3646-9A8C-52EA8740646E}" type="presParOf" srcId="{BE451F75-BA47-504F-A6B9-325646BDC217}" destId="{DA631387-EB15-FC41-AFF2-742A8E0F268F}" srcOrd="0" destOrd="0" presId="urn:microsoft.com/office/officeart/2009/layout/CircleArrowProcess"/>
    <dgm:cxn modelId="{5DCD97EB-2B8A-734B-B279-BA126F13316E}" type="presParOf" srcId="{B190A304-07BA-F44A-ADCB-7687D6D4194A}" destId="{D4C9B0E9-6F35-514D-8559-7622BCC83322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EF996-4427-0D45-BE42-77167BF95783}">
      <dsp:nvSpPr>
        <dsp:cNvPr id="0" name=""/>
        <dsp:cNvSpPr/>
      </dsp:nvSpPr>
      <dsp:spPr>
        <a:xfrm>
          <a:off x="3285153" y="0"/>
          <a:ext cx="1314061" cy="732081"/>
        </a:xfrm>
        <a:prstGeom prst="trapezoid">
          <a:avLst>
            <a:gd name="adj" fmla="val 8974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MISSION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Why we exist</a:t>
          </a:r>
          <a:endParaRPr lang="en-US" sz="1600" kern="1200" dirty="0"/>
        </a:p>
      </dsp:txBody>
      <dsp:txXfrm>
        <a:off x="3285153" y="0"/>
        <a:ext cx="1314061" cy="732081"/>
      </dsp:txXfrm>
    </dsp:sp>
    <dsp:sp modelId="{8DF28DD3-76AB-D64B-A823-EF18537E3D0F}">
      <dsp:nvSpPr>
        <dsp:cNvPr id="0" name=""/>
        <dsp:cNvSpPr/>
      </dsp:nvSpPr>
      <dsp:spPr>
        <a:xfrm>
          <a:off x="2628122" y="732081"/>
          <a:ext cx="2628122" cy="732081"/>
        </a:xfrm>
        <a:prstGeom prst="trapezoid">
          <a:avLst>
            <a:gd name="adj" fmla="val 8974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CORE VALUES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What’s important to us </a:t>
          </a:r>
          <a:endParaRPr lang="en-US" sz="1600" kern="1200" dirty="0"/>
        </a:p>
      </dsp:txBody>
      <dsp:txXfrm>
        <a:off x="3088044" y="732081"/>
        <a:ext cx="1708279" cy="732081"/>
      </dsp:txXfrm>
    </dsp:sp>
    <dsp:sp modelId="{BE8377A1-5524-5D40-BB92-BFBA5BFB96A3}">
      <dsp:nvSpPr>
        <dsp:cNvPr id="0" name=""/>
        <dsp:cNvSpPr/>
      </dsp:nvSpPr>
      <dsp:spPr>
        <a:xfrm>
          <a:off x="1971092" y="1464162"/>
          <a:ext cx="3942184" cy="732081"/>
        </a:xfrm>
        <a:prstGeom prst="trapezoid">
          <a:avLst>
            <a:gd name="adj" fmla="val 89748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VISION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 we want to be </a:t>
          </a:r>
          <a:endParaRPr lang="en-US" sz="1600" kern="1200" dirty="0"/>
        </a:p>
      </dsp:txBody>
      <dsp:txXfrm>
        <a:off x="2660974" y="1464162"/>
        <a:ext cx="2562419" cy="732081"/>
      </dsp:txXfrm>
    </dsp:sp>
    <dsp:sp modelId="{DACF5283-DBE0-174E-9BF0-8C71BB188B4F}">
      <dsp:nvSpPr>
        <dsp:cNvPr id="0" name=""/>
        <dsp:cNvSpPr/>
      </dsp:nvSpPr>
      <dsp:spPr>
        <a:xfrm>
          <a:off x="1314061" y="2196244"/>
          <a:ext cx="5256245" cy="732081"/>
        </a:xfrm>
        <a:prstGeom prst="trapezoid">
          <a:avLst>
            <a:gd name="adj" fmla="val 8974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STRATEGY</a:t>
          </a:r>
          <a:br>
            <a:rPr lang="en-US" sz="1600" kern="1200" dirty="0" smtClean="0"/>
          </a:br>
          <a:r>
            <a:rPr lang="en-US" sz="1600" kern="1200" dirty="0" smtClean="0"/>
            <a:t>How we want to get there</a:t>
          </a:r>
          <a:endParaRPr lang="en-US" sz="1600" kern="1200" dirty="0"/>
        </a:p>
      </dsp:txBody>
      <dsp:txXfrm>
        <a:off x="2233904" y="2196244"/>
        <a:ext cx="3416559" cy="732081"/>
      </dsp:txXfrm>
    </dsp:sp>
    <dsp:sp modelId="{930BC761-3392-A743-BA7D-9CAB3C63537E}">
      <dsp:nvSpPr>
        <dsp:cNvPr id="0" name=""/>
        <dsp:cNvSpPr/>
      </dsp:nvSpPr>
      <dsp:spPr>
        <a:xfrm>
          <a:off x="657030" y="2928325"/>
          <a:ext cx="6570306" cy="732081"/>
        </a:xfrm>
        <a:prstGeom prst="trapezoid">
          <a:avLst>
            <a:gd name="adj" fmla="val 8974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BALANCED SCORECARD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How we understand that we are getting there</a:t>
          </a:r>
          <a:endParaRPr lang="en-US" sz="1600" kern="1200" dirty="0"/>
        </a:p>
      </dsp:txBody>
      <dsp:txXfrm>
        <a:off x="1806834" y="2928325"/>
        <a:ext cx="4270699" cy="732081"/>
      </dsp:txXfrm>
    </dsp:sp>
    <dsp:sp modelId="{34CDF5FF-A60C-FE47-AE18-C398227BB465}">
      <dsp:nvSpPr>
        <dsp:cNvPr id="0" name=""/>
        <dsp:cNvSpPr/>
      </dsp:nvSpPr>
      <dsp:spPr>
        <a:xfrm>
          <a:off x="0" y="3660406"/>
          <a:ext cx="7884368" cy="732081"/>
        </a:xfrm>
        <a:prstGeom prst="trapezoid">
          <a:avLst>
            <a:gd name="adj" fmla="val 8974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IMPLEMENTATION PLANS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What we need to do</a:t>
          </a:r>
          <a:endParaRPr lang="en-US" sz="1600" kern="1200" dirty="0"/>
        </a:p>
      </dsp:txBody>
      <dsp:txXfrm>
        <a:off x="1379764" y="3660406"/>
        <a:ext cx="5124839" cy="732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67563-B6B3-6A45-90EA-C1A2FDC9155D}">
      <dsp:nvSpPr>
        <dsp:cNvPr id="0" name=""/>
        <dsp:cNvSpPr/>
      </dsp:nvSpPr>
      <dsp:spPr>
        <a:xfrm>
          <a:off x="724436" y="881469"/>
          <a:ext cx="2647374" cy="91939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3F0B22-69D2-B141-A48A-8D37555DDC6D}">
      <dsp:nvSpPr>
        <dsp:cNvPr id="0" name=""/>
        <dsp:cNvSpPr/>
      </dsp:nvSpPr>
      <dsp:spPr>
        <a:xfrm>
          <a:off x="1795699" y="3132763"/>
          <a:ext cx="513057" cy="328356"/>
        </a:xfrm>
        <a:prstGeom prst="down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98216D9-79A2-4041-B7DB-C409E62C1B0F}">
      <dsp:nvSpPr>
        <dsp:cNvPr id="0" name=""/>
        <dsp:cNvSpPr/>
      </dsp:nvSpPr>
      <dsp:spPr>
        <a:xfrm>
          <a:off x="820891" y="3395448"/>
          <a:ext cx="2462673" cy="6156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EGI Contributions</a:t>
          </a:r>
          <a:endParaRPr lang="en-US" sz="2100" kern="1200" dirty="0"/>
        </a:p>
      </dsp:txBody>
      <dsp:txXfrm>
        <a:off x="820891" y="3395448"/>
        <a:ext cx="2462673" cy="615668"/>
      </dsp:txXfrm>
    </dsp:sp>
    <dsp:sp modelId="{3DA6E389-334A-104C-A08D-F77E871CFAEB}">
      <dsp:nvSpPr>
        <dsp:cNvPr id="0" name=""/>
        <dsp:cNvSpPr/>
      </dsp:nvSpPr>
      <dsp:spPr>
        <a:xfrm>
          <a:off x="1686931" y="1871874"/>
          <a:ext cx="923502" cy="923502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Innovation Union</a:t>
          </a:r>
          <a:endParaRPr lang="en-US" sz="1100" kern="1200" dirty="0"/>
        </a:p>
      </dsp:txBody>
      <dsp:txXfrm>
        <a:off x="1822175" y="2007118"/>
        <a:ext cx="653014" cy="653014"/>
      </dsp:txXfrm>
    </dsp:sp>
    <dsp:sp modelId="{8A3FBAC1-31D6-B044-827F-B977B1A58D85}">
      <dsp:nvSpPr>
        <dsp:cNvPr id="0" name=""/>
        <dsp:cNvSpPr/>
      </dsp:nvSpPr>
      <dsp:spPr>
        <a:xfrm>
          <a:off x="1026113" y="1179042"/>
          <a:ext cx="923502" cy="923502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Digital Agenda for Europe</a:t>
          </a:r>
          <a:endParaRPr lang="en-US" sz="1100" kern="1200" dirty="0"/>
        </a:p>
      </dsp:txBody>
      <dsp:txXfrm>
        <a:off x="1161357" y="1314286"/>
        <a:ext cx="653014" cy="653014"/>
      </dsp:txXfrm>
    </dsp:sp>
    <dsp:sp modelId="{41DADC8E-47CF-9042-8FC4-6C602CB179DE}">
      <dsp:nvSpPr>
        <dsp:cNvPr id="0" name=""/>
        <dsp:cNvSpPr/>
      </dsp:nvSpPr>
      <dsp:spPr>
        <a:xfrm>
          <a:off x="1970138" y="955760"/>
          <a:ext cx="923502" cy="92350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EU2020</a:t>
          </a:r>
          <a:endParaRPr lang="en-US" sz="1100" kern="1200" dirty="0"/>
        </a:p>
      </dsp:txBody>
      <dsp:txXfrm>
        <a:off x="2105382" y="1091004"/>
        <a:ext cx="653014" cy="653014"/>
      </dsp:txXfrm>
    </dsp:sp>
    <dsp:sp modelId="{D91AD395-E3BF-1947-BCCC-A0EB2A6D5260}">
      <dsp:nvSpPr>
        <dsp:cNvPr id="0" name=""/>
        <dsp:cNvSpPr/>
      </dsp:nvSpPr>
      <dsp:spPr>
        <a:xfrm>
          <a:off x="615668" y="768596"/>
          <a:ext cx="2873119" cy="2298495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57EEC9-963C-A74D-AAD4-653716E6868D}">
      <dsp:nvSpPr>
        <dsp:cNvPr id="0" name=""/>
        <dsp:cNvSpPr/>
      </dsp:nvSpPr>
      <dsp:spPr>
        <a:xfrm>
          <a:off x="1779" y="0"/>
          <a:ext cx="1745977" cy="365180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Technology</a:t>
          </a:r>
          <a:endParaRPr lang="en-US" sz="2600" kern="1200" dirty="0"/>
        </a:p>
      </dsp:txBody>
      <dsp:txXfrm>
        <a:off x="1779" y="0"/>
        <a:ext cx="1745977" cy="1095541"/>
      </dsp:txXfrm>
    </dsp:sp>
    <dsp:sp modelId="{08B2ED3B-66D6-8944-A697-D8403E036221}">
      <dsp:nvSpPr>
        <dsp:cNvPr id="0" name=""/>
        <dsp:cNvSpPr/>
      </dsp:nvSpPr>
      <dsp:spPr>
        <a:xfrm>
          <a:off x="197761" y="1075511"/>
          <a:ext cx="1396781" cy="5592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TCB</a:t>
          </a:r>
          <a:endParaRPr lang="en-US" sz="1700" kern="1200" dirty="0"/>
        </a:p>
      </dsp:txBody>
      <dsp:txXfrm>
        <a:off x="214141" y="1091891"/>
        <a:ext cx="1364021" cy="526501"/>
      </dsp:txXfrm>
    </dsp:sp>
    <dsp:sp modelId="{A5B478D5-AF22-D940-B5D8-A629607C1C91}">
      <dsp:nvSpPr>
        <dsp:cNvPr id="0" name=""/>
        <dsp:cNvSpPr/>
      </dsp:nvSpPr>
      <dsp:spPr>
        <a:xfrm>
          <a:off x="212553" y="3024332"/>
          <a:ext cx="1396781" cy="55346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Accounting TF</a:t>
          </a:r>
          <a:endParaRPr lang="en-US" sz="1700" kern="1200" dirty="0"/>
        </a:p>
      </dsp:txBody>
      <dsp:txXfrm>
        <a:off x="228764" y="3040543"/>
        <a:ext cx="1364359" cy="521047"/>
      </dsp:txXfrm>
    </dsp:sp>
    <dsp:sp modelId="{503EE713-E055-3040-BBE5-B7E402B2140F}">
      <dsp:nvSpPr>
        <dsp:cNvPr id="0" name=""/>
        <dsp:cNvSpPr/>
      </dsp:nvSpPr>
      <dsp:spPr>
        <a:xfrm>
          <a:off x="212553" y="1728197"/>
          <a:ext cx="1396781" cy="52367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FedCloud</a:t>
          </a:r>
          <a:r>
            <a:rPr lang="en-US" sz="1700" kern="1200" dirty="0" smtClean="0"/>
            <a:t> TF</a:t>
          </a:r>
          <a:endParaRPr lang="en-US" sz="1700" kern="1200" dirty="0"/>
        </a:p>
      </dsp:txBody>
      <dsp:txXfrm>
        <a:off x="227891" y="1743535"/>
        <a:ext cx="1366105" cy="493003"/>
      </dsp:txXfrm>
    </dsp:sp>
    <dsp:sp modelId="{4F9F824C-AA00-EF4A-82D1-140F8C9D8665}">
      <dsp:nvSpPr>
        <dsp:cNvPr id="0" name=""/>
        <dsp:cNvSpPr/>
      </dsp:nvSpPr>
      <dsp:spPr>
        <a:xfrm>
          <a:off x="1878704" y="0"/>
          <a:ext cx="1745977" cy="365180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Security</a:t>
          </a:r>
          <a:endParaRPr lang="en-US" sz="2600" kern="1200" dirty="0"/>
        </a:p>
      </dsp:txBody>
      <dsp:txXfrm>
        <a:off x="1878704" y="0"/>
        <a:ext cx="1745977" cy="1095541"/>
      </dsp:txXfrm>
    </dsp:sp>
    <dsp:sp modelId="{C11F3355-6AE3-4072-9110-F01FE5B4E186}">
      <dsp:nvSpPr>
        <dsp:cNvPr id="0" name=""/>
        <dsp:cNvSpPr/>
      </dsp:nvSpPr>
      <dsp:spPr>
        <a:xfrm>
          <a:off x="2053302" y="1069955"/>
          <a:ext cx="1396781" cy="54285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SPG</a:t>
          </a:r>
          <a:endParaRPr lang="en-US" sz="1700" kern="1200" dirty="0"/>
        </a:p>
      </dsp:txBody>
      <dsp:txXfrm>
        <a:off x="2069202" y="1085855"/>
        <a:ext cx="1364981" cy="511059"/>
      </dsp:txXfrm>
    </dsp:sp>
    <dsp:sp modelId="{3622C1FF-D320-4505-B9A6-A926DF7E9D7E}">
      <dsp:nvSpPr>
        <dsp:cNvPr id="0" name=""/>
        <dsp:cNvSpPr/>
      </dsp:nvSpPr>
      <dsp:spPr>
        <a:xfrm>
          <a:off x="2053302" y="1707799"/>
          <a:ext cx="1396781" cy="5862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SCG</a:t>
          </a:r>
          <a:endParaRPr lang="en-US" sz="1700" kern="1200" dirty="0"/>
        </a:p>
      </dsp:txBody>
      <dsp:txXfrm>
        <a:off x="2070474" y="1724971"/>
        <a:ext cx="1362437" cy="551953"/>
      </dsp:txXfrm>
    </dsp:sp>
    <dsp:sp modelId="{FDC9BE7C-721E-46A1-A34E-8EE47B50E3C0}">
      <dsp:nvSpPr>
        <dsp:cNvPr id="0" name=""/>
        <dsp:cNvSpPr/>
      </dsp:nvSpPr>
      <dsp:spPr>
        <a:xfrm>
          <a:off x="3755630" y="0"/>
          <a:ext cx="1745977" cy="365180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Operations</a:t>
          </a:r>
          <a:endParaRPr lang="en-GB" sz="2600" kern="1200"/>
        </a:p>
      </dsp:txBody>
      <dsp:txXfrm>
        <a:off x="3755630" y="0"/>
        <a:ext cx="1745977" cy="1095541"/>
      </dsp:txXfrm>
    </dsp:sp>
    <dsp:sp modelId="{3653C915-2BA8-D046-A7DA-5E5B02FBFE31}">
      <dsp:nvSpPr>
        <dsp:cNvPr id="0" name=""/>
        <dsp:cNvSpPr/>
      </dsp:nvSpPr>
      <dsp:spPr>
        <a:xfrm>
          <a:off x="3930227" y="1041803"/>
          <a:ext cx="1396781" cy="6042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OMB</a:t>
          </a:r>
          <a:endParaRPr lang="en-US" sz="1700" kern="1200" dirty="0"/>
        </a:p>
      </dsp:txBody>
      <dsp:txXfrm>
        <a:off x="3947924" y="1059500"/>
        <a:ext cx="1361387" cy="568824"/>
      </dsp:txXfrm>
    </dsp:sp>
    <dsp:sp modelId="{34D9299B-67E1-6E4A-A047-4D02F36CE197}">
      <dsp:nvSpPr>
        <dsp:cNvPr id="0" name=""/>
        <dsp:cNvSpPr/>
      </dsp:nvSpPr>
      <dsp:spPr>
        <a:xfrm>
          <a:off x="3930227" y="1730278"/>
          <a:ext cx="1396781" cy="54801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OTAG</a:t>
          </a:r>
          <a:endParaRPr lang="en-US" sz="1700" kern="1200" dirty="0"/>
        </a:p>
      </dsp:txBody>
      <dsp:txXfrm>
        <a:off x="3946278" y="1746329"/>
        <a:ext cx="1364679" cy="515908"/>
      </dsp:txXfrm>
    </dsp:sp>
    <dsp:sp modelId="{F522C09E-724B-7947-A6DE-CCADAAC87F41}">
      <dsp:nvSpPr>
        <dsp:cNvPr id="0" name=""/>
        <dsp:cNvSpPr/>
      </dsp:nvSpPr>
      <dsp:spPr>
        <a:xfrm>
          <a:off x="5632555" y="0"/>
          <a:ext cx="1745977" cy="365180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Users</a:t>
          </a:r>
          <a:endParaRPr lang="en-US" sz="2600" kern="1200" dirty="0"/>
        </a:p>
      </dsp:txBody>
      <dsp:txXfrm>
        <a:off x="5632555" y="0"/>
        <a:ext cx="1745977" cy="1095541"/>
      </dsp:txXfrm>
    </dsp:sp>
    <dsp:sp modelId="{B8C10021-6C8E-5843-8121-648E34210D40}">
      <dsp:nvSpPr>
        <dsp:cNvPr id="0" name=""/>
        <dsp:cNvSpPr/>
      </dsp:nvSpPr>
      <dsp:spPr>
        <a:xfrm>
          <a:off x="5825758" y="1054311"/>
          <a:ext cx="1396781" cy="5917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UCB</a:t>
          </a:r>
          <a:endParaRPr lang="en-US" sz="1700" kern="1200" dirty="0"/>
        </a:p>
      </dsp:txBody>
      <dsp:txXfrm>
        <a:off x="5843089" y="1071642"/>
        <a:ext cx="1362119" cy="5570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977D3F-0CAB-7742-B452-F02C87B1FF72}">
      <dsp:nvSpPr>
        <dsp:cNvPr id="0" name=""/>
        <dsp:cNvSpPr/>
      </dsp:nvSpPr>
      <dsp:spPr>
        <a:xfrm>
          <a:off x="5036185" y="2418243"/>
          <a:ext cx="2091615" cy="25824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MAPPER, GISELA, </a:t>
          </a:r>
          <a:r>
            <a:rPr lang="en-US" sz="1400" kern="1200" dirty="0" err="1" smtClean="0"/>
            <a:t>gSLM</a:t>
          </a:r>
          <a:r>
            <a:rPr lang="en-US" sz="1400" kern="1200" dirty="0" smtClean="0"/>
            <a:t>, e-</a:t>
          </a:r>
          <a:r>
            <a:rPr lang="en-US" sz="1400" kern="1200" dirty="0" err="1" smtClean="0"/>
            <a:t>ScienceTalk</a:t>
          </a:r>
          <a:r>
            <a:rPr lang="en-US" sz="1400" kern="1200" dirty="0" smtClean="0"/>
            <a:t>, DECIDE, CHAIN, EDGI, </a:t>
          </a:r>
          <a:r>
            <a:rPr lang="en-US" sz="1400" kern="1200" dirty="0" err="1" smtClean="0"/>
            <a:t>ScalaLife</a:t>
          </a:r>
          <a:r>
            <a:rPr lang="en-US" sz="1400" kern="1200" dirty="0" smtClean="0"/>
            <a:t>, SCI-BUS, SHIWA, SIENA, e-</a:t>
          </a:r>
          <a:r>
            <a:rPr lang="en-US" sz="1400" kern="1200" dirty="0" err="1" smtClean="0"/>
            <a:t>nventory</a:t>
          </a:r>
          <a:r>
            <a:rPr lang="en-US" sz="1400" kern="1200" dirty="0" smtClean="0"/>
            <a:t>   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/>
              </a:solidFill>
            </a:rPr>
            <a:t>DANTE*</a:t>
          </a:r>
          <a:endParaRPr lang="en-US" sz="1400" kern="1200" dirty="0">
            <a:solidFill>
              <a:srgbClr val="000000"/>
            </a:solidFill>
          </a:endParaRPr>
        </a:p>
      </dsp:txBody>
      <dsp:txXfrm>
        <a:off x="5706553" y="3106730"/>
        <a:ext cx="1378364" cy="1851046"/>
      </dsp:txXfrm>
    </dsp:sp>
    <dsp:sp modelId="{52874E04-3795-C94A-8251-8AD74B83E474}">
      <dsp:nvSpPr>
        <dsp:cNvPr id="0" name=""/>
        <dsp:cNvSpPr/>
      </dsp:nvSpPr>
      <dsp:spPr>
        <a:xfrm>
          <a:off x="413007" y="3228740"/>
          <a:ext cx="2435906" cy="15779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WLCG, </a:t>
          </a:r>
          <a:r>
            <a:rPr lang="en-US" sz="1400" kern="1200" dirty="0" err="1" smtClean="0"/>
            <a:t>WeNMR</a:t>
          </a:r>
          <a:r>
            <a:rPr lang="en-US" sz="1400" kern="1200" dirty="0" smtClean="0"/>
            <a:t>, HMRC, LSGC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err="1" smtClean="0"/>
            <a:t>LoI</a:t>
          </a:r>
          <a:r>
            <a:rPr lang="en-US" sz="1400" kern="1200" dirty="0" smtClean="0"/>
            <a:t> with DARIAH/CLARIN</a:t>
          </a:r>
          <a:endParaRPr lang="en-US" sz="1400" kern="1200" dirty="0"/>
        </a:p>
      </dsp:txBody>
      <dsp:txXfrm>
        <a:off x="447669" y="3657880"/>
        <a:ext cx="1635810" cy="1114112"/>
      </dsp:txXfrm>
    </dsp:sp>
    <dsp:sp modelId="{5492233D-D55E-344C-AB04-A1F9A93C88F2}">
      <dsp:nvSpPr>
        <dsp:cNvPr id="0" name=""/>
        <dsp:cNvSpPr/>
      </dsp:nvSpPr>
      <dsp:spPr>
        <a:xfrm>
          <a:off x="4591632" y="518260"/>
          <a:ext cx="2435906" cy="15779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Latin-America, South Africa, Ukraine</a:t>
          </a:r>
          <a:endParaRPr lang="en-US" sz="1400" kern="1200" dirty="0"/>
        </a:p>
      </dsp:txBody>
      <dsp:txXfrm>
        <a:off x="5357066" y="552922"/>
        <a:ext cx="1635810" cy="1114112"/>
      </dsp:txXfrm>
    </dsp:sp>
    <dsp:sp modelId="{E50AAD97-F2DF-7B49-9E41-E0F9D3669F88}">
      <dsp:nvSpPr>
        <dsp:cNvPr id="0" name=""/>
        <dsp:cNvSpPr/>
      </dsp:nvSpPr>
      <dsp:spPr>
        <a:xfrm>
          <a:off x="413007" y="554962"/>
          <a:ext cx="2435906" cy="9729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EMI, IGE, </a:t>
          </a:r>
          <a:r>
            <a:rPr lang="en-US" sz="1400" kern="1200" dirty="0" err="1" smtClean="0"/>
            <a:t>StratusLab</a:t>
          </a:r>
          <a:r>
            <a:rPr lang="en-US" sz="1400" kern="1200" dirty="0" smtClean="0"/>
            <a:t>, SAGA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/>
              </a:solidFill>
            </a:rPr>
            <a:t>UVACSE*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434379" y="576334"/>
        <a:ext cx="1662390" cy="686939"/>
      </dsp:txXfrm>
    </dsp:sp>
    <dsp:sp modelId="{D1418448-AAF7-9144-9AA2-4AA45B15F744}">
      <dsp:nvSpPr>
        <dsp:cNvPr id="0" name=""/>
        <dsp:cNvSpPr/>
      </dsp:nvSpPr>
      <dsp:spPr>
        <a:xfrm>
          <a:off x="1433721" y="407861"/>
          <a:ext cx="2135116" cy="2135116"/>
        </a:xfrm>
        <a:prstGeom prst="pieWedg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Technology Providers</a:t>
          </a:r>
          <a:endParaRPr lang="en-US" sz="2000" kern="1200" dirty="0"/>
        </a:p>
      </dsp:txBody>
      <dsp:txXfrm>
        <a:off x="2059082" y="1033222"/>
        <a:ext cx="1509755" cy="1509755"/>
      </dsp:txXfrm>
    </dsp:sp>
    <dsp:sp modelId="{C473C492-F587-184A-AF69-305CAB4B3724}">
      <dsp:nvSpPr>
        <dsp:cNvPr id="0" name=""/>
        <dsp:cNvSpPr/>
      </dsp:nvSpPr>
      <dsp:spPr>
        <a:xfrm rot="5400000">
          <a:off x="3667457" y="407861"/>
          <a:ext cx="2135116" cy="2135116"/>
        </a:xfrm>
        <a:prstGeom prst="pieWedg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Resource Providers</a:t>
          </a:r>
          <a:endParaRPr lang="en-US" sz="2000" kern="1200" dirty="0"/>
        </a:p>
      </dsp:txBody>
      <dsp:txXfrm rot="-5400000">
        <a:off x="3667457" y="1033222"/>
        <a:ext cx="1509755" cy="1509755"/>
      </dsp:txXfrm>
    </dsp:sp>
    <dsp:sp modelId="{DD2DF2A8-E842-904A-9DCE-012488ED6CAC}">
      <dsp:nvSpPr>
        <dsp:cNvPr id="0" name=""/>
        <dsp:cNvSpPr/>
      </dsp:nvSpPr>
      <dsp:spPr>
        <a:xfrm rot="10800000">
          <a:off x="3667457" y="2641597"/>
          <a:ext cx="2135116" cy="2135116"/>
        </a:xfrm>
        <a:prstGeom prst="pieWedg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Others</a:t>
          </a:r>
          <a:endParaRPr lang="en-US" sz="2000" kern="1200" dirty="0"/>
        </a:p>
      </dsp:txBody>
      <dsp:txXfrm rot="10800000">
        <a:off x="3667457" y="2641597"/>
        <a:ext cx="1509755" cy="1509755"/>
      </dsp:txXfrm>
    </dsp:sp>
    <dsp:sp modelId="{88C55CD2-BF45-D145-A92F-392809708C32}">
      <dsp:nvSpPr>
        <dsp:cNvPr id="0" name=""/>
        <dsp:cNvSpPr/>
      </dsp:nvSpPr>
      <dsp:spPr>
        <a:xfrm rot="16200000">
          <a:off x="1433721" y="2641597"/>
          <a:ext cx="2135116" cy="2135116"/>
        </a:xfrm>
        <a:prstGeom prst="pieWedg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VRCs</a:t>
          </a:r>
          <a:endParaRPr lang="en-US" sz="2000" kern="1200" dirty="0"/>
        </a:p>
      </dsp:txBody>
      <dsp:txXfrm rot="5400000">
        <a:off x="2059082" y="2641597"/>
        <a:ext cx="1509755" cy="1509755"/>
      </dsp:txXfrm>
    </dsp:sp>
    <dsp:sp modelId="{1ED831B1-FC7F-4748-BC37-788F68F8A467}">
      <dsp:nvSpPr>
        <dsp:cNvPr id="0" name=""/>
        <dsp:cNvSpPr/>
      </dsp:nvSpPr>
      <dsp:spPr>
        <a:xfrm>
          <a:off x="3249556" y="2148499"/>
          <a:ext cx="737182" cy="641028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42CB3DE-A14E-4C46-B823-CC6BEECA7911}">
      <dsp:nvSpPr>
        <dsp:cNvPr id="0" name=""/>
        <dsp:cNvSpPr/>
      </dsp:nvSpPr>
      <dsp:spPr>
        <a:xfrm rot="10800000">
          <a:off x="3249556" y="2395048"/>
          <a:ext cx="737182" cy="641028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52820A-BBC6-AC43-9EB5-B85B3E68E88C}">
      <dsp:nvSpPr>
        <dsp:cNvPr id="0" name=""/>
        <dsp:cNvSpPr/>
      </dsp:nvSpPr>
      <dsp:spPr>
        <a:xfrm>
          <a:off x="675627" y="1089665"/>
          <a:ext cx="1169229" cy="116940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FCD25B-D16E-334C-8DCA-981113510D7F}">
      <dsp:nvSpPr>
        <dsp:cNvPr id="0" name=""/>
        <dsp:cNvSpPr/>
      </dsp:nvSpPr>
      <dsp:spPr>
        <a:xfrm>
          <a:off x="934066" y="1511857"/>
          <a:ext cx="649718" cy="324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Negotiate</a:t>
          </a:r>
          <a:endParaRPr lang="en-US" sz="1200" kern="1200" dirty="0"/>
        </a:p>
      </dsp:txBody>
      <dsp:txXfrm>
        <a:off x="934066" y="1511857"/>
        <a:ext cx="649718" cy="324781"/>
      </dsp:txXfrm>
    </dsp:sp>
    <dsp:sp modelId="{C3C82570-E3C3-E042-A3BF-D09842D02A0A}">
      <dsp:nvSpPr>
        <dsp:cNvPr id="0" name=""/>
        <dsp:cNvSpPr/>
      </dsp:nvSpPr>
      <dsp:spPr>
        <a:xfrm>
          <a:off x="350878" y="1761577"/>
          <a:ext cx="1169229" cy="116940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CCE44A-79D2-DB48-93A1-19931D953ECC}">
      <dsp:nvSpPr>
        <dsp:cNvPr id="0" name=""/>
        <dsp:cNvSpPr/>
      </dsp:nvSpPr>
      <dsp:spPr>
        <a:xfrm>
          <a:off x="610634" y="2187655"/>
          <a:ext cx="649718" cy="324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Execute</a:t>
          </a:r>
          <a:endParaRPr lang="en-US" sz="1200" kern="1200" dirty="0"/>
        </a:p>
      </dsp:txBody>
      <dsp:txXfrm>
        <a:off x="610634" y="2187655"/>
        <a:ext cx="649718" cy="324781"/>
      </dsp:txXfrm>
    </dsp:sp>
    <dsp:sp modelId="{DA631387-EB15-FC41-AFF2-742A8E0F268F}">
      <dsp:nvSpPr>
        <dsp:cNvPr id="0" name=""/>
        <dsp:cNvSpPr/>
      </dsp:nvSpPr>
      <dsp:spPr>
        <a:xfrm>
          <a:off x="758846" y="2513894"/>
          <a:ext cx="1004549" cy="100495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C9B0E9-6F35-514D-8559-7622BCC83322}">
      <dsp:nvSpPr>
        <dsp:cNvPr id="0" name=""/>
        <dsp:cNvSpPr/>
      </dsp:nvSpPr>
      <dsp:spPr>
        <a:xfrm>
          <a:off x="935603" y="2864424"/>
          <a:ext cx="649718" cy="3247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Close</a:t>
          </a:r>
          <a:endParaRPr lang="en-US" sz="1200" kern="1200" dirty="0"/>
        </a:p>
      </dsp:txBody>
      <dsp:txXfrm>
        <a:off x="935603" y="2864424"/>
        <a:ext cx="649718" cy="3247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D85-B8E4-154C-87D5-A4033284A2B0}" type="datetimeFigureOut">
              <a:rPr lang="en-US" smtClean="0"/>
              <a:t>25/06/2012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6EA36-F66B-884C-8087-7C78378FA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3617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9C0BA9-8270-461C-BA30-E325EBD4642F}" type="datetimeFigureOut">
              <a:rPr lang="en-US"/>
              <a:pPr>
                <a:defRPr/>
              </a:pPr>
              <a:t>25/06/2012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86FC97E-D4CA-4D5D-8F3D-BA3B2C598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96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61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7492A5-CA6B-4884-B35F-8B1D82C935B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79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85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90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604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PM18: Small effort throughout NGIs as an NGI international task, moved to support VT projects and NILs</a:t>
            </a:r>
          </a:p>
          <a:p>
            <a:r>
              <a:rPr lang="en-US" dirty="0" smtClean="0"/>
              <a:t>FOM and STFC activities will be presented within SA1 presentation within the context of security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37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D2.30: market analysis, value analysis, ecosystem definition, EU2020 impact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D2.18: SWOT, Lean</a:t>
            </a:r>
            <a:r>
              <a:rPr lang="en-US" baseline="0" dirty="0" smtClean="0"/>
              <a:t> canvas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D1.9: strategy map + balanced scorecard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Value Prop: Empowering digital</a:t>
            </a:r>
            <a:r>
              <a:rPr lang="en-US" baseline="0" dirty="0" smtClean="0"/>
              <a:t> research and research collaborations in Europe and beyond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17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 linear value-chain -&gt; network of organizations exchanging</a:t>
            </a:r>
            <a:r>
              <a:rPr lang="en-US" baseline="0" dirty="0" smtClean="0"/>
              <a:t> value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Interoperable: allowing, through open standards, the exchange, reuse, interchangeability and interpretation of data across diverse architectures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User-Centric: prioritizing services fulﬁlling user requirements over perceived hardware or software constraints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Collaborative: permitting other stakeholders to create, grow and reform communities of interested parties that can leverage strengths, solve common problems, innovate and build upon existing efforts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Sustainable: maintaining balance and resiliency while addressing organizational, technical, ﬁnancial and legal issues in a manner that allows an ecosystem to thrive and evolve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Flexible: adapting seamlessly and quickly to new information, technologies, protocols and relationships while integrating them as warranted into market-making and government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865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01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85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573B07-2C8A-4EFD-ABF6-75147FCB4920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85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6FC97E-D4CA-4D5D-8F3D-BA3B2C59812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81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58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74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3C9E4-42E2-402A-B0B1-17451789FE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59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21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3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4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5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6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5000" rIns="90000" bIns="45000"/>
            <a:lstStyle>
              <a:lvl1pPr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en-GB" sz="3200" b="1">
                  <a:solidFill>
                    <a:srgbClr val="FFFFFF"/>
                  </a:solidFill>
                  <a:ea typeface="SimSun" pitchFamily="2" charset="-122"/>
                </a:rPr>
                <a:t>EGI-InSPIRE</a:t>
              </a:r>
            </a:p>
          </p:txBody>
        </p:sp>
      </p:grpSp>
      <p:pic>
        <p:nvPicPr>
          <p:cNvPr id="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9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30" name="Rectangle 18"/>
          <p:cNvSpPr>
            <a:spLocks noChangeArrowheads="1"/>
          </p:cNvSpPr>
          <p:nvPr userDrawn="1"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4" Type="http://schemas.openxmlformats.org/officeDocument/2006/relationships/theme" Target="../theme/theme2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theme" Target="../theme/theme3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035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37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1038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0" r:id="rId2"/>
    <p:sldLayoutId id="2147483661" r:id="rId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grpSp>
        <p:nvGrpSpPr>
          <p:cNvPr id="18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19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pic>
          <p:nvPicPr>
            <p:cNvPr id="20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22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>
                <a:gd name="T0" fmla="*/ 5000 w 5001"/>
                <a:gd name="T1" fmla="*/ 0 h 2721"/>
                <a:gd name="T2" fmla="*/ 5000 w 5001"/>
                <a:gd name="T3" fmla="*/ 2720 h 2721"/>
                <a:gd name="T4" fmla="*/ 0 w 5001"/>
                <a:gd name="T5" fmla="*/ 2720 h 2721"/>
                <a:gd name="T6" fmla="*/ 2000 w 5001"/>
                <a:gd name="T7" fmla="*/ 0 h 2721"/>
                <a:gd name="T8" fmla="*/ 5000 w 5001"/>
                <a:gd name="T9" fmla="*/ 0 h 27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NA2.3 - June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2F56AE5-EB24-4633-A586-FC60E5A6913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1" Type="http://schemas.microsoft.com/office/2007/relationships/diagramDrawing" Target="../diagrams/drawing5.xml"/><Relationship Id="rId12" Type="http://schemas.openxmlformats.org/officeDocument/2006/relationships/hyperlink" Target="http://www.egi.eu/community/collaborations/" TargetMode="External"/><Relationship Id="rId1" Type="http://schemas.openxmlformats.org/officeDocument/2006/relationships/slideLayout" Target="../slideLayouts/slideLayout8.xml"/><Relationship Id="rId2" Type="http://schemas.openxmlformats.org/officeDocument/2006/relationships/diagramData" Target="../diagrams/data4.xml"/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7" Type="http://schemas.openxmlformats.org/officeDocument/2006/relationships/diagramData" Target="../diagrams/data5.xml"/><Relationship Id="rId8" Type="http://schemas.openxmlformats.org/officeDocument/2006/relationships/diagramLayout" Target="../diagrams/layout5.xml"/><Relationship Id="rId9" Type="http://schemas.openxmlformats.org/officeDocument/2006/relationships/diagramQuickStyle" Target="../diagrams/quickStyle5.xml"/><Relationship Id="rId10" Type="http://schemas.openxmlformats.org/officeDocument/2006/relationships/diagramColors" Target="../diagrams/colors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o.egi.eu/oie" TargetMode="External"/><Relationship Id="rId4" Type="http://schemas.openxmlformats.org/officeDocument/2006/relationships/image" Target="../media/image5.tiff"/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hyperlink" Target="http://go.egi.eu/1040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NA2.3 – Strategic Planning and Policy Support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Sergio </a:t>
            </a:r>
            <a:r>
              <a:rPr lang="en-GB" dirty="0" err="1" smtClean="0"/>
              <a:t>Andreozzi</a:t>
            </a:r>
            <a:endParaRPr lang="en-GB" dirty="0" smtClean="0"/>
          </a:p>
          <a:p>
            <a:r>
              <a:rPr lang="en-GB" sz="2400" dirty="0" smtClean="0"/>
              <a:t>EGI-</a:t>
            </a:r>
            <a:r>
              <a:rPr lang="en-GB" sz="2400" dirty="0" err="1" smtClean="0"/>
              <a:t>InSPIRE</a:t>
            </a:r>
            <a:r>
              <a:rPr lang="en-GB" sz="2400" dirty="0" smtClean="0"/>
              <a:t> NA2.3 Task Leader</a:t>
            </a:r>
          </a:p>
          <a:p>
            <a:r>
              <a:rPr lang="en-GB" sz="2400" dirty="0" smtClean="0"/>
              <a:t>EGI.eu Strategy &amp; Policy Manager</a:t>
            </a:r>
            <a:endParaRPr lang="en-GB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NA2.3 - June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176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1007" y="1146663"/>
            <a:ext cx="7019385" cy="4320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Strategic Planning:</a:t>
            </a:r>
            <a:br>
              <a:rPr lang="en-US" sz="3600" dirty="0" smtClean="0"/>
            </a:br>
            <a:r>
              <a:rPr lang="en-US" sz="2800" dirty="0" smtClean="0"/>
              <a:t> </a:t>
            </a:r>
            <a:r>
              <a:rPr lang="en-US" sz="2400" dirty="0" smtClean="0"/>
              <a:t>Business Space for Tech/Resource Providers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5603908" y="1126174"/>
            <a:ext cx="2495467" cy="1898224"/>
          </a:xfrm>
          <a:custGeom>
            <a:avLst/>
            <a:gdLst>
              <a:gd name="connsiteX0" fmla="*/ 101901 w 1552158"/>
              <a:gd name="connsiteY0" fmla="*/ 400922 h 1453288"/>
              <a:gd name="connsiteX1" fmla="*/ 42136 w 1552158"/>
              <a:gd name="connsiteY1" fmla="*/ 1162922 h 1453288"/>
              <a:gd name="connsiteX2" fmla="*/ 609901 w 1552158"/>
              <a:gd name="connsiteY2" fmla="*/ 1446805 h 1453288"/>
              <a:gd name="connsiteX3" fmla="*/ 1297195 w 1552158"/>
              <a:gd name="connsiteY3" fmla="*/ 1297393 h 1453288"/>
              <a:gd name="connsiteX4" fmla="*/ 1551195 w 1552158"/>
              <a:gd name="connsiteY4" fmla="*/ 610099 h 1453288"/>
              <a:gd name="connsiteX5" fmla="*/ 1222489 w 1552158"/>
              <a:gd name="connsiteY5" fmla="*/ 72217 h 1453288"/>
              <a:gd name="connsiteX6" fmla="*/ 580018 w 1552158"/>
              <a:gd name="connsiteY6" fmla="*/ 42334 h 1453288"/>
              <a:gd name="connsiteX7" fmla="*/ 101901 w 1552158"/>
              <a:gd name="connsiteY7" fmla="*/ 400922 h 1453288"/>
              <a:gd name="connsiteX0" fmla="*/ 166527 w 1616784"/>
              <a:gd name="connsiteY0" fmla="*/ 400922 h 1456600"/>
              <a:gd name="connsiteX1" fmla="*/ 28687 w 1616784"/>
              <a:gd name="connsiteY1" fmla="*/ 1110931 h 1456600"/>
              <a:gd name="connsiteX2" fmla="*/ 674527 w 1616784"/>
              <a:gd name="connsiteY2" fmla="*/ 1446805 h 1456600"/>
              <a:gd name="connsiteX3" fmla="*/ 1361821 w 1616784"/>
              <a:gd name="connsiteY3" fmla="*/ 1297393 h 1456600"/>
              <a:gd name="connsiteX4" fmla="*/ 1615821 w 1616784"/>
              <a:gd name="connsiteY4" fmla="*/ 610099 h 1456600"/>
              <a:gd name="connsiteX5" fmla="*/ 1287115 w 1616784"/>
              <a:gd name="connsiteY5" fmla="*/ 72217 h 1456600"/>
              <a:gd name="connsiteX6" fmla="*/ 644644 w 1616784"/>
              <a:gd name="connsiteY6" fmla="*/ 42334 h 1456600"/>
              <a:gd name="connsiteX7" fmla="*/ 166527 w 1616784"/>
              <a:gd name="connsiteY7" fmla="*/ 400922 h 1456600"/>
              <a:gd name="connsiteX0" fmla="*/ 130188 w 1629243"/>
              <a:gd name="connsiteY0" fmla="*/ 399927 h 1455605"/>
              <a:gd name="connsiteX1" fmla="*/ 41146 w 1629243"/>
              <a:gd name="connsiteY1" fmla="*/ 1109936 h 1455605"/>
              <a:gd name="connsiteX2" fmla="*/ 686986 w 1629243"/>
              <a:gd name="connsiteY2" fmla="*/ 1445810 h 1455605"/>
              <a:gd name="connsiteX3" fmla="*/ 1374280 w 1629243"/>
              <a:gd name="connsiteY3" fmla="*/ 1296398 h 1455605"/>
              <a:gd name="connsiteX4" fmla="*/ 1628280 w 1629243"/>
              <a:gd name="connsiteY4" fmla="*/ 609104 h 1455605"/>
              <a:gd name="connsiteX5" fmla="*/ 1299574 w 1629243"/>
              <a:gd name="connsiteY5" fmla="*/ 71222 h 1455605"/>
              <a:gd name="connsiteX6" fmla="*/ 657103 w 1629243"/>
              <a:gd name="connsiteY6" fmla="*/ 41339 h 1455605"/>
              <a:gd name="connsiteX7" fmla="*/ 130188 w 1629243"/>
              <a:gd name="connsiteY7" fmla="*/ 399927 h 1455605"/>
              <a:gd name="connsiteX0" fmla="*/ 131629 w 1630659"/>
              <a:gd name="connsiteY0" fmla="*/ 399927 h 1365734"/>
              <a:gd name="connsiteX1" fmla="*/ 42587 w 1630659"/>
              <a:gd name="connsiteY1" fmla="*/ 1109936 h 1365734"/>
              <a:gd name="connsiteX2" fmla="*/ 707946 w 1630659"/>
              <a:gd name="connsiteY2" fmla="*/ 1321032 h 1365734"/>
              <a:gd name="connsiteX3" fmla="*/ 1375721 w 1630659"/>
              <a:gd name="connsiteY3" fmla="*/ 1296398 h 1365734"/>
              <a:gd name="connsiteX4" fmla="*/ 1629721 w 1630659"/>
              <a:gd name="connsiteY4" fmla="*/ 609104 h 1365734"/>
              <a:gd name="connsiteX5" fmla="*/ 1301015 w 1630659"/>
              <a:gd name="connsiteY5" fmla="*/ 71222 h 1365734"/>
              <a:gd name="connsiteX6" fmla="*/ 658544 w 1630659"/>
              <a:gd name="connsiteY6" fmla="*/ 41339 h 1365734"/>
              <a:gd name="connsiteX7" fmla="*/ 131629 w 1630659"/>
              <a:gd name="connsiteY7" fmla="*/ 399927 h 1365734"/>
              <a:gd name="connsiteX0" fmla="*/ 131629 w 1630020"/>
              <a:gd name="connsiteY0" fmla="*/ 399927 h 1321054"/>
              <a:gd name="connsiteX1" fmla="*/ 42587 w 1630020"/>
              <a:gd name="connsiteY1" fmla="*/ 1109936 h 1321054"/>
              <a:gd name="connsiteX2" fmla="*/ 707946 w 1630020"/>
              <a:gd name="connsiteY2" fmla="*/ 1321032 h 1321054"/>
              <a:gd name="connsiteX3" fmla="*/ 1346443 w 1630020"/>
              <a:gd name="connsiteY3" fmla="*/ 1119629 h 1321054"/>
              <a:gd name="connsiteX4" fmla="*/ 1629721 w 1630020"/>
              <a:gd name="connsiteY4" fmla="*/ 609104 h 1321054"/>
              <a:gd name="connsiteX5" fmla="*/ 1301015 w 1630020"/>
              <a:gd name="connsiteY5" fmla="*/ 71222 h 1321054"/>
              <a:gd name="connsiteX6" fmla="*/ 658544 w 1630020"/>
              <a:gd name="connsiteY6" fmla="*/ 41339 h 1321054"/>
              <a:gd name="connsiteX7" fmla="*/ 131629 w 1630020"/>
              <a:gd name="connsiteY7" fmla="*/ 399927 h 1321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30020" h="1321054">
                <a:moveTo>
                  <a:pt x="131629" y="399927"/>
                </a:moveTo>
                <a:cubicBezTo>
                  <a:pt x="28970" y="578026"/>
                  <a:pt x="-53466" y="956419"/>
                  <a:pt x="42587" y="1109936"/>
                </a:cubicBezTo>
                <a:cubicBezTo>
                  <a:pt x="138640" y="1263453"/>
                  <a:pt x="490637" y="1319417"/>
                  <a:pt x="707946" y="1321032"/>
                </a:cubicBezTo>
                <a:cubicBezTo>
                  <a:pt x="925255" y="1322648"/>
                  <a:pt x="1192814" y="1238284"/>
                  <a:pt x="1346443" y="1119629"/>
                </a:cubicBezTo>
                <a:cubicBezTo>
                  <a:pt x="1500072" y="1000974"/>
                  <a:pt x="1637292" y="783838"/>
                  <a:pt x="1629721" y="609104"/>
                </a:cubicBezTo>
                <a:cubicBezTo>
                  <a:pt x="1622150" y="434370"/>
                  <a:pt x="1462878" y="165849"/>
                  <a:pt x="1301015" y="71222"/>
                </a:cubicBezTo>
                <a:cubicBezTo>
                  <a:pt x="1139152" y="-23405"/>
                  <a:pt x="853442" y="-13445"/>
                  <a:pt x="658544" y="41339"/>
                </a:cubicBezTo>
                <a:cubicBezTo>
                  <a:pt x="463646" y="96123"/>
                  <a:pt x="234288" y="221828"/>
                  <a:pt x="131629" y="399927"/>
                </a:cubicBezTo>
                <a:close/>
              </a:path>
            </a:pathLst>
          </a:custGeom>
          <a:solidFill>
            <a:schemeClr val="accent2">
              <a:alpha val="9000"/>
            </a:schemeClr>
          </a:solidFill>
          <a:ln w="28575" cmpd="sng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017309" y="1096540"/>
            <a:ext cx="2390481" cy="1942089"/>
          </a:xfrm>
          <a:custGeom>
            <a:avLst/>
            <a:gdLst>
              <a:gd name="connsiteX0" fmla="*/ 101901 w 1552158"/>
              <a:gd name="connsiteY0" fmla="*/ 400922 h 1453288"/>
              <a:gd name="connsiteX1" fmla="*/ 42136 w 1552158"/>
              <a:gd name="connsiteY1" fmla="*/ 1162922 h 1453288"/>
              <a:gd name="connsiteX2" fmla="*/ 609901 w 1552158"/>
              <a:gd name="connsiteY2" fmla="*/ 1446805 h 1453288"/>
              <a:gd name="connsiteX3" fmla="*/ 1297195 w 1552158"/>
              <a:gd name="connsiteY3" fmla="*/ 1297393 h 1453288"/>
              <a:gd name="connsiteX4" fmla="*/ 1551195 w 1552158"/>
              <a:gd name="connsiteY4" fmla="*/ 610099 h 1453288"/>
              <a:gd name="connsiteX5" fmla="*/ 1222489 w 1552158"/>
              <a:gd name="connsiteY5" fmla="*/ 72217 h 1453288"/>
              <a:gd name="connsiteX6" fmla="*/ 580018 w 1552158"/>
              <a:gd name="connsiteY6" fmla="*/ 42334 h 1453288"/>
              <a:gd name="connsiteX7" fmla="*/ 101901 w 1552158"/>
              <a:gd name="connsiteY7" fmla="*/ 400922 h 1453288"/>
              <a:gd name="connsiteX0" fmla="*/ 108206 w 1558365"/>
              <a:gd name="connsiteY0" fmla="*/ 400922 h 1333622"/>
              <a:gd name="connsiteX1" fmla="*/ 48441 w 1558365"/>
              <a:gd name="connsiteY1" fmla="*/ 1162922 h 1333622"/>
              <a:gd name="connsiteX2" fmla="*/ 701458 w 1558365"/>
              <a:gd name="connsiteY2" fmla="*/ 1230067 h 1333622"/>
              <a:gd name="connsiteX3" fmla="*/ 1303500 w 1558365"/>
              <a:gd name="connsiteY3" fmla="*/ 1297393 h 1333622"/>
              <a:gd name="connsiteX4" fmla="*/ 1557500 w 1558365"/>
              <a:gd name="connsiteY4" fmla="*/ 610099 h 1333622"/>
              <a:gd name="connsiteX5" fmla="*/ 1228794 w 1558365"/>
              <a:gd name="connsiteY5" fmla="*/ 72217 h 1333622"/>
              <a:gd name="connsiteX6" fmla="*/ 586323 w 1558365"/>
              <a:gd name="connsiteY6" fmla="*/ 42334 h 1333622"/>
              <a:gd name="connsiteX7" fmla="*/ 108206 w 1558365"/>
              <a:gd name="connsiteY7" fmla="*/ 400922 h 1333622"/>
              <a:gd name="connsiteX0" fmla="*/ 108206 w 1558013"/>
              <a:gd name="connsiteY0" fmla="*/ 400922 h 1344253"/>
              <a:gd name="connsiteX1" fmla="*/ 48441 w 1558013"/>
              <a:gd name="connsiteY1" fmla="*/ 1162922 h 1344253"/>
              <a:gd name="connsiteX2" fmla="*/ 701458 w 1558013"/>
              <a:gd name="connsiteY2" fmla="*/ 1230067 h 1344253"/>
              <a:gd name="connsiteX3" fmla="*/ 1264159 w 1558013"/>
              <a:gd name="connsiteY3" fmla="*/ 1277254 h 1344253"/>
              <a:gd name="connsiteX4" fmla="*/ 1303500 w 1558013"/>
              <a:gd name="connsiteY4" fmla="*/ 1297393 h 1344253"/>
              <a:gd name="connsiteX5" fmla="*/ 1557500 w 1558013"/>
              <a:gd name="connsiteY5" fmla="*/ 610099 h 1344253"/>
              <a:gd name="connsiteX6" fmla="*/ 1228794 w 1558013"/>
              <a:gd name="connsiteY6" fmla="*/ 72217 h 1344253"/>
              <a:gd name="connsiteX7" fmla="*/ 586323 w 1558013"/>
              <a:gd name="connsiteY7" fmla="*/ 42334 h 1344253"/>
              <a:gd name="connsiteX8" fmla="*/ 108206 w 1558013"/>
              <a:gd name="connsiteY8" fmla="*/ 400922 h 1344253"/>
              <a:gd name="connsiteX0" fmla="*/ 108206 w 1558013"/>
              <a:gd name="connsiteY0" fmla="*/ 400922 h 1283190"/>
              <a:gd name="connsiteX1" fmla="*/ 48441 w 1558013"/>
              <a:gd name="connsiteY1" fmla="*/ 1162922 h 1283190"/>
              <a:gd name="connsiteX2" fmla="*/ 701458 w 1558013"/>
              <a:gd name="connsiteY2" fmla="*/ 1230067 h 1283190"/>
              <a:gd name="connsiteX3" fmla="*/ 1264159 w 1558013"/>
              <a:gd name="connsiteY3" fmla="*/ 1277254 h 1283190"/>
              <a:gd name="connsiteX4" fmla="*/ 1303500 w 1558013"/>
              <a:gd name="connsiteY4" fmla="*/ 1184313 h 1283190"/>
              <a:gd name="connsiteX5" fmla="*/ 1557500 w 1558013"/>
              <a:gd name="connsiteY5" fmla="*/ 610099 h 1283190"/>
              <a:gd name="connsiteX6" fmla="*/ 1228794 w 1558013"/>
              <a:gd name="connsiteY6" fmla="*/ 72217 h 1283190"/>
              <a:gd name="connsiteX7" fmla="*/ 586323 w 1558013"/>
              <a:gd name="connsiteY7" fmla="*/ 42334 h 1283190"/>
              <a:gd name="connsiteX8" fmla="*/ 108206 w 1558013"/>
              <a:gd name="connsiteY8" fmla="*/ 400922 h 1283190"/>
              <a:gd name="connsiteX0" fmla="*/ 27270 w 1477077"/>
              <a:gd name="connsiteY0" fmla="*/ 400922 h 1283190"/>
              <a:gd name="connsiteX1" fmla="*/ 119064 w 1477077"/>
              <a:gd name="connsiteY1" fmla="*/ 974456 h 1283190"/>
              <a:gd name="connsiteX2" fmla="*/ 620522 w 1477077"/>
              <a:gd name="connsiteY2" fmla="*/ 1230067 h 1283190"/>
              <a:gd name="connsiteX3" fmla="*/ 1183223 w 1477077"/>
              <a:gd name="connsiteY3" fmla="*/ 1277254 h 1283190"/>
              <a:gd name="connsiteX4" fmla="*/ 1222564 w 1477077"/>
              <a:gd name="connsiteY4" fmla="*/ 1184313 h 1283190"/>
              <a:gd name="connsiteX5" fmla="*/ 1476564 w 1477077"/>
              <a:gd name="connsiteY5" fmla="*/ 610099 h 1283190"/>
              <a:gd name="connsiteX6" fmla="*/ 1147858 w 1477077"/>
              <a:gd name="connsiteY6" fmla="*/ 72217 h 1283190"/>
              <a:gd name="connsiteX7" fmla="*/ 505387 w 1477077"/>
              <a:gd name="connsiteY7" fmla="*/ 42334 h 1283190"/>
              <a:gd name="connsiteX8" fmla="*/ 27270 w 1477077"/>
              <a:gd name="connsiteY8" fmla="*/ 400922 h 1283190"/>
              <a:gd name="connsiteX0" fmla="*/ 27270 w 1477111"/>
              <a:gd name="connsiteY0" fmla="*/ 400922 h 1245135"/>
              <a:gd name="connsiteX1" fmla="*/ 119064 w 1477111"/>
              <a:gd name="connsiteY1" fmla="*/ 974456 h 1245135"/>
              <a:gd name="connsiteX2" fmla="*/ 620522 w 1477111"/>
              <a:gd name="connsiteY2" fmla="*/ 1230067 h 1245135"/>
              <a:gd name="connsiteX3" fmla="*/ 1097971 w 1477111"/>
              <a:gd name="connsiteY3" fmla="*/ 1220714 h 1245135"/>
              <a:gd name="connsiteX4" fmla="*/ 1222564 w 1477111"/>
              <a:gd name="connsiteY4" fmla="*/ 1184313 h 1245135"/>
              <a:gd name="connsiteX5" fmla="*/ 1476564 w 1477111"/>
              <a:gd name="connsiteY5" fmla="*/ 610099 h 1245135"/>
              <a:gd name="connsiteX6" fmla="*/ 1147858 w 1477111"/>
              <a:gd name="connsiteY6" fmla="*/ 72217 h 1245135"/>
              <a:gd name="connsiteX7" fmla="*/ 505387 w 1477111"/>
              <a:gd name="connsiteY7" fmla="*/ 42334 h 1245135"/>
              <a:gd name="connsiteX8" fmla="*/ 27270 w 1477111"/>
              <a:gd name="connsiteY8" fmla="*/ 400922 h 1245135"/>
              <a:gd name="connsiteX0" fmla="*/ 27270 w 1477429"/>
              <a:gd name="connsiteY0" fmla="*/ 400922 h 1259426"/>
              <a:gd name="connsiteX1" fmla="*/ 119064 w 1477429"/>
              <a:gd name="connsiteY1" fmla="*/ 974456 h 1259426"/>
              <a:gd name="connsiteX2" fmla="*/ 620522 w 1477429"/>
              <a:gd name="connsiteY2" fmla="*/ 1230067 h 1259426"/>
              <a:gd name="connsiteX3" fmla="*/ 1222564 w 1477429"/>
              <a:gd name="connsiteY3" fmla="*/ 1184313 h 1259426"/>
              <a:gd name="connsiteX4" fmla="*/ 1476564 w 1477429"/>
              <a:gd name="connsiteY4" fmla="*/ 610099 h 1259426"/>
              <a:gd name="connsiteX5" fmla="*/ 1147858 w 1477429"/>
              <a:gd name="connsiteY5" fmla="*/ 72217 h 1259426"/>
              <a:gd name="connsiteX6" fmla="*/ 505387 w 1477429"/>
              <a:gd name="connsiteY6" fmla="*/ 42334 h 1259426"/>
              <a:gd name="connsiteX7" fmla="*/ 27270 w 1477429"/>
              <a:gd name="connsiteY7" fmla="*/ 400922 h 1259426"/>
              <a:gd name="connsiteX0" fmla="*/ 27270 w 1515155"/>
              <a:gd name="connsiteY0" fmla="*/ 400922 h 1252497"/>
              <a:gd name="connsiteX1" fmla="*/ 119064 w 1515155"/>
              <a:gd name="connsiteY1" fmla="*/ 974456 h 1252497"/>
              <a:gd name="connsiteX2" fmla="*/ 620522 w 1515155"/>
              <a:gd name="connsiteY2" fmla="*/ 1230067 h 1252497"/>
              <a:gd name="connsiteX3" fmla="*/ 1222564 w 1515155"/>
              <a:gd name="connsiteY3" fmla="*/ 1184313 h 1252497"/>
              <a:gd name="connsiteX4" fmla="*/ 1514453 w 1515155"/>
              <a:gd name="connsiteY4" fmla="*/ 742027 h 1252497"/>
              <a:gd name="connsiteX5" fmla="*/ 1147858 w 1515155"/>
              <a:gd name="connsiteY5" fmla="*/ 72217 h 1252497"/>
              <a:gd name="connsiteX6" fmla="*/ 505387 w 1515155"/>
              <a:gd name="connsiteY6" fmla="*/ 42334 h 1252497"/>
              <a:gd name="connsiteX7" fmla="*/ 27270 w 1515155"/>
              <a:gd name="connsiteY7" fmla="*/ 400922 h 1252497"/>
              <a:gd name="connsiteX0" fmla="*/ 27270 w 1515519"/>
              <a:gd name="connsiteY0" fmla="*/ 373295 h 1224870"/>
              <a:gd name="connsiteX1" fmla="*/ 119064 w 1515519"/>
              <a:gd name="connsiteY1" fmla="*/ 946829 h 1224870"/>
              <a:gd name="connsiteX2" fmla="*/ 620522 w 1515519"/>
              <a:gd name="connsiteY2" fmla="*/ 1202440 h 1224870"/>
              <a:gd name="connsiteX3" fmla="*/ 1222564 w 1515519"/>
              <a:gd name="connsiteY3" fmla="*/ 1156686 h 1224870"/>
              <a:gd name="connsiteX4" fmla="*/ 1514453 w 1515519"/>
              <a:gd name="connsiteY4" fmla="*/ 714400 h 1224870"/>
              <a:gd name="connsiteX5" fmla="*/ 1128913 w 1515519"/>
              <a:gd name="connsiteY5" fmla="*/ 119976 h 1224870"/>
              <a:gd name="connsiteX6" fmla="*/ 505387 w 1515519"/>
              <a:gd name="connsiteY6" fmla="*/ 14707 h 1224870"/>
              <a:gd name="connsiteX7" fmla="*/ 27270 w 1515519"/>
              <a:gd name="connsiteY7" fmla="*/ 373295 h 1224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15519" h="1224870">
                <a:moveTo>
                  <a:pt x="27270" y="373295"/>
                </a:moveTo>
                <a:cubicBezTo>
                  <a:pt x="-37117" y="528649"/>
                  <a:pt x="20189" y="808638"/>
                  <a:pt x="119064" y="946829"/>
                </a:cubicBezTo>
                <a:cubicBezTo>
                  <a:pt x="217939" y="1085020"/>
                  <a:pt x="436605" y="1167464"/>
                  <a:pt x="620522" y="1202440"/>
                </a:cubicBezTo>
                <a:cubicBezTo>
                  <a:pt x="804439" y="1237416"/>
                  <a:pt x="1073576" y="1238026"/>
                  <a:pt x="1222564" y="1156686"/>
                </a:cubicBezTo>
                <a:cubicBezTo>
                  <a:pt x="1371552" y="1075346"/>
                  <a:pt x="1530062" y="887185"/>
                  <a:pt x="1514453" y="714400"/>
                </a:cubicBezTo>
                <a:cubicBezTo>
                  <a:pt x="1498845" y="541615"/>
                  <a:pt x="1290776" y="214603"/>
                  <a:pt x="1128913" y="119976"/>
                </a:cubicBezTo>
                <a:cubicBezTo>
                  <a:pt x="967050" y="25349"/>
                  <a:pt x="688994" y="-27513"/>
                  <a:pt x="505387" y="14707"/>
                </a:cubicBezTo>
                <a:cubicBezTo>
                  <a:pt x="321780" y="56927"/>
                  <a:pt x="91657" y="217941"/>
                  <a:pt x="27270" y="373295"/>
                </a:cubicBezTo>
                <a:close/>
              </a:path>
            </a:pathLst>
          </a:custGeom>
          <a:solidFill>
            <a:srgbClr val="9BBB59">
              <a:alpha val="9000"/>
            </a:srgbClr>
          </a:solidFill>
          <a:ln w="28575" cmpd="sng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07504" y="4101847"/>
            <a:ext cx="3240360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Unique and autonomous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2000" dirty="0" smtClean="0"/>
              <a:t>Have a business space in which to operate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8144" y="3501008"/>
            <a:ext cx="3240360" cy="2298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lang="en-US" sz="2000" dirty="0" smtClean="0"/>
          </a:p>
          <a:p>
            <a:pPr algn="ctr">
              <a:lnSpc>
                <a:spcPct val="120000"/>
              </a:lnSpc>
            </a:pPr>
            <a:r>
              <a:rPr lang="en-US" sz="2000" dirty="0" smtClean="0"/>
              <a:t>EGI-InSPIRE provides a framework to discuss individual business models</a:t>
            </a:r>
          </a:p>
          <a:p>
            <a:pPr algn="ctr">
              <a:lnSpc>
                <a:spcPct val="120000"/>
              </a:lnSpc>
            </a:pPr>
            <a:r>
              <a:rPr lang="en-US" sz="2000" dirty="0" smtClean="0"/>
              <a:t>(dedicated workshops at next EGI TF12)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29241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11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Strategic Planning:</a:t>
            </a:r>
            <a:br>
              <a:rPr lang="en-US" sz="3600" dirty="0"/>
            </a:br>
            <a:r>
              <a:rPr lang="en-GB" sz="3200" dirty="0" smtClean="0"/>
              <a:t>EGI Compendium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980728"/>
            <a:ext cx="5112568" cy="4968552"/>
          </a:xfrm>
        </p:spPr>
        <p:txBody>
          <a:bodyPr/>
          <a:lstStyle/>
          <a:p>
            <a:pPr marL="0" lvl="1" indent="0">
              <a:buNone/>
            </a:pPr>
            <a:r>
              <a:rPr lang="en-GB" sz="2200" dirty="0"/>
              <a:t>What</a:t>
            </a:r>
            <a:r>
              <a:rPr lang="en-GB" sz="2200" dirty="0" smtClean="0"/>
              <a:t>?</a:t>
            </a:r>
          </a:p>
          <a:p>
            <a:pPr marL="342900" lvl="1" indent="-342900"/>
            <a:r>
              <a:rPr lang="en-GB" sz="1800" dirty="0" smtClean="0"/>
              <a:t>Body </a:t>
            </a:r>
            <a:r>
              <a:rPr lang="en-GB" sz="1800" dirty="0"/>
              <a:t>of information about NGIs/EIROs </a:t>
            </a:r>
            <a:endParaRPr lang="en-GB" sz="1800" dirty="0" smtClean="0"/>
          </a:p>
          <a:p>
            <a:pPr marL="0" lvl="1" indent="0">
              <a:buNone/>
            </a:pPr>
            <a:r>
              <a:rPr lang="en-GB" sz="2200" dirty="0" smtClean="0"/>
              <a:t>Why?</a:t>
            </a:r>
            <a:endParaRPr lang="en-GB" sz="2200" dirty="0"/>
          </a:p>
          <a:p>
            <a:pPr marL="342900" lvl="1" indent="-342900"/>
            <a:r>
              <a:rPr lang="en-GB" sz="1800" dirty="0"/>
              <a:t>To </a:t>
            </a:r>
            <a:r>
              <a:rPr lang="en-GB" sz="1800" dirty="0">
                <a:solidFill>
                  <a:srgbClr val="4F81BD"/>
                </a:solidFill>
              </a:rPr>
              <a:t>increase transparency </a:t>
            </a:r>
            <a:r>
              <a:rPr lang="en-GB" sz="1800" dirty="0"/>
              <a:t>and </a:t>
            </a:r>
            <a:r>
              <a:rPr lang="en-GB" sz="1800" dirty="0" smtClean="0">
                <a:solidFill>
                  <a:srgbClr val="4F81BD"/>
                </a:solidFill>
              </a:rPr>
              <a:t>clarity</a:t>
            </a:r>
            <a:r>
              <a:rPr lang="en-GB" sz="1800" dirty="0" smtClean="0"/>
              <a:t> among </a:t>
            </a:r>
            <a:r>
              <a:rPr lang="en-GB" sz="1800" dirty="0"/>
              <a:t>partners and outside</a:t>
            </a:r>
          </a:p>
          <a:p>
            <a:pPr marL="342900" lvl="1" indent="-342900"/>
            <a:r>
              <a:rPr lang="en-GB" sz="1800" dirty="0"/>
              <a:t>To support </a:t>
            </a:r>
            <a:r>
              <a:rPr lang="en-GB" sz="1800" dirty="0">
                <a:solidFill>
                  <a:schemeClr val="accent1"/>
                </a:solidFill>
              </a:rPr>
              <a:t>strategic </a:t>
            </a:r>
            <a:r>
              <a:rPr lang="en-GB" sz="1800" dirty="0" smtClean="0">
                <a:solidFill>
                  <a:schemeClr val="accent1"/>
                </a:solidFill>
              </a:rPr>
              <a:t>planning </a:t>
            </a:r>
            <a:r>
              <a:rPr lang="en-GB" sz="1800" dirty="0" smtClean="0"/>
              <a:t>and </a:t>
            </a:r>
            <a:r>
              <a:rPr lang="en-GB" sz="1800" dirty="0" smtClean="0">
                <a:solidFill>
                  <a:srgbClr val="4F81BD"/>
                </a:solidFill>
              </a:rPr>
              <a:t>execution</a:t>
            </a:r>
          </a:p>
          <a:p>
            <a:pPr marL="0" lvl="1" indent="0">
              <a:buNone/>
            </a:pPr>
            <a:r>
              <a:rPr lang="en-GB" sz="2200" dirty="0" smtClean="0"/>
              <a:t>How?</a:t>
            </a:r>
          </a:p>
          <a:p>
            <a:pPr marL="285750" lvl="1"/>
            <a:r>
              <a:rPr lang="en-GB" sz="1800" dirty="0" smtClean="0"/>
              <a:t>Establishment through a VT project with </a:t>
            </a:r>
            <a:r>
              <a:rPr lang="en-GB" sz="1800" dirty="0"/>
              <a:t>q</a:t>
            </a:r>
            <a:r>
              <a:rPr lang="en-GB" sz="1800" dirty="0" smtClean="0"/>
              <a:t>uestionnaire and process </a:t>
            </a:r>
            <a:endParaRPr lang="en-GB" sz="2200" dirty="0" smtClean="0"/>
          </a:p>
          <a:p>
            <a:pPr marL="57150" lvl="1" indent="0">
              <a:buNone/>
            </a:pPr>
            <a:r>
              <a:rPr lang="en-GB" sz="2200" dirty="0" smtClean="0"/>
              <a:t>When?</a:t>
            </a:r>
          </a:p>
          <a:p>
            <a:pPr marL="342900" lvl="1"/>
            <a:r>
              <a:rPr lang="en-GB" sz="1800" dirty="0" smtClean="0"/>
              <a:t>Annual iteration</a:t>
            </a:r>
          </a:p>
          <a:p>
            <a:pPr marL="342900" lvl="1"/>
            <a:r>
              <a:rPr lang="en-GB" sz="1800" dirty="0" smtClean="0"/>
              <a:t>First iteration executed in April 2012</a:t>
            </a:r>
          </a:p>
          <a:p>
            <a:pPr marL="342900" lvl="1"/>
            <a:r>
              <a:rPr lang="en-GB" sz="1800" dirty="0" smtClean="0"/>
              <a:t>First annual report expected in PQ9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NA2.3 - June 2012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292080" y="1988840"/>
            <a:ext cx="3600400" cy="424847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Arial" pitchFamily="34" charset="0"/>
              <a:buNone/>
            </a:pPr>
            <a:r>
              <a:rPr lang="en-US" sz="2200" dirty="0"/>
              <a:t>86 questions: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Identity and Contact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Strategy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Governance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Funding of the NGI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Funding and staffing of the NGI/EIRO e-infrastructure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Policy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Outreach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Technology</a:t>
            </a:r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92080" y="1196752"/>
            <a:ext cx="3528392" cy="64807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New activity, not part of </a:t>
            </a:r>
            <a:r>
              <a:rPr lang="en-US" dirty="0" err="1" smtClean="0"/>
              <a:t>DoW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07504" y="5589240"/>
            <a:ext cx="4104456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From 2013, will include strategic 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625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Policy Development:</a:t>
            </a:r>
            <a:br>
              <a:rPr lang="en-GB" sz="4000" dirty="0" smtClean="0"/>
            </a:br>
            <a:r>
              <a:rPr lang="en-GB" sz="2800" dirty="0"/>
              <a:t>Influencing EU Policy </a:t>
            </a:r>
            <a:r>
              <a:rPr lang="en-GB" sz="2800" dirty="0" smtClean="0"/>
              <a:t>Makers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112568"/>
          </a:xfrm>
        </p:spPr>
        <p:txBody>
          <a:bodyPr/>
          <a:lstStyle/>
          <a:p>
            <a:r>
              <a:rPr lang="en-GB" sz="2400" dirty="0" smtClean="0"/>
              <a:t>Participation in EC Consultations</a:t>
            </a:r>
            <a:endParaRPr lang="en-GB" sz="2000" dirty="0" smtClean="0"/>
          </a:p>
          <a:p>
            <a:pPr lvl="1"/>
            <a:r>
              <a:rPr lang="en-GB" sz="1800" dirty="0"/>
              <a:t>EU Cloud Computing </a:t>
            </a:r>
            <a:r>
              <a:rPr lang="en-GB" sz="1800" dirty="0" smtClean="0"/>
              <a:t>Consultation (survey)</a:t>
            </a:r>
          </a:p>
          <a:p>
            <a:pPr lvl="1"/>
            <a:r>
              <a:rPr lang="en-GB" sz="1800" dirty="0"/>
              <a:t>Common Strategic Framework for future EU Research and Innovation Funding (position paper</a:t>
            </a:r>
            <a:r>
              <a:rPr lang="en-GB" sz="1800" dirty="0" smtClean="0"/>
              <a:t>)</a:t>
            </a:r>
          </a:p>
          <a:p>
            <a:pPr lvl="1"/>
            <a:r>
              <a:rPr lang="en-GB" sz="1800" dirty="0" smtClean="0"/>
              <a:t>ERA Framework (position paper)</a:t>
            </a:r>
            <a:endParaRPr lang="en-GB" sz="1800" dirty="0"/>
          </a:p>
          <a:p>
            <a:pPr lvl="1"/>
            <a:endParaRPr lang="en-GB" sz="1800" dirty="0" smtClean="0"/>
          </a:p>
          <a:p>
            <a:r>
              <a:rPr lang="en-GB" sz="2200" dirty="0" smtClean="0"/>
              <a:t>Participation in project studies</a:t>
            </a:r>
          </a:p>
          <a:p>
            <a:pPr lvl="1"/>
            <a:r>
              <a:rPr lang="en-GB" sz="1800" dirty="0" smtClean="0"/>
              <a:t>ERINA+ (socio-economic impact assessment)</a:t>
            </a:r>
          </a:p>
          <a:p>
            <a:pPr lvl="1"/>
            <a:r>
              <a:rPr lang="en-GB" sz="1800" dirty="0" smtClean="0"/>
              <a:t>Development </a:t>
            </a:r>
            <a:r>
              <a:rPr lang="en-GB" sz="1800" dirty="0"/>
              <a:t>of impact measures for </a:t>
            </a:r>
            <a:r>
              <a:rPr lang="en-GB" sz="1800" dirty="0" smtClean="0"/>
              <a:t>e-Infrastructures (RI-Impact study)</a:t>
            </a:r>
            <a:endParaRPr lang="en-GB" sz="1800" dirty="0"/>
          </a:p>
          <a:p>
            <a:pPr lvl="1"/>
            <a:r>
              <a:rPr lang="en-GB" sz="1800" dirty="0"/>
              <a:t>Infinity p</a:t>
            </a:r>
            <a:r>
              <a:rPr lang="en-GB" sz="1800" dirty="0" smtClean="0"/>
              <a:t>roject </a:t>
            </a:r>
            <a:r>
              <a:rPr lang="en-GB" sz="1800" dirty="0"/>
              <a:t>q</a:t>
            </a:r>
            <a:r>
              <a:rPr lang="en-GB" sz="1800" dirty="0" smtClean="0"/>
              <a:t>uestionnaire (e-Infrastructure catalogue for future Internet)</a:t>
            </a:r>
          </a:p>
          <a:p>
            <a:pPr lvl="1"/>
            <a:r>
              <a:rPr lang="en-GB" sz="1800" dirty="0"/>
              <a:t>OSIRIS </a:t>
            </a:r>
            <a:r>
              <a:rPr lang="en-GB" sz="1800" dirty="0" smtClean="0"/>
              <a:t>(sustainability of research infrastructures, interview </a:t>
            </a:r>
            <a:r>
              <a:rPr lang="en-GB" sz="1800" dirty="0"/>
              <a:t>+ questionnaire)</a:t>
            </a:r>
          </a:p>
          <a:p>
            <a:pPr lvl="1"/>
            <a:r>
              <a:rPr lang="en-GB" sz="1800" dirty="0"/>
              <a:t>SIENA Roadmap </a:t>
            </a:r>
            <a:r>
              <a:rPr lang="en-GB" sz="1800" dirty="0" smtClean="0"/>
              <a:t>(standards roadmap for Grid and Clouds)</a:t>
            </a:r>
          </a:p>
          <a:p>
            <a:pPr lvl="1"/>
            <a:r>
              <a:rPr lang="en-GB" sz="1800" dirty="0" err="1" smtClean="0"/>
              <a:t>e.nventory</a:t>
            </a:r>
            <a:r>
              <a:rPr lang="en-GB" sz="1800" dirty="0" smtClean="0"/>
              <a:t> (e-Infrastructures observatory)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NA2.3 - June 2012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42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6"/>
            <a:ext cx="5760640" cy="4525963"/>
          </a:xfrm>
        </p:spPr>
        <p:txBody>
          <a:bodyPr/>
          <a:lstStyle/>
          <a:p>
            <a:r>
              <a:rPr lang="en-GB" sz="2400" dirty="0" smtClean="0"/>
              <a:t>EGI for the Digital Agenda for </a:t>
            </a:r>
            <a:r>
              <a:rPr lang="en-GB" sz="2400" dirty="0" smtClean="0"/>
              <a:t>Europe</a:t>
            </a:r>
            <a:endParaRPr lang="en-GB" sz="2400" dirty="0" smtClean="0"/>
          </a:p>
          <a:p>
            <a:pPr lvl="1"/>
            <a:r>
              <a:rPr lang="en-GB" sz="2000" dirty="0" smtClean="0"/>
              <a:t>Supports single digital market</a:t>
            </a:r>
          </a:p>
          <a:p>
            <a:pPr lvl="1"/>
            <a:r>
              <a:rPr lang="en-GB" sz="2000" dirty="0" smtClean="0"/>
              <a:t>Stimulates competitiveness and interoperability</a:t>
            </a:r>
          </a:p>
          <a:p>
            <a:pPr lvl="1"/>
            <a:r>
              <a:rPr lang="en-GB" sz="2000" dirty="0" smtClean="0"/>
              <a:t>Improves efficient spending</a:t>
            </a:r>
          </a:p>
          <a:p>
            <a:pPr lvl="1"/>
            <a:r>
              <a:rPr lang="en-GB" sz="2000" dirty="0" smtClean="0"/>
              <a:t>Addresses </a:t>
            </a:r>
            <a:r>
              <a:rPr lang="en-GB" sz="2000" dirty="0"/>
              <a:t>g</a:t>
            </a:r>
            <a:r>
              <a:rPr lang="en-GB" sz="2000" dirty="0" smtClean="0"/>
              <a:t>rand challenges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r>
              <a:rPr lang="en-GB" sz="2400" dirty="0" smtClean="0"/>
              <a:t>EGI for the Innovation </a:t>
            </a:r>
            <a:r>
              <a:rPr lang="en-GB" sz="2400" dirty="0" smtClean="0"/>
              <a:t>Union</a:t>
            </a:r>
            <a:endParaRPr lang="en-GB" sz="2400" dirty="0" smtClean="0"/>
          </a:p>
          <a:p>
            <a:pPr lvl="1"/>
            <a:r>
              <a:rPr lang="en-GB" sz="2000" dirty="0" smtClean="0"/>
              <a:t>Enables the digital ERA</a:t>
            </a:r>
          </a:p>
          <a:p>
            <a:pPr lvl="1"/>
            <a:r>
              <a:rPr lang="en-GB" sz="2000" dirty="0" smtClean="0"/>
              <a:t>Promotes skill development</a:t>
            </a:r>
          </a:p>
          <a:p>
            <a:pPr lvl="1"/>
            <a:r>
              <a:rPr lang="en-GB" sz="2000" dirty="0" smtClean="0"/>
              <a:t>Enables worldwide collaboration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Policy Development:</a:t>
            </a:r>
            <a:br>
              <a:rPr lang="en-GB" sz="4000" dirty="0" smtClean="0"/>
            </a:br>
            <a:r>
              <a:rPr lang="en-GB" sz="2400" dirty="0" smtClean="0"/>
              <a:t>Align with EU Policy Aims</a:t>
            </a:r>
            <a:endParaRPr lang="en-GB" sz="24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49717786"/>
              </p:ext>
            </p:extLst>
          </p:nvPr>
        </p:nvGraphicFramePr>
        <p:xfrm>
          <a:off x="5004048" y="1241574"/>
          <a:ext cx="4104456" cy="4779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2429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24637" y="2132856"/>
            <a:ext cx="9144000" cy="3374216"/>
          </a:xfrm>
          <a:prstGeom prst="rect">
            <a:avLst/>
          </a:prstGeom>
          <a:solidFill>
            <a:schemeClr val="accent3">
              <a:lumMod val="60000"/>
              <a:lumOff val="40000"/>
              <a:alpha val="1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endParaRPr lang="en-US" sz="2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Terms of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Reference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ToR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Common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Process</a:t>
            </a:r>
          </a:p>
          <a:p>
            <a:r>
              <a:rPr lang="en-US" dirty="0">
                <a:solidFill>
                  <a:schemeClr val="tx1"/>
                </a:solidFill>
              </a:rPr>
              <a:t>(PDP)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Common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Glossary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(GCG)</a:t>
            </a:r>
          </a:p>
          <a:p>
            <a:endParaRPr 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  <a:p>
            <a:endParaRPr lang="en-US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Policy Development: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dirty="0" smtClean="0"/>
              <a:t>Supporting the EGI </a:t>
            </a:r>
            <a:r>
              <a:rPr lang="en-GB" sz="2400" dirty="0"/>
              <a:t>p</a:t>
            </a:r>
            <a:r>
              <a:rPr lang="en-GB" sz="2400" dirty="0" smtClean="0"/>
              <a:t>olicy groups</a:t>
            </a:r>
            <a:endParaRPr lang="en-US" sz="28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543009"/>
              </p:ext>
            </p:extLst>
          </p:nvPr>
        </p:nvGraphicFramePr>
        <p:xfrm>
          <a:off x="1306488" y="2132856"/>
          <a:ext cx="7380312" cy="3651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NA2.3 - June 2012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331640" y="1114584"/>
            <a:ext cx="7344816" cy="4422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prstClr val="white"/>
                </a:solidFill>
              </a:rPr>
              <a:t>EGI Council</a:t>
            </a:r>
            <a:endParaRPr lang="en-US" sz="3000" dirty="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306488" y="1638960"/>
            <a:ext cx="7369968" cy="42188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prstClr val="white"/>
                </a:solidFill>
              </a:rPr>
              <a:t>EGI.eu Executive Board</a:t>
            </a:r>
            <a:endParaRPr lang="en-US" sz="3000" dirty="0">
              <a:solidFill>
                <a:prstClr val="white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37556" y="4547540"/>
            <a:ext cx="3350468" cy="52748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lvl="0" algn="ctr"/>
            <a:r>
              <a:rPr lang="en-US" sz="2500" dirty="0" smtClean="0"/>
              <a:t>SVG/RAT</a:t>
            </a:r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3347864" y="5170460"/>
            <a:ext cx="3384376" cy="4806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1"/>
          <a:lstStyle/>
          <a:p>
            <a:pPr lvl="0" algn="ctr"/>
            <a:r>
              <a:rPr lang="en-US" sz="2500" dirty="0" smtClean="0"/>
              <a:t>CSIRT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5289" y="5877272"/>
            <a:ext cx="9003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Group meetings: 38 in PY2 (27 in PY1) – </a:t>
            </a:r>
            <a:r>
              <a:rPr lang="en-US" dirty="0"/>
              <a:t>Secretarial support - </a:t>
            </a:r>
            <a:r>
              <a:rPr lang="en-US" dirty="0" smtClean="0"/>
              <a:t>Approved: 2 pol., 6 proc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5198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Policy Development: </a:t>
            </a:r>
            <a:br>
              <a:rPr lang="en-US" sz="4000" dirty="0"/>
            </a:br>
            <a:r>
              <a:rPr lang="en-US" sz="3200" dirty="0"/>
              <a:t>Communicating Externally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70694" y="2924944"/>
            <a:ext cx="3485282" cy="3053194"/>
            <a:chOff x="1080135" y="2203378"/>
            <a:chExt cx="3485282" cy="3053194"/>
          </a:xfrm>
        </p:grpSpPr>
        <p:sp>
          <p:nvSpPr>
            <p:cNvPr id="11" name="Oval 10"/>
            <p:cNvSpPr/>
            <p:nvPr/>
          </p:nvSpPr>
          <p:spPr>
            <a:xfrm>
              <a:off x="1080135" y="2203378"/>
              <a:ext cx="3485282" cy="305319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50000"/>
                <a:hueOff val="4681520"/>
                <a:satOff val="-5839"/>
                <a:lumOff val="1373"/>
                <a:alphaOff val="0"/>
              </a:schemeClr>
            </a:fillRef>
            <a:effectRef idx="0">
              <a:schemeClr val="accent2">
                <a:alpha val="50000"/>
                <a:hueOff val="4681520"/>
                <a:satOff val="-5839"/>
                <a:lumOff val="1373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1408333" y="2992120"/>
              <a:ext cx="2091169" cy="1679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kern="1200" dirty="0" smtClean="0"/>
                <a:t>Website</a:t>
              </a:r>
              <a:endParaRPr lang="en-US" sz="1300" kern="1200" dirty="0" smtClean="0"/>
            </a:p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Update policy group pages,</a:t>
              </a:r>
            </a:p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EGI in Europe page,</a:t>
              </a:r>
            </a:p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Collaborating partner pages</a:t>
              </a:r>
            </a:p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dirty="0" smtClean="0"/>
            </a:p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017675" y="2636912"/>
            <a:ext cx="4442757" cy="3312368"/>
            <a:chOff x="3604140" y="2203378"/>
            <a:chExt cx="4154725" cy="3053194"/>
          </a:xfrm>
        </p:grpSpPr>
        <p:sp>
          <p:nvSpPr>
            <p:cNvPr id="14" name="Oval 13"/>
            <p:cNvSpPr/>
            <p:nvPr/>
          </p:nvSpPr>
          <p:spPr>
            <a:xfrm>
              <a:off x="3604140" y="2203378"/>
              <a:ext cx="4154725" cy="305319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50000"/>
                <a:hueOff val="2340760"/>
                <a:satOff val="-2919"/>
                <a:lumOff val="686"/>
                <a:alphaOff val="0"/>
              </a:schemeClr>
            </a:fillRef>
            <a:effectRef idx="0">
              <a:schemeClr val="accent2">
                <a:alpha val="50000"/>
                <a:hueOff val="2340760"/>
                <a:satOff val="-2919"/>
                <a:lumOff val="686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5" name="Oval 4"/>
            <p:cNvSpPr/>
            <p:nvPr/>
          </p:nvSpPr>
          <p:spPr>
            <a:xfrm>
              <a:off x="4874793" y="2992120"/>
              <a:ext cx="2492835" cy="1679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000" kern="1200" dirty="0" smtClean="0"/>
                <a:t>Wiki</a:t>
              </a:r>
              <a:endParaRPr lang="en-US" sz="1200" kern="1200" dirty="0" smtClean="0"/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Refactored for new SPT,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list of reports,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 list of agreements,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EU2020 section,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VT EGI Compendium,</a:t>
              </a:r>
            </a:p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VT Scientific Pub. Repository</a:t>
              </a:r>
              <a:endParaRPr lang="en-US" sz="1400" kern="12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721527" y="1124744"/>
            <a:ext cx="3650673" cy="3053194"/>
            <a:chOff x="2414223" y="0"/>
            <a:chExt cx="3650673" cy="3053194"/>
          </a:xfrm>
        </p:grpSpPr>
        <p:sp>
          <p:nvSpPr>
            <p:cNvPr id="8" name="Oval 7"/>
            <p:cNvSpPr/>
            <p:nvPr/>
          </p:nvSpPr>
          <p:spPr>
            <a:xfrm>
              <a:off x="2414223" y="0"/>
              <a:ext cx="3650673" cy="305319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Oval 4"/>
            <p:cNvSpPr/>
            <p:nvPr/>
          </p:nvSpPr>
          <p:spPr>
            <a:xfrm>
              <a:off x="2900980" y="534309"/>
              <a:ext cx="2677160" cy="13739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Articles</a:t>
              </a:r>
              <a:endParaRPr lang="en-US" sz="1400" kern="1200" dirty="0" smtClean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11 blog posts, 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4 Inspired newsletter articles,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3 e-IRG newsletter articles,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1 </a:t>
              </a:r>
              <a:r>
                <a:rPr lang="en-US" sz="1400" kern="1200" dirty="0" err="1" smtClean="0"/>
                <a:t>iSTGW</a:t>
              </a:r>
              <a:r>
                <a:rPr lang="en-US" sz="1400" kern="1200" dirty="0" smtClean="0"/>
                <a:t> article, 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1 </a:t>
              </a:r>
              <a:r>
                <a:rPr lang="en-US" sz="1400" kern="1200" dirty="0" err="1" smtClean="0"/>
                <a:t>eChallenges</a:t>
              </a:r>
              <a:r>
                <a:rPr lang="en-US" sz="1400" kern="1200" dirty="0" smtClean="0"/>
                <a:t> paper,</a:t>
              </a: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Leaflets H2020/</a:t>
              </a:r>
              <a:r>
                <a:rPr lang="en-US" sz="1400" kern="1200" dirty="0" err="1" smtClean="0"/>
                <a:t>Struct.Funds</a:t>
              </a:r>
              <a:r>
                <a:rPr lang="en-US" sz="1400" kern="1200" dirty="0" smtClean="0"/>
                <a:t>  </a:t>
              </a:r>
              <a:endParaRPr lang="en-US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27603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Collaborations (</a:t>
            </a:r>
            <a:r>
              <a:rPr lang="en-US" dirty="0" err="1" smtClean="0"/>
              <a:t>MoUs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8897126"/>
              </p:ext>
            </p:extLst>
          </p:nvPr>
        </p:nvGraphicFramePr>
        <p:xfrm>
          <a:off x="0" y="1040492"/>
          <a:ext cx="723629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984230412"/>
              </p:ext>
            </p:extLst>
          </p:nvPr>
        </p:nvGraphicFramePr>
        <p:xfrm>
          <a:off x="6948264" y="2060848"/>
          <a:ext cx="219573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7308304" y="1556792"/>
            <a:ext cx="1656184" cy="1152128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Signed </a:t>
            </a:r>
            <a:r>
              <a:rPr lang="en-US" dirty="0" err="1" smtClean="0"/>
              <a:t>MoUs</a:t>
            </a:r>
            <a:r>
              <a:rPr lang="en-US" dirty="0" smtClean="0"/>
              <a:t>: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+7 (PY1)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+16 (PY2)</a:t>
            </a:r>
          </a:p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51520" y="5877272"/>
            <a:ext cx="2083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*close to signature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040" y="5981799"/>
            <a:ext cx="421196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hlinkClick r:id="rId12"/>
              </a:rPr>
              <a:t>http://www.egi.eu/community/collaborations</a:t>
            </a:r>
            <a:r>
              <a:rPr lang="en-US" sz="1600" dirty="0" smtClean="0">
                <a:hlinkClick r:id="rId12"/>
              </a:rPr>
              <a:t>/</a:t>
            </a:r>
            <a:endParaRPr lang="en-US" sz="1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295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18448-AAF7-9144-9AA2-4AA45B15F7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D1418448-AAF7-9144-9AA2-4AA45B15F7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0AAD97-F2DF-7B49-9E41-E0F9D3669F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E50AAD97-F2DF-7B49-9E41-E0F9D3669F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73C492-F587-184A-AF69-305CAB4B3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dgm id="{C473C492-F587-184A-AF69-305CAB4B37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92233D-D55E-344C-AB04-A1F9A93C88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5492233D-D55E-344C-AB04-A1F9A93C88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C55CD2-BF45-D145-A92F-392809708C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dgm id="{88C55CD2-BF45-D145-A92F-392809708C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2874E04-3795-C94A-8251-8AD74B83E4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52874E04-3795-C94A-8251-8AD74B83E4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2DF2A8-E842-904A-9DCE-012488ED6C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>
                                            <p:graphicEl>
                                              <a:dgm id="{DD2DF2A8-E842-904A-9DCE-012488ED6C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977D3F-0CAB-7742-B452-F02C87B1FF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dgm id="{AF977D3F-0CAB-7742-B452-F02C87B1FF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ED831B1-FC7F-4748-BC37-788F68F8A4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1ED831B1-FC7F-4748-BC37-788F68F8A4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2CB3DE-A14E-4C46-B823-CC6BEECA79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">
                                            <p:graphicEl>
                                              <a:dgm id="{A42CB3DE-A14E-4C46-B823-CC6BEECA79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Plans for Next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124744"/>
            <a:ext cx="8712968" cy="5112568"/>
          </a:xfrm>
        </p:spPr>
        <p:txBody>
          <a:bodyPr/>
          <a:lstStyle/>
          <a:p>
            <a:r>
              <a:rPr lang="en-GB" sz="2000" dirty="0"/>
              <a:t>Strategic </a:t>
            </a:r>
            <a:r>
              <a:rPr lang="en-GB" sz="2000" dirty="0" smtClean="0"/>
              <a:t>Planning</a:t>
            </a:r>
            <a:endParaRPr lang="en-GB" sz="2000" dirty="0"/>
          </a:p>
          <a:p>
            <a:pPr lvl="1"/>
            <a:r>
              <a:rPr lang="en-GB" sz="1400" dirty="0" smtClean="0"/>
              <a:t>EGI </a:t>
            </a:r>
            <a:r>
              <a:rPr lang="en-GB" sz="1400" dirty="0"/>
              <a:t>transition to </a:t>
            </a:r>
            <a:r>
              <a:rPr lang="en-GB" sz="1400" dirty="0" smtClean="0"/>
              <a:t>ERIC </a:t>
            </a:r>
            <a:r>
              <a:rPr lang="en-GB" sz="1400" dirty="0"/>
              <a:t>- Report D2.11 (PM29) and dedicated </a:t>
            </a:r>
            <a:r>
              <a:rPr lang="en-GB" sz="1400" dirty="0" smtClean="0"/>
              <a:t>workshop</a:t>
            </a:r>
            <a:endParaRPr lang="en-GB" sz="1400" dirty="0"/>
          </a:p>
          <a:p>
            <a:pPr lvl="1"/>
            <a:r>
              <a:rPr lang="en-GB" sz="1400" dirty="0" smtClean="0"/>
              <a:t>EGI </a:t>
            </a:r>
            <a:r>
              <a:rPr lang="en-GB" sz="1400" dirty="0"/>
              <a:t>Compendium </a:t>
            </a:r>
            <a:r>
              <a:rPr lang="en-GB" sz="1400" dirty="0" smtClean="0"/>
              <a:t>2011 – analysis report</a:t>
            </a:r>
          </a:p>
          <a:p>
            <a:pPr lvl="1"/>
            <a:r>
              <a:rPr lang="en-GB" sz="1400" dirty="0" smtClean="0"/>
              <a:t>Implement the Balanced </a:t>
            </a:r>
            <a:r>
              <a:rPr lang="en-GB" sz="1400" dirty="0"/>
              <a:t>Scorecard Framework </a:t>
            </a:r>
            <a:endParaRPr lang="en-GB" sz="1400" dirty="0" smtClean="0"/>
          </a:p>
          <a:p>
            <a:pPr lvl="1"/>
            <a:r>
              <a:rPr lang="en-GB" sz="1400" dirty="0" smtClean="0"/>
              <a:t>Evolving business model discussion</a:t>
            </a:r>
          </a:p>
          <a:p>
            <a:pPr lvl="1"/>
            <a:r>
              <a:rPr lang="en-GB" sz="1400" dirty="0"/>
              <a:t>Contribute to the EGI Community and Technical Forums through sessions relating to EGI’s governance, strategy, policy, sustainability and business </a:t>
            </a:r>
            <a:r>
              <a:rPr lang="en-GB" sz="1400" dirty="0" smtClean="0"/>
              <a:t>models</a:t>
            </a:r>
          </a:p>
          <a:p>
            <a:pPr lvl="1"/>
            <a:endParaRPr lang="en-GB" sz="1400" dirty="0" smtClean="0"/>
          </a:p>
          <a:p>
            <a:r>
              <a:rPr lang="en-GB" sz="2000" dirty="0" smtClean="0"/>
              <a:t>Policy Development </a:t>
            </a:r>
          </a:p>
          <a:p>
            <a:pPr lvl="1"/>
            <a:r>
              <a:rPr lang="en-GB" sz="1400" dirty="0"/>
              <a:t>EU2020: monitor the EGI </a:t>
            </a:r>
            <a:r>
              <a:rPr lang="en-GB" sz="1400" dirty="0" smtClean="0"/>
              <a:t>contribution</a:t>
            </a:r>
          </a:p>
          <a:p>
            <a:pPr lvl="1"/>
            <a:r>
              <a:rPr lang="en-GB" sz="1400" dirty="0" smtClean="0"/>
              <a:t>Glossary</a:t>
            </a:r>
            <a:r>
              <a:rPr lang="en-GB" sz="1400" dirty="0"/>
              <a:t>: </a:t>
            </a:r>
            <a:r>
              <a:rPr lang="en-GB" sz="1400" dirty="0" smtClean="0"/>
              <a:t>finalise and review annually (</a:t>
            </a:r>
            <a:r>
              <a:rPr lang="en-GB" sz="1400" dirty="0" smtClean="0"/>
              <a:t>V.1 </a:t>
            </a:r>
            <a:r>
              <a:rPr lang="en-GB" sz="1400" dirty="0" smtClean="0"/>
              <a:t>finalised on 1 June ‘12)</a:t>
            </a:r>
          </a:p>
          <a:p>
            <a:pPr lvl="1"/>
            <a:r>
              <a:rPr lang="en-GB" sz="1400" dirty="0" smtClean="0"/>
              <a:t>Support EGI policy groups</a:t>
            </a:r>
          </a:p>
          <a:p>
            <a:pPr lvl="1"/>
            <a:r>
              <a:rPr lang="en-GB" sz="1400" dirty="0" smtClean="0"/>
              <a:t>Security </a:t>
            </a:r>
            <a:r>
              <a:rPr lang="en-GB" sz="1400" dirty="0"/>
              <a:t>Policy Group to revise or establish a number of key policies regarding the </a:t>
            </a:r>
            <a:r>
              <a:rPr lang="en-GB" sz="1400" dirty="0" smtClean="0"/>
              <a:t>infrastructures</a:t>
            </a:r>
            <a:endParaRPr lang="en-GB" sz="1400" dirty="0"/>
          </a:p>
          <a:p>
            <a:pPr lvl="1"/>
            <a:r>
              <a:rPr lang="en-GB" sz="1400" dirty="0" smtClean="0"/>
              <a:t>Continue to deliver focused messages and increase social media presence</a:t>
            </a:r>
          </a:p>
          <a:p>
            <a:pPr lvl="1"/>
            <a:endParaRPr lang="en-GB" sz="1400" dirty="0"/>
          </a:p>
          <a:p>
            <a:r>
              <a:rPr lang="en-GB" sz="2000" dirty="0" smtClean="0"/>
              <a:t>Collaborations</a:t>
            </a:r>
          </a:p>
          <a:p>
            <a:pPr lvl="1"/>
            <a:r>
              <a:rPr lang="en-GB" sz="1400" dirty="0" smtClean="0"/>
              <a:t>Monitor the execution of the existing agreements </a:t>
            </a:r>
          </a:p>
          <a:p>
            <a:pPr lvl="1"/>
            <a:r>
              <a:rPr lang="en-GB" sz="1400" dirty="0" smtClean="0"/>
              <a:t>Establish new ones with key partners</a:t>
            </a:r>
          </a:p>
          <a:p>
            <a:pPr lvl="1"/>
            <a:endParaRPr lang="en-GB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NA2.3 - June 2012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34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104456"/>
          </a:xfrm>
        </p:spPr>
        <p:txBody>
          <a:bodyPr/>
          <a:lstStyle/>
          <a:p>
            <a:r>
              <a:rPr lang="en-GB" sz="2800" dirty="0" smtClean="0"/>
              <a:t>Strategic </a:t>
            </a:r>
            <a:r>
              <a:rPr lang="en-GB" sz="2800" dirty="0" smtClean="0"/>
              <a:t>planning </a:t>
            </a:r>
            <a:endParaRPr lang="en-GB" sz="2800" dirty="0" smtClean="0"/>
          </a:p>
          <a:p>
            <a:pPr lvl="1"/>
            <a:r>
              <a:rPr lang="en-GB" sz="2200" dirty="0" smtClean="0"/>
              <a:t>Contributed to the EGI strategy definition and execution</a:t>
            </a:r>
          </a:p>
          <a:p>
            <a:pPr lvl="1"/>
            <a:r>
              <a:rPr lang="en-GB" sz="2200" dirty="0" smtClean="0"/>
              <a:t>Defined ecosystem and framework to develop business models</a:t>
            </a:r>
          </a:p>
          <a:p>
            <a:pPr lvl="1"/>
            <a:endParaRPr lang="en-GB" sz="2200" dirty="0" smtClean="0"/>
          </a:p>
          <a:p>
            <a:r>
              <a:rPr lang="en-GB" sz="2800" dirty="0" smtClean="0"/>
              <a:t>Policy Development</a:t>
            </a:r>
          </a:p>
          <a:p>
            <a:pPr lvl="1"/>
            <a:r>
              <a:rPr lang="en-GB" sz="2200" dirty="0" smtClean="0"/>
              <a:t>Strengthened </a:t>
            </a:r>
            <a:r>
              <a:rPr lang="en-GB" sz="2200" dirty="0"/>
              <a:t>the </a:t>
            </a:r>
            <a:r>
              <a:rPr lang="en-GB" sz="2200" dirty="0" smtClean="0"/>
              <a:t>presence in </a:t>
            </a:r>
            <a:r>
              <a:rPr lang="en-GB" sz="2200" dirty="0"/>
              <a:t>EC policy </a:t>
            </a:r>
            <a:r>
              <a:rPr lang="en-GB" sz="2200" dirty="0" smtClean="0"/>
              <a:t>activities</a:t>
            </a:r>
            <a:endParaRPr lang="en-GB" sz="2200" dirty="0"/>
          </a:p>
          <a:p>
            <a:pPr lvl="1"/>
            <a:r>
              <a:rPr lang="en-GB" sz="2200" dirty="0" smtClean="0"/>
              <a:t>Supported the policy development for EGI</a:t>
            </a:r>
          </a:p>
          <a:p>
            <a:pPr lvl="1"/>
            <a:endParaRPr lang="en-GB" sz="2200" dirty="0" smtClean="0"/>
          </a:p>
          <a:p>
            <a:r>
              <a:rPr lang="en-GB" sz="2800" dirty="0" smtClean="0"/>
              <a:t>Collaborations</a:t>
            </a:r>
          </a:p>
          <a:p>
            <a:pPr lvl="1"/>
            <a:r>
              <a:rPr lang="en-GB" sz="2200" dirty="0" smtClean="0"/>
              <a:t>Monitored the activities within existing partnerships</a:t>
            </a:r>
          </a:p>
          <a:p>
            <a:pPr lvl="1"/>
            <a:r>
              <a:rPr lang="en-GB" sz="2200" dirty="0" smtClean="0"/>
              <a:t>Expanded the network of strategic collaborations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NA2.3 - June 2012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7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  <a:p>
            <a:r>
              <a:rPr lang="en-US" smtClean="0"/>
              <a:t>Partners</a:t>
            </a:r>
          </a:p>
          <a:p>
            <a:r>
              <a:rPr lang="en-US" smtClean="0"/>
              <a:t>Achievements of PY2</a:t>
            </a:r>
          </a:p>
          <a:p>
            <a:r>
              <a:rPr lang="en-US" smtClean="0"/>
              <a:t>Plans for PY3</a:t>
            </a:r>
          </a:p>
          <a:p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AE03-69BD-4C08-B18E-8C9F5694E65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NA2.3 - June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729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3528" y="1340768"/>
            <a:ext cx="7128792" cy="7200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Support the EGI strategic planning</a:t>
            </a:r>
          </a:p>
          <a:p>
            <a:r>
              <a:rPr lang="en-GB" dirty="0" smtClean="0"/>
              <a:t>Policy development </a:t>
            </a:r>
          </a:p>
          <a:p>
            <a:pPr lvl="1"/>
            <a:r>
              <a:rPr lang="en-GB" dirty="0" smtClean="0"/>
              <a:t>For the EGI community</a:t>
            </a:r>
          </a:p>
          <a:p>
            <a:pPr lvl="1"/>
            <a:r>
              <a:rPr lang="en-GB" dirty="0" smtClean="0"/>
              <a:t>To influence EU policy makers</a:t>
            </a:r>
          </a:p>
          <a:p>
            <a:pPr lvl="1"/>
            <a:r>
              <a:rPr lang="en-GB" dirty="0" smtClean="0"/>
              <a:t>To align with EU policy aims (e.g., EU2020)</a:t>
            </a:r>
          </a:p>
          <a:p>
            <a:r>
              <a:rPr lang="en-GB" dirty="0" smtClean="0"/>
              <a:t>Establish and monitor collaborations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C2121-194E-403B-B45D-6620D351AB0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NA2.3 - June 2012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115616" y="5589240"/>
            <a:ext cx="7272808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endParaRPr lang="en-GB" sz="1600" dirty="0" smtClean="0"/>
          </a:p>
        </p:txBody>
      </p:sp>
      <p:sp>
        <p:nvSpPr>
          <p:cNvPr id="8" name="Rounded Rectangle 7"/>
          <p:cNvSpPr/>
          <p:nvPr/>
        </p:nvSpPr>
        <p:spPr>
          <a:xfrm>
            <a:off x="899592" y="5445224"/>
            <a:ext cx="6912768" cy="50405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Added from PM18 to address 1st </a:t>
            </a:r>
            <a:r>
              <a:rPr lang="en-US" dirty="0"/>
              <a:t>Year EC Review </a:t>
            </a:r>
            <a:r>
              <a:rPr lang="en-US" dirty="0" smtClean="0"/>
              <a:t>recommendation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240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TNA2.3 Partners </a:t>
            </a:r>
            <a:r>
              <a:rPr lang="en-US" sz="3600" dirty="0"/>
              <a:t>(</a:t>
            </a:r>
            <a:r>
              <a:rPr lang="en-US" sz="3600" dirty="0" smtClean="0"/>
              <a:t>after PM18)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136904" cy="4525963"/>
          </a:xfrm>
        </p:spPr>
        <p:txBody>
          <a:bodyPr/>
          <a:lstStyle/>
          <a:p>
            <a:r>
              <a:rPr lang="en-GB" dirty="0" err="1" smtClean="0"/>
              <a:t>EGI.eu</a:t>
            </a:r>
            <a:r>
              <a:rPr lang="en-GB" dirty="0" smtClean="0"/>
              <a:t>, NL </a:t>
            </a:r>
          </a:p>
          <a:p>
            <a:pPr lvl="1"/>
            <a:r>
              <a:rPr lang="en-GB" dirty="0" smtClean="0"/>
              <a:t>Strategy and Policy Team (3FTE)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STFC, UK</a:t>
            </a:r>
          </a:p>
          <a:p>
            <a:pPr lvl="1"/>
            <a:r>
              <a:rPr lang="en-GB" dirty="0" smtClean="0"/>
              <a:t>Chair of Security and Policy Group (19PM/4y)</a:t>
            </a:r>
          </a:p>
          <a:p>
            <a:r>
              <a:rPr lang="en-GB" dirty="0" smtClean="0"/>
              <a:t>FOM, NL </a:t>
            </a:r>
          </a:p>
          <a:p>
            <a:pPr lvl="1"/>
            <a:r>
              <a:rPr lang="en-GB" dirty="0" err="1" smtClean="0"/>
              <a:t>Liasion</a:t>
            </a:r>
            <a:r>
              <a:rPr lang="en-GB" dirty="0" smtClean="0"/>
              <a:t> with </a:t>
            </a:r>
            <a:r>
              <a:rPr lang="en-GB" dirty="0" err="1" smtClean="0"/>
              <a:t>EUGridPMA</a:t>
            </a:r>
            <a:r>
              <a:rPr lang="en-GB" dirty="0" smtClean="0"/>
              <a:t>/IGTF (5PM/4y)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472706" y="149411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17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>
          <a:xfrm>
            <a:off x="0" y="1052736"/>
            <a:ext cx="9144000" cy="5256584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Planning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523672"/>
              </p:ext>
            </p:extLst>
          </p:nvPr>
        </p:nvGraphicFramePr>
        <p:xfrm>
          <a:off x="648072" y="1484784"/>
          <a:ext cx="7884368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 rot="19098148">
            <a:off x="5829268" y="760852"/>
            <a:ext cx="815544" cy="3877304"/>
          </a:xfrm>
          <a:prstGeom prst="rightBrace">
            <a:avLst>
              <a:gd name="adj1" fmla="val 43420"/>
              <a:gd name="adj2" fmla="val 49172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48672" y="1642223"/>
            <a:ext cx="1763688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D2.30</a:t>
            </a:r>
          </a:p>
          <a:p>
            <a:pPr algn="ctr"/>
            <a:r>
              <a:rPr lang="en-US" sz="1600" dirty="0" smtClean="0"/>
              <a:t>EGI2020 Strategy</a:t>
            </a:r>
            <a:endParaRPr lang="en-US" sz="1600" dirty="0"/>
          </a:p>
        </p:txBody>
      </p:sp>
      <p:sp>
        <p:nvSpPr>
          <p:cNvPr id="10" name="Right Brace 9"/>
          <p:cNvSpPr/>
          <p:nvPr/>
        </p:nvSpPr>
        <p:spPr>
          <a:xfrm rot="13261056">
            <a:off x="948097" y="4072348"/>
            <a:ext cx="763938" cy="961559"/>
          </a:xfrm>
          <a:prstGeom prst="rightBrace">
            <a:avLst>
              <a:gd name="adj1" fmla="val 43420"/>
              <a:gd name="adj2" fmla="val 58481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5496" y="3645024"/>
            <a:ext cx="1296144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D1.9 </a:t>
            </a:r>
          </a:p>
          <a:p>
            <a:pPr algn="ctr"/>
            <a:r>
              <a:rPr lang="en-US" sz="1600" dirty="0" smtClean="0"/>
              <a:t>Quality Plan</a:t>
            </a:r>
            <a:endParaRPr lang="en-US" sz="1600" dirty="0"/>
          </a:p>
        </p:txBody>
      </p:sp>
      <p:sp>
        <p:nvSpPr>
          <p:cNvPr id="12" name="Rounded Rectangle 11"/>
          <p:cNvSpPr/>
          <p:nvPr/>
        </p:nvSpPr>
        <p:spPr>
          <a:xfrm>
            <a:off x="6624736" y="2218287"/>
            <a:ext cx="1619672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D2.18</a:t>
            </a:r>
          </a:p>
          <a:p>
            <a:pPr algn="ctr"/>
            <a:r>
              <a:rPr lang="en-US" sz="1600" dirty="0" smtClean="0"/>
              <a:t>Business Models</a:t>
            </a:r>
            <a:endParaRPr lang="en-US" sz="1600" dirty="0"/>
          </a:p>
        </p:txBody>
      </p:sp>
      <p:sp>
        <p:nvSpPr>
          <p:cNvPr id="13" name="Rounded Rectangle 12"/>
          <p:cNvSpPr/>
          <p:nvPr/>
        </p:nvSpPr>
        <p:spPr>
          <a:xfrm>
            <a:off x="7200800" y="2794351"/>
            <a:ext cx="1835696" cy="5040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D2.13</a:t>
            </a:r>
          </a:p>
          <a:p>
            <a:pPr algn="ctr"/>
            <a:r>
              <a:rPr lang="en-US" sz="1600" dirty="0" smtClean="0"/>
              <a:t>Sustainability Plan</a:t>
            </a:r>
            <a:endParaRPr lang="en-US" sz="1600" dirty="0"/>
          </a:p>
        </p:txBody>
      </p:sp>
      <p:sp>
        <p:nvSpPr>
          <p:cNvPr id="14" name="Right Brace 13"/>
          <p:cNvSpPr/>
          <p:nvPr/>
        </p:nvSpPr>
        <p:spPr>
          <a:xfrm rot="19121486">
            <a:off x="8129069" y="4829031"/>
            <a:ext cx="681986" cy="940113"/>
          </a:xfrm>
          <a:prstGeom prst="rightBrace">
            <a:avLst>
              <a:gd name="adj1" fmla="val 43420"/>
              <a:gd name="adj2" fmla="val 284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596336" y="4221088"/>
            <a:ext cx="1547664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D2.31</a:t>
            </a:r>
          </a:p>
          <a:p>
            <a:pPr algn="ctr"/>
            <a:r>
              <a:rPr lang="en-US" sz="1600" dirty="0" smtClean="0"/>
              <a:t>Technical Plan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593998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Unique Value Creation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629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Strategic Planning:</a:t>
            </a:r>
            <a:br>
              <a:rPr lang="en-US" sz="3600" dirty="0" smtClean="0"/>
            </a:br>
            <a:r>
              <a:rPr lang="en-US" sz="2800" dirty="0" smtClean="0"/>
              <a:t>EGI towards an open ICT Ecosystem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196752"/>
            <a:ext cx="3816424" cy="4921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i="1" dirty="0"/>
              <a:t>“Open ICT ecosystems enable efficiency, innovation and growth” </a:t>
            </a:r>
            <a:r>
              <a:rPr lang="en-US" sz="2000" dirty="0">
                <a:hlinkClick r:id="rId3"/>
              </a:rPr>
              <a:t>http://go.egi.eu/oie</a:t>
            </a:r>
            <a:endParaRPr lang="en-US" sz="2000" dirty="0"/>
          </a:p>
          <a:p>
            <a:pPr>
              <a:lnSpc>
                <a:spcPct val="120000"/>
              </a:lnSpc>
            </a:pPr>
            <a:endParaRPr lang="en-US" sz="2000" dirty="0" smtClean="0"/>
          </a:p>
          <a:p>
            <a:pPr>
              <a:lnSpc>
                <a:spcPct val="120000"/>
              </a:lnSpc>
            </a:pPr>
            <a:r>
              <a:rPr lang="en-US" sz="2000" dirty="0" smtClean="0"/>
              <a:t>Open if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Interoperable</a:t>
            </a:r>
            <a:endParaRPr lang="en-US" dirty="0"/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/>
              <a:t>User-Centric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/>
              <a:t>Collaborative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/>
              <a:t>Sustainable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Flexible</a:t>
            </a: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EGI ecosystem definition, roles, responsibilities</a:t>
            </a:r>
            <a:endParaRPr lang="en-US" dirty="0"/>
          </a:p>
          <a:p>
            <a:pPr>
              <a:lnSpc>
                <a:spcPct val="120000"/>
              </a:lnSpc>
            </a:pPr>
            <a:endParaRPr lang="en-US" dirty="0" smtClean="0"/>
          </a:p>
        </p:txBody>
      </p:sp>
      <p:pic>
        <p:nvPicPr>
          <p:cNvPr id="11" name="Content Placeholder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218" y="2060848"/>
            <a:ext cx="5030561" cy="3096344"/>
          </a:xfrm>
        </p:spPr>
      </p:pic>
    </p:spTree>
    <p:extLst>
      <p:ext uri="{BB962C8B-B14F-4D97-AF65-F5344CB8AC3E}">
        <p14:creationId xmlns:p14="http://schemas.microsoft.com/office/powerpoint/2010/main" val="277384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Strategic Planning:</a:t>
            </a:r>
            <a:br>
              <a:rPr lang="en-US" sz="3200" dirty="0"/>
            </a:br>
            <a:r>
              <a:rPr lang="en-US" sz="2800" dirty="0" smtClean="0"/>
              <a:t>Business Model(s)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40" t="-545" r="752" b="545"/>
          <a:stretch/>
        </p:blipFill>
        <p:spPr>
          <a:xfrm>
            <a:off x="3716493" y="1383903"/>
            <a:ext cx="5320003" cy="4349353"/>
          </a:xfrm>
        </p:spPr>
      </p:pic>
      <p:sp>
        <p:nvSpPr>
          <p:cNvPr id="10" name="TextBox 9"/>
          <p:cNvSpPr txBox="1"/>
          <p:nvPr/>
        </p:nvSpPr>
        <p:spPr>
          <a:xfrm>
            <a:off x="179512" y="1340768"/>
            <a:ext cx="3312368" cy="4691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GB" sz="2400" i="1" dirty="0" smtClean="0"/>
              <a:t>“Rationale of how an organisation creates, delivers, and captures value sustainably”</a:t>
            </a:r>
          </a:p>
          <a:p>
            <a:pPr>
              <a:lnSpc>
                <a:spcPct val="110000"/>
              </a:lnSpc>
            </a:pPr>
            <a:endParaRPr lang="en-GB" sz="2400" dirty="0" smtClean="0"/>
          </a:p>
          <a:p>
            <a:pPr>
              <a:lnSpc>
                <a:spcPct val="110000"/>
              </a:lnSpc>
            </a:pPr>
            <a:r>
              <a:rPr lang="en-GB" sz="2400" dirty="0" smtClean="0"/>
              <a:t>For each key </a:t>
            </a:r>
            <a:r>
              <a:rPr lang="en-GB" sz="2400" dirty="0" smtClean="0"/>
              <a:t>role</a:t>
            </a:r>
            <a:endParaRPr lang="en-GB" sz="2400" dirty="0" smtClean="0"/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n-GB" sz="2400" dirty="0" smtClean="0"/>
              <a:t>SWOT analysis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n-GB" sz="2400" dirty="0" smtClean="0"/>
              <a:t>Lean canvas</a:t>
            </a:r>
          </a:p>
          <a:p>
            <a:pPr marL="800100" lvl="1" indent="-342900">
              <a:lnSpc>
                <a:spcPct val="110000"/>
              </a:lnSpc>
              <a:buFont typeface="Courier New"/>
              <a:buChar char="o"/>
            </a:pPr>
            <a:r>
              <a:rPr lang="en-GB" sz="2000" dirty="0" smtClean="0"/>
              <a:t>Fast</a:t>
            </a:r>
          </a:p>
          <a:p>
            <a:pPr marL="800100" lvl="1" indent="-342900">
              <a:lnSpc>
                <a:spcPct val="110000"/>
              </a:lnSpc>
              <a:buFont typeface="Courier New"/>
              <a:buChar char="o"/>
            </a:pPr>
            <a:r>
              <a:rPr lang="en-GB" sz="2000" dirty="0" smtClean="0"/>
              <a:t>Concise</a:t>
            </a:r>
          </a:p>
          <a:p>
            <a:pPr marL="800100" lvl="1" indent="-342900">
              <a:lnSpc>
                <a:spcPct val="110000"/>
              </a:lnSpc>
              <a:buFont typeface="Courier New"/>
              <a:buChar char="o"/>
            </a:pPr>
            <a:r>
              <a:rPr lang="en-GB" sz="2000" dirty="0" smtClean="0"/>
              <a:t>Portable</a:t>
            </a:r>
          </a:p>
          <a:p>
            <a:pPr marL="800100" lvl="1" indent="-342900">
              <a:lnSpc>
                <a:spcPct val="110000"/>
              </a:lnSpc>
              <a:buFont typeface="Courier New"/>
              <a:buChar char="o"/>
            </a:pPr>
            <a:r>
              <a:rPr lang="en-GB" sz="2000" dirty="0" smtClean="0"/>
              <a:t>Widely accepted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79912" y="5445224"/>
            <a:ext cx="525658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D2.18: http</a:t>
            </a:r>
            <a:r>
              <a:rPr lang="en-US" dirty="0">
                <a:hlinkClick r:id="rId4"/>
              </a:rPr>
              <a:t>://go.egi.eu/</a:t>
            </a:r>
            <a:r>
              <a:rPr lang="en-US" dirty="0" smtClean="0">
                <a:hlinkClick r:id="rId4"/>
              </a:rPr>
              <a:t>1040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909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1007" y="1146663"/>
            <a:ext cx="7019385" cy="4320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Strategic Planning:</a:t>
            </a:r>
            <a:br>
              <a:rPr lang="en-US" sz="3600" dirty="0" smtClean="0"/>
            </a:br>
            <a:r>
              <a:rPr lang="en-US" sz="2800" dirty="0" smtClean="0"/>
              <a:t>EGI Business Model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24128" y="4313960"/>
            <a:ext cx="3240360" cy="163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Top 3 </a:t>
            </a:r>
            <a:r>
              <a:rPr lang="en-GB" sz="2000" dirty="0" smtClean="0"/>
              <a:t>solutions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1600" dirty="0" smtClean="0"/>
              <a:t>Customisable VREs on top of federated infrastructure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1600" dirty="0" smtClean="0"/>
              <a:t>Platform </a:t>
            </a:r>
            <a:r>
              <a:rPr lang="en-GB" sz="1600" dirty="0" smtClean="0"/>
              <a:t>model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GB" sz="1600" dirty="0" smtClean="0"/>
              <a:t>Collaboration tools</a:t>
            </a:r>
          </a:p>
        </p:txBody>
      </p:sp>
      <p:sp>
        <p:nvSpPr>
          <p:cNvPr id="8" name="Freeform 7"/>
          <p:cNvSpPr/>
          <p:nvPr/>
        </p:nvSpPr>
        <p:spPr>
          <a:xfrm>
            <a:off x="973587" y="1199096"/>
            <a:ext cx="4295137" cy="4318136"/>
          </a:xfrm>
          <a:custGeom>
            <a:avLst/>
            <a:gdLst>
              <a:gd name="connsiteX0" fmla="*/ 137651 w 3591126"/>
              <a:gd name="connsiteY0" fmla="*/ 405058 h 4533493"/>
              <a:gd name="connsiteX1" fmla="*/ 122710 w 3591126"/>
              <a:gd name="connsiteY1" fmla="*/ 1241764 h 4533493"/>
              <a:gd name="connsiteX2" fmla="*/ 242239 w 3591126"/>
              <a:gd name="connsiteY2" fmla="*/ 2003764 h 4533493"/>
              <a:gd name="connsiteX3" fmla="*/ 1766239 w 3591126"/>
              <a:gd name="connsiteY3" fmla="*/ 2840470 h 4533493"/>
              <a:gd name="connsiteX4" fmla="*/ 2124827 w 3591126"/>
              <a:gd name="connsiteY4" fmla="*/ 4349529 h 4533493"/>
              <a:gd name="connsiteX5" fmla="*/ 3379886 w 3591126"/>
              <a:gd name="connsiteY5" fmla="*/ 4394352 h 4533493"/>
              <a:gd name="connsiteX6" fmla="*/ 3499416 w 3591126"/>
              <a:gd name="connsiteY6" fmla="*/ 3318588 h 4533493"/>
              <a:gd name="connsiteX7" fmla="*/ 2438592 w 3591126"/>
              <a:gd name="connsiteY7" fmla="*/ 3079529 h 4533493"/>
              <a:gd name="connsiteX8" fmla="*/ 1915651 w 3591126"/>
              <a:gd name="connsiteY8" fmla="*/ 2197999 h 4533493"/>
              <a:gd name="connsiteX9" fmla="*/ 2602945 w 3591126"/>
              <a:gd name="connsiteY9" fmla="*/ 1779646 h 4533493"/>
              <a:gd name="connsiteX10" fmla="*/ 1870827 w 3591126"/>
              <a:gd name="connsiteY10" fmla="*/ 76352 h 4533493"/>
              <a:gd name="connsiteX11" fmla="*/ 137651 w 3591126"/>
              <a:gd name="connsiteY11" fmla="*/ 405058 h 4533493"/>
              <a:gd name="connsiteX0" fmla="*/ 170540 w 3624015"/>
              <a:gd name="connsiteY0" fmla="*/ 405058 h 4533493"/>
              <a:gd name="connsiteX1" fmla="*/ 155599 w 3624015"/>
              <a:gd name="connsiteY1" fmla="*/ 1241764 h 4533493"/>
              <a:gd name="connsiteX2" fmla="*/ 977363 w 3624015"/>
              <a:gd name="connsiteY2" fmla="*/ 2018705 h 4533493"/>
              <a:gd name="connsiteX3" fmla="*/ 1799128 w 3624015"/>
              <a:gd name="connsiteY3" fmla="*/ 2840470 h 4533493"/>
              <a:gd name="connsiteX4" fmla="*/ 2157716 w 3624015"/>
              <a:gd name="connsiteY4" fmla="*/ 4349529 h 4533493"/>
              <a:gd name="connsiteX5" fmla="*/ 3412775 w 3624015"/>
              <a:gd name="connsiteY5" fmla="*/ 4394352 h 4533493"/>
              <a:gd name="connsiteX6" fmla="*/ 3532305 w 3624015"/>
              <a:gd name="connsiteY6" fmla="*/ 3318588 h 4533493"/>
              <a:gd name="connsiteX7" fmla="*/ 2471481 w 3624015"/>
              <a:gd name="connsiteY7" fmla="*/ 3079529 h 4533493"/>
              <a:gd name="connsiteX8" fmla="*/ 1948540 w 3624015"/>
              <a:gd name="connsiteY8" fmla="*/ 2197999 h 4533493"/>
              <a:gd name="connsiteX9" fmla="*/ 2635834 w 3624015"/>
              <a:gd name="connsiteY9" fmla="*/ 1779646 h 4533493"/>
              <a:gd name="connsiteX10" fmla="*/ 1903716 w 3624015"/>
              <a:gd name="connsiteY10" fmla="*/ 76352 h 4533493"/>
              <a:gd name="connsiteX11" fmla="*/ 170540 w 3624015"/>
              <a:gd name="connsiteY11" fmla="*/ 405058 h 4533493"/>
              <a:gd name="connsiteX0" fmla="*/ 145876 w 3599351"/>
              <a:gd name="connsiteY0" fmla="*/ 378686 h 4507121"/>
              <a:gd name="connsiteX1" fmla="*/ 130935 w 3599351"/>
              <a:gd name="connsiteY1" fmla="*/ 1215392 h 4507121"/>
              <a:gd name="connsiteX2" fmla="*/ 952699 w 3599351"/>
              <a:gd name="connsiteY2" fmla="*/ 1992333 h 4507121"/>
              <a:gd name="connsiteX3" fmla="*/ 1774464 w 3599351"/>
              <a:gd name="connsiteY3" fmla="*/ 2814098 h 4507121"/>
              <a:gd name="connsiteX4" fmla="*/ 2133052 w 3599351"/>
              <a:gd name="connsiteY4" fmla="*/ 4323157 h 4507121"/>
              <a:gd name="connsiteX5" fmla="*/ 3388111 w 3599351"/>
              <a:gd name="connsiteY5" fmla="*/ 4367980 h 4507121"/>
              <a:gd name="connsiteX6" fmla="*/ 3507641 w 3599351"/>
              <a:gd name="connsiteY6" fmla="*/ 3292216 h 4507121"/>
              <a:gd name="connsiteX7" fmla="*/ 2446817 w 3599351"/>
              <a:gd name="connsiteY7" fmla="*/ 3053157 h 4507121"/>
              <a:gd name="connsiteX8" fmla="*/ 1923876 w 3599351"/>
              <a:gd name="connsiteY8" fmla="*/ 2171627 h 4507121"/>
              <a:gd name="connsiteX9" fmla="*/ 2611170 w 3599351"/>
              <a:gd name="connsiteY9" fmla="*/ 1753274 h 4507121"/>
              <a:gd name="connsiteX10" fmla="*/ 1520464 w 3599351"/>
              <a:gd name="connsiteY10" fmla="*/ 79863 h 4507121"/>
              <a:gd name="connsiteX11" fmla="*/ 145876 w 3599351"/>
              <a:gd name="connsiteY11" fmla="*/ 378686 h 4507121"/>
              <a:gd name="connsiteX0" fmla="*/ 145876 w 3599351"/>
              <a:gd name="connsiteY0" fmla="*/ 326326 h 4454761"/>
              <a:gd name="connsiteX1" fmla="*/ 130935 w 3599351"/>
              <a:gd name="connsiteY1" fmla="*/ 1163032 h 4454761"/>
              <a:gd name="connsiteX2" fmla="*/ 952699 w 3599351"/>
              <a:gd name="connsiteY2" fmla="*/ 1939973 h 4454761"/>
              <a:gd name="connsiteX3" fmla="*/ 1774464 w 3599351"/>
              <a:gd name="connsiteY3" fmla="*/ 2761738 h 4454761"/>
              <a:gd name="connsiteX4" fmla="*/ 2133052 w 3599351"/>
              <a:gd name="connsiteY4" fmla="*/ 4270797 h 4454761"/>
              <a:gd name="connsiteX5" fmla="*/ 3388111 w 3599351"/>
              <a:gd name="connsiteY5" fmla="*/ 4315620 h 4454761"/>
              <a:gd name="connsiteX6" fmla="*/ 3507641 w 3599351"/>
              <a:gd name="connsiteY6" fmla="*/ 3239856 h 4454761"/>
              <a:gd name="connsiteX7" fmla="*/ 2446817 w 3599351"/>
              <a:gd name="connsiteY7" fmla="*/ 3000797 h 4454761"/>
              <a:gd name="connsiteX8" fmla="*/ 1923876 w 3599351"/>
              <a:gd name="connsiteY8" fmla="*/ 2119267 h 4454761"/>
              <a:gd name="connsiteX9" fmla="*/ 2401994 w 3599351"/>
              <a:gd name="connsiteY9" fmla="*/ 953855 h 4454761"/>
              <a:gd name="connsiteX10" fmla="*/ 1520464 w 3599351"/>
              <a:gd name="connsiteY10" fmla="*/ 27503 h 4454761"/>
              <a:gd name="connsiteX11" fmla="*/ 145876 w 3599351"/>
              <a:gd name="connsiteY11" fmla="*/ 326326 h 4454761"/>
              <a:gd name="connsiteX0" fmla="*/ 145876 w 4358478"/>
              <a:gd name="connsiteY0" fmla="*/ 326326 h 4354250"/>
              <a:gd name="connsiteX1" fmla="*/ 130935 w 4358478"/>
              <a:gd name="connsiteY1" fmla="*/ 1163032 h 4354250"/>
              <a:gd name="connsiteX2" fmla="*/ 952699 w 4358478"/>
              <a:gd name="connsiteY2" fmla="*/ 1939973 h 4354250"/>
              <a:gd name="connsiteX3" fmla="*/ 1774464 w 4358478"/>
              <a:gd name="connsiteY3" fmla="*/ 2761738 h 4354250"/>
              <a:gd name="connsiteX4" fmla="*/ 2133052 w 4358478"/>
              <a:gd name="connsiteY4" fmla="*/ 4270797 h 4354250"/>
              <a:gd name="connsiteX5" fmla="*/ 4314464 w 4358478"/>
              <a:gd name="connsiteY5" fmla="*/ 4061620 h 4354250"/>
              <a:gd name="connsiteX6" fmla="*/ 3507641 w 4358478"/>
              <a:gd name="connsiteY6" fmla="*/ 3239856 h 4354250"/>
              <a:gd name="connsiteX7" fmla="*/ 2446817 w 4358478"/>
              <a:gd name="connsiteY7" fmla="*/ 3000797 h 4354250"/>
              <a:gd name="connsiteX8" fmla="*/ 1923876 w 4358478"/>
              <a:gd name="connsiteY8" fmla="*/ 2119267 h 4354250"/>
              <a:gd name="connsiteX9" fmla="*/ 2401994 w 4358478"/>
              <a:gd name="connsiteY9" fmla="*/ 953855 h 4354250"/>
              <a:gd name="connsiteX10" fmla="*/ 1520464 w 4358478"/>
              <a:gd name="connsiteY10" fmla="*/ 27503 h 4354250"/>
              <a:gd name="connsiteX11" fmla="*/ 145876 w 4358478"/>
              <a:gd name="connsiteY11" fmla="*/ 326326 h 4354250"/>
              <a:gd name="connsiteX0" fmla="*/ 145876 w 4486574"/>
              <a:gd name="connsiteY0" fmla="*/ 326326 h 4353039"/>
              <a:gd name="connsiteX1" fmla="*/ 130935 w 4486574"/>
              <a:gd name="connsiteY1" fmla="*/ 1163032 h 4353039"/>
              <a:gd name="connsiteX2" fmla="*/ 952699 w 4486574"/>
              <a:gd name="connsiteY2" fmla="*/ 1939973 h 4353039"/>
              <a:gd name="connsiteX3" fmla="*/ 1774464 w 4486574"/>
              <a:gd name="connsiteY3" fmla="*/ 2761738 h 4353039"/>
              <a:gd name="connsiteX4" fmla="*/ 2133052 w 4486574"/>
              <a:gd name="connsiteY4" fmla="*/ 4270797 h 4353039"/>
              <a:gd name="connsiteX5" fmla="*/ 4314464 w 4486574"/>
              <a:gd name="connsiteY5" fmla="*/ 4061620 h 4353039"/>
              <a:gd name="connsiteX6" fmla="*/ 4135170 w 4486574"/>
              <a:gd name="connsiteY6" fmla="*/ 3284680 h 4353039"/>
              <a:gd name="connsiteX7" fmla="*/ 2446817 w 4486574"/>
              <a:gd name="connsiteY7" fmla="*/ 3000797 h 4353039"/>
              <a:gd name="connsiteX8" fmla="*/ 1923876 w 4486574"/>
              <a:gd name="connsiteY8" fmla="*/ 2119267 h 4353039"/>
              <a:gd name="connsiteX9" fmla="*/ 2401994 w 4486574"/>
              <a:gd name="connsiteY9" fmla="*/ 953855 h 4353039"/>
              <a:gd name="connsiteX10" fmla="*/ 1520464 w 4486574"/>
              <a:gd name="connsiteY10" fmla="*/ 27503 h 4353039"/>
              <a:gd name="connsiteX11" fmla="*/ 145876 w 4486574"/>
              <a:gd name="connsiteY11" fmla="*/ 326326 h 4353039"/>
              <a:gd name="connsiteX0" fmla="*/ 145876 w 4418651"/>
              <a:gd name="connsiteY0" fmla="*/ 326326 h 4268047"/>
              <a:gd name="connsiteX1" fmla="*/ 130935 w 4418651"/>
              <a:gd name="connsiteY1" fmla="*/ 1163032 h 4268047"/>
              <a:gd name="connsiteX2" fmla="*/ 952699 w 4418651"/>
              <a:gd name="connsiteY2" fmla="*/ 1939973 h 4268047"/>
              <a:gd name="connsiteX3" fmla="*/ 1774464 w 4418651"/>
              <a:gd name="connsiteY3" fmla="*/ 2761738 h 4268047"/>
              <a:gd name="connsiteX4" fmla="*/ 3059405 w 4418651"/>
              <a:gd name="connsiteY4" fmla="*/ 4166208 h 4268047"/>
              <a:gd name="connsiteX5" fmla="*/ 4314464 w 4418651"/>
              <a:gd name="connsiteY5" fmla="*/ 4061620 h 4268047"/>
              <a:gd name="connsiteX6" fmla="*/ 4135170 w 4418651"/>
              <a:gd name="connsiteY6" fmla="*/ 3284680 h 4268047"/>
              <a:gd name="connsiteX7" fmla="*/ 2446817 w 4418651"/>
              <a:gd name="connsiteY7" fmla="*/ 3000797 h 4268047"/>
              <a:gd name="connsiteX8" fmla="*/ 1923876 w 4418651"/>
              <a:gd name="connsiteY8" fmla="*/ 2119267 h 4268047"/>
              <a:gd name="connsiteX9" fmla="*/ 2401994 w 4418651"/>
              <a:gd name="connsiteY9" fmla="*/ 953855 h 4268047"/>
              <a:gd name="connsiteX10" fmla="*/ 1520464 w 4418651"/>
              <a:gd name="connsiteY10" fmla="*/ 27503 h 4268047"/>
              <a:gd name="connsiteX11" fmla="*/ 145876 w 4418651"/>
              <a:gd name="connsiteY11" fmla="*/ 326326 h 4268047"/>
              <a:gd name="connsiteX0" fmla="*/ 145876 w 4418651"/>
              <a:gd name="connsiteY0" fmla="*/ 326326 h 4268047"/>
              <a:gd name="connsiteX1" fmla="*/ 130935 w 4418651"/>
              <a:gd name="connsiteY1" fmla="*/ 1163032 h 4268047"/>
              <a:gd name="connsiteX2" fmla="*/ 952699 w 4418651"/>
              <a:gd name="connsiteY2" fmla="*/ 1939973 h 4268047"/>
              <a:gd name="connsiteX3" fmla="*/ 1774464 w 4418651"/>
              <a:gd name="connsiteY3" fmla="*/ 2761738 h 4268047"/>
              <a:gd name="connsiteX4" fmla="*/ 3059405 w 4418651"/>
              <a:gd name="connsiteY4" fmla="*/ 4166208 h 4268047"/>
              <a:gd name="connsiteX5" fmla="*/ 4314464 w 4418651"/>
              <a:gd name="connsiteY5" fmla="*/ 4061620 h 4268047"/>
              <a:gd name="connsiteX6" fmla="*/ 4135170 w 4418651"/>
              <a:gd name="connsiteY6" fmla="*/ 3284680 h 4268047"/>
              <a:gd name="connsiteX7" fmla="*/ 2446817 w 4418651"/>
              <a:gd name="connsiteY7" fmla="*/ 3000797 h 4268047"/>
              <a:gd name="connsiteX8" fmla="*/ 2267523 w 4418651"/>
              <a:gd name="connsiteY8" fmla="*/ 1521620 h 4268047"/>
              <a:gd name="connsiteX9" fmla="*/ 2401994 w 4418651"/>
              <a:gd name="connsiteY9" fmla="*/ 953855 h 4268047"/>
              <a:gd name="connsiteX10" fmla="*/ 1520464 w 4418651"/>
              <a:gd name="connsiteY10" fmla="*/ 27503 h 4268047"/>
              <a:gd name="connsiteX11" fmla="*/ 145876 w 4418651"/>
              <a:gd name="connsiteY11" fmla="*/ 326326 h 4268047"/>
              <a:gd name="connsiteX0" fmla="*/ 145876 w 4394459"/>
              <a:gd name="connsiteY0" fmla="*/ 326326 h 4268047"/>
              <a:gd name="connsiteX1" fmla="*/ 130935 w 4394459"/>
              <a:gd name="connsiteY1" fmla="*/ 1163032 h 4268047"/>
              <a:gd name="connsiteX2" fmla="*/ 952699 w 4394459"/>
              <a:gd name="connsiteY2" fmla="*/ 1939973 h 4268047"/>
              <a:gd name="connsiteX3" fmla="*/ 1774464 w 4394459"/>
              <a:gd name="connsiteY3" fmla="*/ 2761738 h 4268047"/>
              <a:gd name="connsiteX4" fmla="*/ 3059405 w 4394459"/>
              <a:gd name="connsiteY4" fmla="*/ 4166208 h 4268047"/>
              <a:gd name="connsiteX5" fmla="*/ 4314464 w 4394459"/>
              <a:gd name="connsiteY5" fmla="*/ 4061620 h 4268047"/>
              <a:gd name="connsiteX6" fmla="*/ 4135170 w 4394459"/>
              <a:gd name="connsiteY6" fmla="*/ 3284680 h 4268047"/>
              <a:gd name="connsiteX7" fmla="*/ 3059405 w 4394459"/>
              <a:gd name="connsiteY7" fmla="*/ 2582444 h 4268047"/>
              <a:gd name="connsiteX8" fmla="*/ 2267523 w 4394459"/>
              <a:gd name="connsiteY8" fmla="*/ 1521620 h 4268047"/>
              <a:gd name="connsiteX9" fmla="*/ 2401994 w 4394459"/>
              <a:gd name="connsiteY9" fmla="*/ 953855 h 4268047"/>
              <a:gd name="connsiteX10" fmla="*/ 1520464 w 4394459"/>
              <a:gd name="connsiteY10" fmla="*/ 27503 h 4268047"/>
              <a:gd name="connsiteX11" fmla="*/ 145876 w 4394459"/>
              <a:gd name="connsiteY11" fmla="*/ 326326 h 4268047"/>
              <a:gd name="connsiteX0" fmla="*/ 145876 w 4394459"/>
              <a:gd name="connsiteY0" fmla="*/ 326326 h 4268047"/>
              <a:gd name="connsiteX1" fmla="*/ 130935 w 4394459"/>
              <a:gd name="connsiteY1" fmla="*/ 1163032 h 4268047"/>
              <a:gd name="connsiteX2" fmla="*/ 952699 w 4394459"/>
              <a:gd name="connsiteY2" fmla="*/ 1939973 h 4268047"/>
              <a:gd name="connsiteX3" fmla="*/ 1774464 w 4394459"/>
              <a:gd name="connsiteY3" fmla="*/ 2761738 h 4268047"/>
              <a:gd name="connsiteX4" fmla="*/ 3059405 w 4394459"/>
              <a:gd name="connsiteY4" fmla="*/ 4166208 h 4268047"/>
              <a:gd name="connsiteX5" fmla="*/ 4314464 w 4394459"/>
              <a:gd name="connsiteY5" fmla="*/ 4061620 h 4268047"/>
              <a:gd name="connsiteX6" fmla="*/ 4135170 w 4394459"/>
              <a:gd name="connsiteY6" fmla="*/ 3284680 h 4268047"/>
              <a:gd name="connsiteX7" fmla="*/ 3059405 w 4394459"/>
              <a:gd name="connsiteY7" fmla="*/ 2582444 h 4268047"/>
              <a:gd name="connsiteX8" fmla="*/ 2461758 w 4394459"/>
              <a:gd name="connsiteY8" fmla="*/ 1790561 h 4268047"/>
              <a:gd name="connsiteX9" fmla="*/ 2401994 w 4394459"/>
              <a:gd name="connsiteY9" fmla="*/ 953855 h 4268047"/>
              <a:gd name="connsiteX10" fmla="*/ 1520464 w 4394459"/>
              <a:gd name="connsiteY10" fmla="*/ 27503 h 4268047"/>
              <a:gd name="connsiteX11" fmla="*/ 145876 w 4394459"/>
              <a:gd name="connsiteY11" fmla="*/ 326326 h 4268047"/>
              <a:gd name="connsiteX0" fmla="*/ 145876 w 4394459"/>
              <a:gd name="connsiteY0" fmla="*/ 326326 h 4224895"/>
              <a:gd name="connsiteX1" fmla="*/ 130935 w 4394459"/>
              <a:gd name="connsiteY1" fmla="*/ 1163032 h 4224895"/>
              <a:gd name="connsiteX2" fmla="*/ 952699 w 4394459"/>
              <a:gd name="connsiteY2" fmla="*/ 1939973 h 4224895"/>
              <a:gd name="connsiteX3" fmla="*/ 2685875 w 4394459"/>
              <a:gd name="connsiteY3" fmla="*/ 3344444 h 4224895"/>
              <a:gd name="connsiteX4" fmla="*/ 3059405 w 4394459"/>
              <a:gd name="connsiteY4" fmla="*/ 4166208 h 4224895"/>
              <a:gd name="connsiteX5" fmla="*/ 4314464 w 4394459"/>
              <a:gd name="connsiteY5" fmla="*/ 4061620 h 4224895"/>
              <a:gd name="connsiteX6" fmla="*/ 4135170 w 4394459"/>
              <a:gd name="connsiteY6" fmla="*/ 3284680 h 4224895"/>
              <a:gd name="connsiteX7" fmla="*/ 3059405 w 4394459"/>
              <a:gd name="connsiteY7" fmla="*/ 2582444 h 4224895"/>
              <a:gd name="connsiteX8" fmla="*/ 2461758 w 4394459"/>
              <a:gd name="connsiteY8" fmla="*/ 1790561 h 4224895"/>
              <a:gd name="connsiteX9" fmla="*/ 2401994 w 4394459"/>
              <a:gd name="connsiteY9" fmla="*/ 953855 h 4224895"/>
              <a:gd name="connsiteX10" fmla="*/ 1520464 w 4394459"/>
              <a:gd name="connsiteY10" fmla="*/ 27503 h 4224895"/>
              <a:gd name="connsiteX11" fmla="*/ 145876 w 4394459"/>
              <a:gd name="connsiteY11" fmla="*/ 326326 h 4224895"/>
              <a:gd name="connsiteX0" fmla="*/ 145876 w 4384530"/>
              <a:gd name="connsiteY0" fmla="*/ 326326 h 4324912"/>
              <a:gd name="connsiteX1" fmla="*/ 130935 w 4384530"/>
              <a:gd name="connsiteY1" fmla="*/ 1163032 h 4324912"/>
              <a:gd name="connsiteX2" fmla="*/ 952699 w 4384530"/>
              <a:gd name="connsiteY2" fmla="*/ 1939973 h 4324912"/>
              <a:gd name="connsiteX3" fmla="*/ 2685875 w 4384530"/>
              <a:gd name="connsiteY3" fmla="*/ 3344444 h 4324912"/>
              <a:gd name="connsiteX4" fmla="*/ 3193876 w 4384530"/>
              <a:gd name="connsiteY4" fmla="*/ 4285738 h 4324912"/>
              <a:gd name="connsiteX5" fmla="*/ 4314464 w 4384530"/>
              <a:gd name="connsiteY5" fmla="*/ 4061620 h 4324912"/>
              <a:gd name="connsiteX6" fmla="*/ 4135170 w 4384530"/>
              <a:gd name="connsiteY6" fmla="*/ 3284680 h 4324912"/>
              <a:gd name="connsiteX7" fmla="*/ 3059405 w 4384530"/>
              <a:gd name="connsiteY7" fmla="*/ 2582444 h 4324912"/>
              <a:gd name="connsiteX8" fmla="*/ 2461758 w 4384530"/>
              <a:gd name="connsiteY8" fmla="*/ 1790561 h 4324912"/>
              <a:gd name="connsiteX9" fmla="*/ 2401994 w 4384530"/>
              <a:gd name="connsiteY9" fmla="*/ 953855 h 4324912"/>
              <a:gd name="connsiteX10" fmla="*/ 1520464 w 4384530"/>
              <a:gd name="connsiteY10" fmla="*/ 27503 h 4324912"/>
              <a:gd name="connsiteX11" fmla="*/ 145876 w 4384530"/>
              <a:gd name="connsiteY11" fmla="*/ 326326 h 4324912"/>
              <a:gd name="connsiteX0" fmla="*/ 145876 w 4287423"/>
              <a:gd name="connsiteY0" fmla="*/ 326326 h 4319339"/>
              <a:gd name="connsiteX1" fmla="*/ 130935 w 4287423"/>
              <a:gd name="connsiteY1" fmla="*/ 1163032 h 4319339"/>
              <a:gd name="connsiteX2" fmla="*/ 952699 w 4287423"/>
              <a:gd name="connsiteY2" fmla="*/ 1939973 h 4319339"/>
              <a:gd name="connsiteX3" fmla="*/ 2685875 w 4287423"/>
              <a:gd name="connsiteY3" fmla="*/ 3344444 h 4319339"/>
              <a:gd name="connsiteX4" fmla="*/ 3193876 w 4287423"/>
              <a:gd name="connsiteY4" fmla="*/ 4285738 h 4319339"/>
              <a:gd name="connsiteX5" fmla="*/ 4179993 w 4287423"/>
              <a:gd name="connsiteY5" fmla="*/ 4031738 h 4319339"/>
              <a:gd name="connsiteX6" fmla="*/ 4135170 w 4287423"/>
              <a:gd name="connsiteY6" fmla="*/ 3284680 h 4319339"/>
              <a:gd name="connsiteX7" fmla="*/ 3059405 w 4287423"/>
              <a:gd name="connsiteY7" fmla="*/ 2582444 h 4319339"/>
              <a:gd name="connsiteX8" fmla="*/ 2461758 w 4287423"/>
              <a:gd name="connsiteY8" fmla="*/ 1790561 h 4319339"/>
              <a:gd name="connsiteX9" fmla="*/ 2401994 w 4287423"/>
              <a:gd name="connsiteY9" fmla="*/ 953855 h 4319339"/>
              <a:gd name="connsiteX10" fmla="*/ 1520464 w 4287423"/>
              <a:gd name="connsiteY10" fmla="*/ 27503 h 4319339"/>
              <a:gd name="connsiteX11" fmla="*/ 145876 w 4287423"/>
              <a:gd name="connsiteY11" fmla="*/ 326326 h 4319339"/>
              <a:gd name="connsiteX0" fmla="*/ 145876 w 4295137"/>
              <a:gd name="connsiteY0" fmla="*/ 326326 h 4318136"/>
              <a:gd name="connsiteX1" fmla="*/ 130935 w 4295137"/>
              <a:gd name="connsiteY1" fmla="*/ 1163032 h 4318136"/>
              <a:gd name="connsiteX2" fmla="*/ 952699 w 4295137"/>
              <a:gd name="connsiteY2" fmla="*/ 1939973 h 4318136"/>
              <a:gd name="connsiteX3" fmla="*/ 2685875 w 4295137"/>
              <a:gd name="connsiteY3" fmla="*/ 3344444 h 4318136"/>
              <a:gd name="connsiteX4" fmla="*/ 3193876 w 4295137"/>
              <a:gd name="connsiteY4" fmla="*/ 4285738 h 4318136"/>
              <a:gd name="connsiteX5" fmla="*/ 4179993 w 4295137"/>
              <a:gd name="connsiteY5" fmla="*/ 4031738 h 4318136"/>
              <a:gd name="connsiteX6" fmla="*/ 4150111 w 4295137"/>
              <a:gd name="connsiteY6" fmla="*/ 3359386 h 4318136"/>
              <a:gd name="connsiteX7" fmla="*/ 3059405 w 4295137"/>
              <a:gd name="connsiteY7" fmla="*/ 2582444 h 4318136"/>
              <a:gd name="connsiteX8" fmla="*/ 2461758 w 4295137"/>
              <a:gd name="connsiteY8" fmla="*/ 1790561 h 4318136"/>
              <a:gd name="connsiteX9" fmla="*/ 2401994 w 4295137"/>
              <a:gd name="connsiteY9" fmla="*/ 953855 h 4318136"/>
              <a:gd name="connsiteX10" fmla="*/ 1520464 w 4295137"/>
              <a:gd name="connsiteY10" fmla="*/ 27503 h 4318136"/>
              <a:gd name="connsiteX11" fmla="*/ 145876 w 4295137"/>
              <a:gd name="connsiteY11" fmla="*/ 326326 h 4318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95137" h="4318136">
                <a:moveTo>
                  <a:pt x="145876" y="326326"/>
                </a:moveTo>
                <a:cubicBezTo>
                  <a:pt x="-85712" y="515581"/>
                  <a:pt x="-3535" y="894091"/>
                  <a:pt x="130935" y="1163032"/>
                </a:cubicBezTo>
                <a:cubicBezTo>
                  <a:pt x="265405" y="1431973"/>
                  <a:pt x="526876" y="1576404"/>
                  <a:pt x="952699" y="1939973"/>
                </a:cubicBezTo>
                <a:cubicBezTo>
                  <a:pt x="1378522" y="2303542"/>
                  <a:pt x="2312346" y="2953483"/>
                  <a:pt x="2685875" y="3344444"/>
                </a:cubicBezTo>
                <a:cubicBezTo>
                  <a:pt x="3059404" y="3735405"/>
                  <a:pt x="2944856" y="4171189"/>
                  <a:pt x="3193876" y="4285738"/>
                </a:cubicBezTo>
                <a:cubicBezTo>
                  <a:pt x="3442896" y="4400287"/>
                  <a:pt x="4020621" y="4186130"/>
                  <a:pt x="4179993" y="4031738"/>
                </a:cubicBezTo>
                <a:cubicBezTo>
                  <a:pt x="4339366" y="3877346"/>
                  <a:pt x="4336876" y="3600935"/>
                  <a:pt x="4150111" y="3359386"/>
                </a:cubicBezTo>
                <a:cubicBezTo>
                  <a:pt x="3963346" y="3117837"/>
                  <a:pt x="3340797" y="2843915"/>
                  <a:pt x="3059405" y="2582444"/>
                </a:cubicBezTo>
                <a:cubicBezTo>
                  <a:pt x="2778013" y="2320973"/>
                  <a:pt x="2571327" y="2061993"/>
                  <a:pt x="2461758" y="1790561"/>
                </a:cubicBezTo>
                <a:cubicBezTo>
                  <a:pt x="2352190" y="1519130"/>
                  <a:pt x="2409465" y="1307463"/>
                  <a:pt x="2401994" y="953855"/>
                </a:cubicBezTo>
                <a:cubicBezTo>
                  <a:pt x="2394523" y="600247"/>
                  <a:pt x="1896484" y="132091"/>
                  <a:pt x="1520464" y="27503"/>
                </a:cubicBezTo>
                <a:cubicBezTo>
                  <a:pt x="1144444" y="-77085"/>
                  <a:pt x="377464" y="137071"/>
                  <a:pt x="145876" y="326326"/>
                </a:cubicBezTo>
                <a:close/>
              </a:path>
            </a:pathLst>
          </a:custGeom>
          <a:solidFill>
            <a:schemeClr val="accent3">
              <a:alpha val="7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406" y="4149080"/>
            <a:ext cx="3757506" cy="1930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Top 3 </a:t>
            </a:r>
            <a:r>
              <a:rPr lang="en-GB" sz="2000" dirty="0" smtClean="0"/>
              <a:t>problems</a:t>
            </a:r>
            <a:endParaRPr lang="en-GB" sz="2000" dirty="0" smtClean="0"/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GB" sz="1600" dirty="0" smtClean="0"/>
              <a:t>Non-integrated and hard to use ICT resources slows digital research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GB" sz="1600" dirty="0" smtClean="0"/>
              <a:t>Multi-disciplinary grand challenges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GB" sz="1600" dirty="0" smtClean="0"/>
              <a:t>Difficult to discover/share problem solving tools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96" y="3104691"/>
            <a:ext cx="2016224" cy="1044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000" dirty="0" smtClean="0"/>
              <a:t>Customers</a:t>
            </a:r>
            <a:endParaRPr lang="en-GB" sz="2000" dirty="0" smtClean="0"/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GB" sz="1600" dirty="0" smtClean="0"/>
              <a:t>Researchers and their grouping</a:t>
            </a:r>
          </a:p>
        </p:txBody>
      </p:sp>
    </p:spTree>
    <p:extLst>
      <p:ext uri="{BB962C8B-B14F-4D97-AF65-F5344CB8AC3E}">
        <p14:creationId xmlns:p14="http://schemas.microsoft.com/office/powerpoint/2010/main" val="3478888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Strategic Planning:</a:t>
            </a:r>
            <a:br>
              <a:rPr lang="en-US" sz="3600" dirty="0" smtClean="0"/>
            </a:br>
            <a:r>
              <a:rPr lang="en-US" sz="2800" dirty="0" err="1" smtClean="0"/>
              <a:t>EGI.eu</a:t>
            </a:r>
            <a:r>
              <a:rPr lang="en-US" sz="2800" dirty="0" smtClean="0"/>
              <a:t> Business Model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5EAE03-69BD-4C08-B18E-8C9F5694E65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NA2.3 - June 2012</a:t>
            </a:r>
            <a:endParaRPr lang="en-US" dirty="0"/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81007" y="1146663"/>
            <a:ext cx="7019385" cy="4320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2"/>
          <p:cNvSpPr/>
          <p:nvPr/>
        </p:nvSpPr>
        <p:spPr>
          <a:xfrm>
            <a:off x="3739922" y="4135952"/>
            <a:ext cx="1552158" cy="1453288"/>
          </a:xfrm>
          <a:custGeom>
            <a:avLst/>
            <a:gdLst>
              <a:gd name="connsiteX0" fmla="*/ 101901 w 1552158"/>
              <a:gd name="connsiteY0" fmla="*/ 400922 h 1453288"/>
              <a:gd name="connsiteX1" fmla="*/ 42136 w 1552158"/>
              <a:gd name="connsiteY1" fmla="*/ 1162922 h 1453288"/>
              <a:gd name="connsiteX2" fmla="*/ 609901 w 1552158"/>
              <a:gd name="connsiteY2" fmla="*/ 1446805 h 1453288"/>
              <a:gd name="connsiteX3" fmla="*/ 1297195 w 1552158"/>
              <a:gd name="connsiteY3" fmla="*/ 1297393 h 1453288"/>
              <a:gd name="connsiteX4" fmla="*/ 1551195 w 1552158"/>
              <a:gd name="connsiteY4" fmla="*/ 610099 h 1453288"/>
              <a:gd name="connsiteX5" fmla="*/ 1222489 w 1552158"/>
              <a:gd name="connsiteY5" fmla="*/ 72217 h 1453288"/>
              <a:gd name="connsiteX6" fmla="*/ 580018 w 1552158"/>
              <a:gd name="connsiteY6" fmla="*/ 42334 h 1453288"/>
              <a:gd name="connsiteX7" fmla="*/ 101901 w 1552158"/>
              <a:gd name="connsiteY7" fmla="*/ 400922 h 145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52158" h="1453288">
                <a:moveTo>
                  <a:pt x="101901" y="400922"/>
                </a:moveTo>
                <a:cubicBezTo>
                  <a:pt x="12254" y="587687"/>
                  <a:pt x="-42531" y="988608"/>
                  <a:pt x="42136" y="1162922"/>
                </a:cubicBezTo>
                <a:cubicBezTo>
                  <a:pt x="126803" y="1337236"/>
                  <a:pt x="400725" y="1424393"/>
                  <a:pt x="609901" y="1446805"/>
                </a:cubicBezTo>
                <a:cubicBezTo>
                  <a:pt x="819077" y="1469217"/>
                  <a:pt x="1140313" y="1436844"/>
                  <a:pt x="1297195" y="1297393"/>
                </a:cubicBezTo>
                <a:cubicBezTo>
                  <a:pt x="1454077" y="1157942"/>
                  <a:pt x="1563646" y="814295"/>
                  <a:pt x="1551195" y="610099"/>
                </a:cubicBezTo>
                <a:cubicBezTo>
                  <a:pt x="1538744" y="405903"/>
                  <a:pt x="1384352" y="166844"/>
                  <a:pt x="1222489" y="72217"/>
                </a:cubicBezTo>
                <a:cubicBezTo>
                  <a:pt x="1060626" y="-22410"/>
                  <a:pt x="774253" y="-14940"/>
                  <a:pt x="580018" y="42334"/>
                </a:cubicBezTo>
                <a:cubicBezTo>
                  <a:pt x="385783" y="99608"/>
                  <a:pt x="191548" y="214157"/>
                  <a:pt x="101901" y="400922"/>
                </a:cubicBezTo>
                <a:close/>
              </a:path>
            </a:pathLst>
          </a:custGeom>
          <a:solidFill>
            <a:srgbClr val="9BBB59">
              <a:alpha val="10000"/>
            </a:srgbClr>
          </a:solidFill>
          <a:ln w="28575" cmpd="sng"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08104" y="4077072"/>
            <a:ext cx="3600400" cy="1930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Top 3 </a:t>
            </a:r>
            <a:r>
              <a:rPr lang="en-US" sz="2000" dirty="0" smtClean="0"/>
              <a:t>solutions</a:t>
            </a:r>
            <a:endParaRPr lang="en-US" sz="2000" dirty="0" smtClean="0"/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1600" dirty="0" smtClean="0"/>
              <a:t>Cost-effective consensus driven coordination of service delivery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1600" dirty="0" smtClean="0"/>
              <a:t>Marketing/events/tech. outreach</a:t>
            </a:r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1600" dirty="0" smtClean="0"/>
              <a:t>Single voice/legal representation with EC and other partners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496" y="3122807"/>
            <a:ext cx="3168352" cy="3186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Customers</a:t>
            </a:r>
            <a:endParaRPr lang="en-US" sz="2000" dirty="0" smtClean="0"/>
          </a:p>
          <a:p>
            <a:pPr marL="342900" indent="-342900">
              <a:lnSpc>
                <a:spcPct val="120000"/>
              </a:lnSpc>
              <a:buFont typeface="Arial"/>
              <a:buChar char="•"/>
            </a:pPr>
            <a:r>
              <a:rPr lang="en-US" sz="1600" dirty="0" smtClean="0"/>
              <a:t>NGIs/EIROs, European Research Infrastructures, EC</a:t>
            </a:r>
          </a:p>
          <a:p>
            <a:pPr>
              <a:lnSpc>
                <a:spcPct val="120000"/>
              </a:lnSpc>
            </a:pPr>
            <a:r>
              <a:rPr lang="en-US" sz="2000" dirty="0" smtClean="0"/>
              <a:t>Top 3 </a:t>
            </a:r>
            <a:r>
              <a:rPr lang="en-US" sz="2000" dirty="0" smtClean="0"/>
              <a:t>problems</a:t>
            </a:r>
            <a:endParaRPr lang="en-US" sz="2000" dirty="0" smtClean="0"/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/>
              <a:t>Coordinate service delivery across distributed providers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/>
              <a:t>Build a large/diverse community</a:t>
            </a:r>
            <a:r>
              <a:rPr lang="en-US" sz="1600" dirty="0"/>
              <a:t> </a:t>
            </a:r>
            <a:r>
              <a:rPr lang="en-US" sz="1600" dirty="0" smtClean="0"/>
              <a:t>and attract new researchers to use EGI</a:t>
            </a:r>
          </a:p>
          <a:p>
            <a:pPr marL="342900" indent="-34290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/>
              <a:t>Coordinate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2654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10" grpId="0"/>
    </p:bld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G-InSPI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9011</TotalTime>
  <Words>1363</Words>
  <Application>Microsoft Macintosh PowerPoint</Application>
  <PresentationFormat>On-screen Show (4:3)</PresentationFormat>
  <Paragraphs>312</Paragraphs>
  <Slides>18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EGI-InSPIRE 2</vt:lpstr>
      <vt:lpstr>EG-InSPIRE</vt:lpstr>
      <vt:lpstr>1_EG-InSPIRE</vt:lpstr>
      <vt:lpstr>NA2.3 – Strategic Planning and Policy Support</vt:lpstr>
      <vt:lpstr>Outline</vt:lpstr>
      <vt:lpstr>Objectives</vt:lpstr>
      <vt:lpstr>TNA2.3 Partners (after PM18)</vt:lpstr>
      <vt:lpstr>Strategic Planning</vt:lpstr>
      <vt:lpstr>Strategic Planning: EGI towards an open ICT Ecosystem</vt:lpstr>
      <vt:lpstr>Strategic Planning: Business Model(s)</vt:lpstr>
      <vt:lpstr>Strategic Planning: EGI Business Model</vt:lpstr>
      <vt:lpstr>Strategic Planning: EGI.eu Business Model</vt:lpstr>
      <vt:lpstr>Strategic Planning:  Business Space for Tech/Resource Providers</vt:lpstr>
      <vt:lpstr>Strategic Planning: EGI Compendium</vt:lpstr>
      <vt:lpstr>Policy Development: Influencing EU Policy Makers</vt:lpstr>
      <vt:lpstr>Policy Development: Align with EU Policy Aims</vt:lpstr>
      <vt:lpstr>Policy Development:  Supporting the EGI policy groups</vt:lpstr>
      <vt:lpstr>Policy Development:  Communicating Externally</vt:lpstr>
      <vt:lpstr>Collaborations (MoUs)</vt:lpstr>
      <vt:lpstr>Plans for Next Year</vt:lpstr>
      <vt:lpstr>Summary</vt:lpstr>
    </vt:vector>
  </TitlesOfParts>
  <Company>Nikhef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EGI-InSPIRE Project Office</dc:creator>
  <cp:lastModifiedBy>Sergio Andreozzi</cp:lastModifiedBy>
  <cp:revision>338</cp:revision>
  <dcterms:created xsi:type="dcterms:W3CDTF">2010-09-03T12:01:03Z</dcterms:created>
  <dcterms:modified xsi:type="dcterms:W3CDTF">2012-06-25T16:40:24Z</dcterms:modified>
</cp:coreProperties>
</file>