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78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30" autoAdjust="0"/>
  </p:normalViewPr>
  <p:slideViewPr>
    <p:cSldViewPr>
      <p:cViewPr>
        <p:scale>
          <a:sx n="80" d="100"/>
          <a:sy n="80" d="100"/>
        </p:scale>
        <p:origin x="-188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86AE25-D11E-433A-B935-389986D5315E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UNICORE Integration Task Force Meeting 6/6/2012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UNICORE Integration Task Force Meeting 6/6/2012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C0D68-6B9A-443B-B536-52CB60500DD7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UNICORE Integration Task Force Meeting 6/6/2012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36DCEF-50B3-4E97-8453-B1159227A239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UNICORE Integration Task Force Meeting 6/6/2012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gus.eu/ws/ticket_info.php?ticket=81278" TargetMode="External"/><Relationship Id="rId2" Type="http://schemas.openxmlformats.org/officeDocument/2006/relationships/hyperlink" Target="https://indico.egi.eu/indico/conferenceDisplay.py?confId=8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Integration </a:t>
            </a:r>
            <a:r>
              <a:rPr lang="en-US"/>
              <a:t>of </a:t>
            </a:r>
            <a:r>
              <a:rPr lang="en-US" smtClean="0"/>
              <a:t>Globus tests </a:t>
            </a:r>
            <a:r>
              <a:rPr lang="en-US" dirty="0"/>
              <a:t>into Operations portal, Monitoring update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Emir </a:t>
            </a:r>
            <a:r>
              <a:rPr lang="en-US" dirty="0" err="1" smtClean="0"/>
              <a:t>Imamagic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Globus Integration </a:t>
            </a:r>
            <a:r>
              <a:rPr lang="en-US" dirty="0" smtClean="0"/>
              <a:t>Task Force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Update-17</a:t>
            </a:r>
          </a:p>
          <a:p>
            <a:r>
              <a:rPr lang="en-US" dirty="0"/>
              <a:t>Internal validation started on May 2</a:t>
            </a:r>
            <a:r>
              <a:rPr lang="en-US" baseline="30000" dirty="0"/>
              <a:t>nd</a:t>
            </a:r>
            <a:endParaRPr lang="en-US" dirty="0"/>
          </a:p>
          <a:p>
            <a:r>
              <a:rPr lang="en-US" dirty="0"/>
              <a:t>SR should start next week June </a:t>
            </a:r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endParaRPr lang="en-US" baseline="30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Globus Integration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4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portal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presented at the OMB, March 26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indico.egi.eu/indico/conferenceDisplay.py?confId=800</a:t>
            </a:r>
            <a:r>
              <a:rPr lang="en-US" dirty="0" smtClean="0"/>
              <a:t> </a:t>
            </a:r>
          </a:p>
          <a:p>
            <a:r>
              <a:rPr lang="en-US" dirty="0" smtClean="0"/>
              <a:t>GGUS ticket created April 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ggus.eu/ws/ticket_info.php?ticket=81278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COD decided to wait until Update-17 is released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6/15/2012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Globus Integration Task Force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EGI-InSPIRE-Slide-Template_v4-9</Template>
  <TotalTime>539</TotalTime>
  <Words>79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EGI-InSPIRE-Slide-Template_v4-9</vt:lpstr>
      <vt:lpstr>Integration of Globus tests into Operations portal, Monitoring update</vt:lpstr>
      <vt:lpstr>Monitoring update</vt:lpstr>
      <vt:lpstr>Operations portal integration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Roadmap 2012</dc:title>
  <dc:creator>Tiziana Ferrari</dc:creator>
  <cp:lastModifiedBy>Emir Imamagic</cp:lastModifiedBy>
  <cp:revision>72</cp:revision>
  <dcterms:created xsi:type="dcterms:W3CDTF">2012-01-13T16:25:11Z</dcterms:created>
  <dcterms:modified xsi:type="dcterms:W3CDTF">2012-06-15T07:08:28Z</dcterms:modified>
</cp:coreProperties>
</file>