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25A782-8455-4E43-8243-371195240E75}" type="datetimeFigureOut">
              <a:rPr lang="en-US"/>
              <a:pPr>
                <a:defRPr/>
              </a:pPr>
              <a:t>6/20/2012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81030D6-99DB-44DA-9C9A-48D387E2BF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0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8EF3-96D2-4D38-82F9-BE7C05A84340}" type="datetime1">
              <a:rPr lang="en-US"/>
              <a:pPr>
                <a:defRPr/>
              </a:pPr>
              <a:t>6/20/2012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39F6-59F7-4165-9787-B89D7A740F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487FD-6734-481C-9DA5-3A7040BDDFA8}" type="datetimeFigureOut">
              <a:rPr lang="en-US"/>
              <a:pPr>
                <a:defRPr/>
              </a:pPr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CECE-AD1F-4800-83D8-E6CB454374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DF35-44B2-42B1-9584-30C0E31049BF}" type="datetimeFigureOut">
              <a:rPr lang="en-US"/>
              <a:pPr>
                <a:defRPr/>
              </a:pPr>
              <a:t>6/20/2012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3B43-CBC8-4EC0-B319-B4782CB382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2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F60C84-10DE-4C96-B030-1FF1C1F842BD}" type="datetimeFigureOut">
              <a:rPr lang="en-US"/>
              <a:pPr>
                <a:defRPr/>
              </a:pPr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B90C95-12E6-4BD2-B34F-DA2086B010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  <p:sldLayoutId id="2147483685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GGUS:TPM" TargetMode="External"/><Relationship Id="rId2" Type="http://schemas.openxmlformats.org/officeDocument/2006/relationships/hyperlink" Target="https://wiki.egi.eu/wiki/Category:FAQ_Responsible_Units_(GGUS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pages/metrics/download_escalation_reports_tpm.php" TargetMode="External"/><Relationship Id="rId2" Type="http://schemas.openxmlformats.org/officeDocument/2006/relationships/hyperlink" Target="https://ggus.eu/pages/tpm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gi.eu/wiki/SA1_Task_QR_Report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ea typeface="ＭＳ Ｐゴシック" pitchFamily="34" charset="-128"/>
                <a:cs typeface="Arial" charset="0"/>
              </a:rPr>
              <a:t>TPM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ea typeface="ＭＳ Ｐゴシック" pitchFamily="34" charset="-128"/>
                <a:cs typeface="Arial" charset="0"/>
              </a:rPr>
              <a:t>Current tasks and procedures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E843E9F-7A97-42F7-8F3D-B473CC0D8B4F}" type="datetime1">
              <a:rPr lang="en-US" smtClean="0">
                <a:solidFill>
                  <a:schemeClr val="bg1"/>
                </a:solidFill>
                <a:cs typeface="Arial" charset="0"/>
              </a:rPr>
              <a:pPr eaLnBrk="1" hangingPunct="1"/>
              <a:t>6/20/2012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chemeClr val="bg1"/>
                </a:solidFill>
                <a:cs typeface="Arial" charset="0"/>
              </a:rPr>
              <a:t>T. Antoni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4468A2-701C-4861-B2EC-F108B852C901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latin typeface="Arial" charset="0"/>
                <a:ea typeface="ＭＳ Ｐゴシック" pitchFamily="34" charset="-128"/>
                <a:cs typeface="Arial" charset="0"/>
              </a:rPr>
              <a:t>TPM Tasks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7529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de-DE" dirty="0">
                <a:latin typeface="Arial" charset="0"/>
                <a:ea typeface="ＭＳ Ｐゴシック" pitchFamily="34" charset="-128"/>
                <a:cs typeface="Arial" charset="0"/>
              </a:rPr>
              <a:t>Ticket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solving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General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questions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requests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Ticket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routing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Assigning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tickets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to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the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appropriate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SUs</a:t>
            </a:r>
          </a:p>
          <a:p>
            <a:pPr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Ticket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follow-up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Chasing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forgotten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escalated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tickets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Writing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documentation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https://wiki.egi.eu/wiki/Category:FAQ_Responsible_Units_(GGUS)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>
              <a:defRPr/>
            </a:pP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Scope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of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the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SUs</a:t>
            </a: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https://wiki.egi.eu/wiki/GGUS:TPM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TPM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procedures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Keep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wiki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pages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up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-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to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-date</a:t>
            </a: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Add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missing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information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if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possible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1A3BD28-9ABC-4C3E-81E8-05E638ED8FBA}" type="datetime1">
              <a:rPr lang="en-US" smtClean="0">
                <a:solidFill>
                  <a:schemeClr val="bg1"/>
                </a:solidFill>
                <a:cs typeface="Arial" charset="0"/>
              </a:rPr>
              <a:pPr eaLnBrk="1" hangingPunct="1"/>
              <a:t>6/20/2012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chemeClr val="bg1"/>
                </a:solidFill>
                <a:cs typeface="Arial" charset="0"/>
              </a:rPr>
              <a:t>T. Antoni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891365D-0DDA-416A-9AAC-69158F03F271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hangingPunct="1"/>
              <a:t>2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ea typeface="ＭＳ Ｐゴシック" pitchFamily="34" charset="-128"/>
                <a:cs typeface="Arial" charset="0"/>
              </a:rPr>
              <a:t>TPM Tasks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Setting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up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TPM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shift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schedule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https://ggus.eu/pages/tpm.php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Two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week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shifts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by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DE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and</a:t>
            </a: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 IT</a:t>
            </a:r>
          </a:p>
          <a:p>
            <a:pPr eaLnBrk="1" hangingPunct="1">
              <a:defRPr/>
            </a:pPr>
            <a:r>
              <a:rPr lang="de-DE" dirty="0" smtClean="0">
                <a:latin typeface="Arial" charset="0"/>
                <a:ea typeface="ＭＳ Ｐゴシック" pitchFamily="34" charset="-128"/>
                <a:cs typeface="Arial" charset="0"/>
              </a:rPr>
              <a:t>Providing </a:t>
            </a:r>
            <a:r>
              <a:rPr lang="de-DE" dirty="0" err="1" smtClean="0">
                <a:latin typeface="Arial" charset="0"/>
                <a:ea typeface="ＭＳ Ｐゴシック" pitchFamily="34" charset="-128"/>
                <a:cs typeface="Arial" charset="0"/>
              </a:rPr>
              <a:t>reports</a:t>
            </a: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defRPr/>
            </a:pPr>
            <a:r>
              <a:rPr lang="de-DE" dirty="0" smtClean="0">
                <a:latin typeface="Arial" charset="0"/>
                <a:cs typeface="Arial" charset="0"/>
              </a:rPr>
              <a:t>Bi-</a:t>
            </a:r>
            <a:r>
              <a:rPr lang="de-DE" dirty="0" err="1" smtClean="0">
                <a:latin typeface="Arial" charset="0"/>
                <a:cs typeface="Arial" charset="0"/>
              </a:rPr>
              <a:t>weekly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escalation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reports</a:t>
            </a:r>
            <a:endParaRPr lang="de-DE" dirty="0" smtClean="0">
              <a:latin typeface="Arial" charset="0"/>
              <a:cs typeface="Arial" charset="0"/>
            </a:endParaRPr>
          </a:p>
          <a:p>
            <a:pPr lvl="2">
              <a:defRPr/>
            </a:pPr>
            <a:r>
              <a:rPr lang="de-DE" dirty="0" smtClean="0">
                <a:latin typeface="Arial" charset="0"/>
                <a:cs typeface="Arial" charset="0"/>
                <a:hlinkClick r:id="rId3"/>
              </a:rPr>
              <a:t>https://ggus.eu/pages/metrics/download_escalation_reports_tpm.php</a:t>
            </a:r>
            <a:r>
              <a:rPr lang="de-DE" dirty="0">
                <a:latin typeface="Arial" charset="0"/>
                <a:cs typeface="Arial" charset="0"/>
              </a:rPr>
              <a:t> </a:t>
            </a:r>
            <a:endParaRPr lang="de-DE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de-DE" dirty="0" smtClean="0">
                <a:latin typeface="Arial" charset="0"/>
                <a:cs typeface="Arial" charset="0"/>
              </a:rPr>
              <a:t>Quarterly </a:t>
            </a:r>
            <a:r>
              <a:rPr lang="de-DE" dirty="0" err="1" smtClean="0">
                <a:latin typeface="Arial" charset="0"/>
                <a:cs typeface="Arial" charset="0"/>
              </a:rPr>
              <a:t>reports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to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task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leader</a:t>
            </a:r>
            <a:r>
              <a:rPr lang="de-DE" dirty="0" smtClean="0">
                <a:latin typeface="Arial" charset="0"/>
                <a:cs typeface="Arial" charset="0"/>
              </a:rPr>
              <a:t> (Ron </a:t>
            </a:r>
            <a:r>
              <a:rPr lang="de-DE" dirty="0" err="1" smtClean="0">
                <a:latin typeface="Arial" charset="0"/>
                <a:cs typeface="Arial" charset="0"/>
              </a:rPr>
              <a:t>Trompert</a:t>
            </a:r>
            <a:r>
              <a:rPr lang="de-DE" dirty="0" smtClean="0">
                <a:latin typeface="Arial" charset="0"/>
                <a:cs typeface="Arial" charset="0"/>
              </a:rPr>
              <a:t>)</a:t>
            </a:r>
          </a:p>
          <a:p>
            <a:pPr lvl="2">
              <a:defRPr/>
            </a:pPr>
            <a:r>
              <a:rPr lang="de-DE" dirty="0" smtClean="0">
                <a:latin typeface="Arial" charset="0"/>
                <a:cs typeface="Arial" charset="0"/>
                <a:hlinkClick r:id="rId4"/>
              </a:rPr>
              <a:t>https://wiki.egi.eu/wiki/SA1_Task_QR_Reports</a:t>
            </a:r>
            <a:endParaRPr lang="de-DE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defRPr/>
            </a:pP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ea typeface="ＭＳ Ｐゴシック" pitchFamily="34" charset="-128"/>
                <a:cs typeface="Arial" charset="0"/>
              </a:rPr>
              <a:t>Discussion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smtClean="0">
                <a:latin typeface="Arial" charset="0"/>
                <a:ea typeface="ＭＳ Ｐゴシック" pitchFamily="34" charset="-128"/>
                <a:cs typeface="Arial" charset="0"/>
              </a:rPr>
              <a:t>Keep the two separate 1st line support units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TPM as generic 1st line support for all tickets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DMSU as a kind of 1st line support for middleware issues</a:t>
            </a:r>
          </a:p>
          <a:p>
            <a:r>
              <a:rPr lang="de-DE" smtClean="0">
                <a:latin typeface="Arial" charset="0"/>
                <a:ea typeface="ＭＳ Ｐゴシック" pitchFamily="34" charset="-128"/>
                <a:cs typeface="Arial" charset="0"/>
              </a:rPr>
              <a:t>Define escalation process for support units not reacting on emails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141</Words>
  <Application>Microsoft Office PowerPoint</Application>
  <PresentationFormat>Bildschirmpräsentation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EGI-InSPIRE-Slide-Template_v4</vt:lpstr>
      <vt:lpstr>TPM</vt:lpstr>
      <vt:lpstr>TPM Tasks</vt:lpstr>
      <vt:lpstr>TPM Tasks</vt:lpstr>
      <vt:lpstr>Discussion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Antoni, Torsten</cp:lastModifiedBy>
  <cp:revision>39</cp:revision>
  <dcterms:created xsi:type="dcterms:W3CDTF">2010-09-03T12:01:03Z</dcterms:created>
  <dcterms:modified xsi:type="dcterms:W3CDTF">2012-06-20T17:01:45Z</dcterms:modified>
</cp:coreProperties>
</file>