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68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8/28/2012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8/28/2012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8/28/2012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8/28/2012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8/28/2012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3200" dirty="0"/>
              <a:t>SHA2 and </a:t>
            </a:r>
            <a:r>
              <a:rPr lang="en-GB" sz="3200" dirty="0" smtClean="0"/>
              <a:t>RFC 3820 proxy certificates</a:t>
            </a:r>
            <a:br>
              <a:rPr lang="en-GB" sz="3200" dirty="0" smtClean="0"/>
            </a:br>
            <a:r>
              <a:rPr lang="en-GB" sz="3200" dirty="0" smtClean="0"/>
              <a:t>Short-term EGI </a:t>
            </a:r>
            <a:r>
              <a:rPr lang="en-GB" sz="3200" dirty="0"/>
              <a:t>plan</a:t>
            </a:r>
            <a:endParaRPr lang="en-GB" sz="32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2800" dirty="0" smtClean="0"/>
              <a:t>T. Ferrari/EGI.eu</a:t>
            </a:r>
            <a:endParaRPr lang="en-GB" sz="2800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8/28/2012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1</a:t>
            </a:r>
            <a:endParaRPr lang="en-US" dirty="0" smtClean="0"/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>
          <a:xfrm>
            <a:off x="107504" y="1196752"/>
            <a:ext cx="8579296" cy="4741987"/>
          </a:xfrm>
        </p:spPr>
        <p:txBody>
          <a:bodyPr/>
          <a:lstStyle/>
          <a:p>
            <a:endParaRPr lang="en-GB" sz="2800" dirty="0"/>
          </a:p>
          <a:p>
            <a:r>
              <a:rPr lang="en-GB" sz="2800" b="1" dirty="0" smtClean="0"/>
              <a:t>SHA-2 </a:t>
            </a:r>
            <a:r>
              <a:rPr lang="en-GB" sz="2800" b="1"/>
              <a:t>readiness </a:t>
            </a:r>
            <a:r>
              <a:rPr lang="en-GB" sz="2800" b="1" smtClean="0"/>
              <a:t>matrix</a:t>
            </a:r>
            <a:endParaRPr lang="en-GB" sz="2800" b="1" dirty="0" smtClean="0"/>
          </a:p>
          <a:p>
            <a:pPr lvl="1"/>
            <a:r>
              <a:rPr lang="en-GB" sz="2400" dirty="0" smtClean="0"/>
              <a:t>The </a:t>
            </a:r>
            <a:r>
              <a:rPr lang="en-GB" sz="2400" dirty="0"/>
              <a:t>technology providers relevant to </a:t>
            </a:r>
            <a:r>
              <a:rPr lang="en-GB" sz="2400" dirty="0" smtClean="0"/>
              <a:t>EGI/UMD </a:t>
            </a:r>
            <a:r>
              <a:rPr lang="en-GB" sz="2400" dirty="0"/>
              <a:t>will be requested to produce a table identifying the capability to handle SHA-2 certificates for all supported product versions. </a:t>
            </a:r>
          </a:p>
          <a:p>
            <a:endParaRPr lang="en-US" sz="2800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8/28/2012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Action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435280" cy="4813995"/>
          </a:xfrm>
        </p:spPr>
        <p:txBody>
          <a:bodyPr/>
          <a:lstStyle/>
          <a:p>
            <a:r>
              <a:rPr lang="en-GB" sz="2400" b="1" dirty="0" smtClean="0"/>
              <a:t>SHA-2 and RFC proxy compliance </a:t>
            </a:r>
            <a:r>
              <a:rPr lang="en-GB" sz="2400" b="1" dirty="0"/>
              <a:t>software </a:t>
            </a:r>
            <a:r>
              <a:rPr lang="en-GB" sz="2400" b="1" dirty="0" smtClean="0"/>
              <a:t>validation</a:t>
            </a:r>
            <a:endParaRPr lang="en-GB" sz="2400" dirty="0"/>
          </a:p>
          <a:p>
            <a:pPr lvl="1"/>
            <a:r>
              <a:rPr lang="en-GB" sz="2000" dirty="0" smtClean="0"/>
              <a:t>From Sep </a:t>
            </a:r>
            <a:r>
              <a:rPr lang="en-GB" sz="2000" dirty="0"/>
              <a:t>2012 new middleware products will be </a:t>
            </a:r>
            <a:r>
              <a:rPr lang="en-GB" sz="2000" dirty="0">
                <a:solidFill>
                  <a:schemeClr val="accent1"/>
                </a:solidFill>
              </a:rPr>
              <a:t>tested for compliance with SHA-2 certificates </a:t>
            </a:r>
            <a:r>
              <a:rPr lang="en-GB" sz="2000" dirty="0" smtClean="0">
                <a:solidFill>
                  <a:schemeClr val="accent1"/>
                </a:solidFill>
              </a:rPr>
              <a:t>and RFC </a:t>
            </a:r>
            <a:r>
              <a:rPr lang="en-GB" sz="2000" dirty="0">
                <a:solidFill>
                  <a:schemeClr val="accent1"/>
                </a:solidFill>
              </a:rPr>
              <a:t>proxies </a:t>
            </a:r>
            <a:r>
              <a:rPr lang="en-GB" sz="2000" dirty="0"/>
              <a:t>during the UMD software provisioning </a:t>
            </a:r>
            <a:r>
              <a:rPr lang="en-GB" sz="2000" dirty="0" smtClean="0"/>
              <a:t>process</a:t>
            </a:r>
          </a:p>
          <a:p>
            <a:pPr lvl="1"/>
            <a:r>
              <a:rPr lang="en-GB" sz="2000" dirty="0"/>
              <a:t>D</a:t>
            </a:r>
            <a:r>
              <a:rPr lang="en-GB" sz="2000" dirty="0" smtClean="0"/>
              <a:t>evelopers </a:t>
            </a:r>
            <a:r>
              <a:rPr lang="en-GB" sz="2000" dirty="0"/>
              <a:t>will be notified </a:t>
            </a:r>
            <a:r>
              <a:rPr lang="en-GB" sz="2000" dirty="0" smtClean="0"/>
              <a:t>in </a:t>
            </a:r>
            <a:r>
              <a:rPr lang="en-GB" sz="2000" dirty="0"/>
              <a:t>the case </a:t>
            </a:r>
            <a:r>
              <a:rPr lang="en-GB" sz="2000" dirty="0" smtClean="0"/>
              <a:t>of problems with handling SHA-2</a:t>
            </a:r>
            <a:r>
              <a:rPr lang="en-GB" sz="2000" dirty="0"/>
              <a:t>, the </a:t>
            </a:r>
            <a:r>
              <a:rPr lang="en-GB" sz="2000" dirty="0" smtClean="0"/>
              <a:t>and </a:t>
            </a:r>
            <a:r>
              <a:rPr lang="en-GB" sz="2000" dirty="0"/>
              <a:t>the product released within UMD. </a:t>
            </a:r>
            <a:endParaRPr lang="en-GB" sz="2000" dirty="0" smtClean="0"/>
          </a:p>
          <a:p>
            <a:pPr lvl="1"/>
            <a:r>
              <a:rPr lang="en-GB" sz="2000" dirty="0" smtClean="0"/>
              <a:t>The </a:t>
            </a:r>
            <a:r>
              <a:rPr lang="en-GB" sz="2000" dirty="0"/>
              <a:t>inability to handle SHA-2 certificates will not be regarded as a bug in the near future. A </a:t>
            </a:r>
            <a:r>
              <a:rPr lang="en-GB" sz="2000" dirty="0">
                <a:solidFill>
                  <a:schemeClr val="accent1"/>
                </a:solidFill>
              </a:rPr>
              <a:t>timeline for mandatory compliance </a:t>
            </a:r>
            <a:r>
              <a:rPr lang="en-GB" sz="2000" dirty="0"/>
              <a:t>with SHA-2 will be discussed after the </a:t>
            </a:r>
            <a:r>
              <a:rPr lang="en-GB" sz="2000" dirty="0" err="1"/>
              <a:t>EUgridPMA</a:t>
            </a:r>
            <a:r>
              <a:rPr lang="en-GB" sz="2000" dirty="0"/>
              <a:t> September </a:t>
            </a:r>
            <a:r>
              <a:rPr lang="en-GB" sz="2000" dirty="0" smtClean="0"/>
              <a:t>meeting</a:t>
            </a:r>
          </a:p>
          <a:p>
            <a:pPr lvl="1"/>
            <a:r>
              <a:rPr lang="en-GB" sz="2000" dirty="0" smtClean="0"/>
              <a:t>Testing of </a:t>
            </a:r>
            <a:r>
              <a:rPr lang="en-GB" sz="2000" dirty="0" smtClean="0">
                <a:solidFill>
                  <a:schemeClr val="accent1"/>
                </a:solidFill>
              </a:rPr>
              <a:t>operational tools </a:t>
            </a:r>
            <a:r>
              <a:rPr lang="en-GB" sz="2000" dirty="0" smtClean="0"/>
              <a:t>needed </a:t>
            </a:r>
            <a:endParaRPr lang="en-GB" sz="20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831048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Action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12776"/>
            <a:ext cx="8928992" cy="4525963"/>
          </a:xfrm>
        </p:spPr>
        <p:txBody>
          <a:bodyPr/>
          <a:lstStyle/>
          <a:p>
            <a:r>
              <a:rPr lang="en-GB" sz="2800" b="1" dirty="0" smtClean="0"/>
              <a:t>SHA-2 </a:t>
            </a:r>
            <a:r>
              <a:rPr lang="en-GB" sz="2800" b="1" dirty="0"/>
              <a:t>readiness of the production </a:t>
            </a:r>
            <a:r>
              <a:rPr lang="en-GB" sz="2800" b="1" dirty="0" smtClean="0"/>
              <a:t>infrastructure</a:t>
            </a:r>
            <a:endParaRPr lang="en-GB" sz="2800" dirty="0"/>
          </a:p>
          <a:p>
            <a:pPr lvl="1"/>
            <a:r>
              <a:rPr lang="en-GB" sz="2400" dirty="0" smtClean="0"/>
              <a:t>Deployed services will </a:t>
            </a:r>
            <a:r>
              <a:rPr lang="en-GB" sz="2400" dirty="0"/>
              <a:t>be tested with SHA-2 signed </a:t>
            </a:r>
            <a:r>
              <a:rPr lang="en-GB" sz="2400" dirty="0" smtClean="0"/>
              <a:t>credentials</a:t>
            </a:r>
          </a:p>
          <a:p>
            <a:pPr lvl="1"/>
            <a:r>
              <a:rPr lang="en-GB" sz="2400" dirty="0"/>
              <a:t>I</a:t>
            </a:r>
            <a:r>
              <a:rPr lang="en-GB" sz="2400" dirty="0" smtClean="0"/>
              <a:t>n </a:t>
            </a:r>
            <a:r>
              <a:rPr lang="en-GB" sz="2400" dirty="0"/>
              <a:t>collaboration with the EGI CSIRT. An extension of the security </a:t>
            </a:r>
            <a:r>
              <a:rPr lang="en-GB" sz="2400" dirty="0" err="1"/>
              <a:t>nagios</a:t>
            </a:r>
            <a:r>
              <a:rPr lang="en-GB" sz="2400" dirty="0"/>
              <a:t> framework is being discussed to facilitate </a:t>
            </a:r>
            <a:r>
              <a:rPr lang="en-GB" sz="2400" dirty="0" smtClean="0"/>
              <a:t>this</a:t>
            </a:r>
          </a:p>
          <a:p>
            <a:pPr lvl="1"/>
            <a:r>
              <a:rPr lang="en-GB" sz="2400" dirty="0" smtClean="0"/>
              <a:t>For </a:t>
            </a:r>
            <a:r>
              <a:rPr lang="en-GB" sz="2400" dirty="0"/>
              <a:t>any components not supporting SHA-2, an upgrade </a:t>
            </a:r>
            <a:r>
              <a:rPr lang="en-GB" sz="2400" dirty="0" smtClean="0"/>
              <a:t>path/timeline </a:t>
            </a:r>
            <a:r>
              <a:rPr lang="en-GB" sz="2400" dirty="0"/>
              <a:t>to a newer version of the software which is SHA-2 enabled must be defined. 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32806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Action 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4741987"/>
          </a:xfrm>
        </p:spPr>
        <p:txBody>
          <a:bodyPr/>
          <a:lstStyle/>
          <a:p>
            <a:r>
              <a:rPr lang="en-GB" sz="2800" b="1" dirty="0" smtClean="0"/>
              <a:t>Assessment </a:t>
            </a:r>
            <a:r>
              <a:rPr lang="en-GB" sz="2800" b="1" dirty="0"/>
              <a:t>of the impact on </a:t>
            </a:r>
            <a:r>
              <a:rPr lang="en-GB" sz="2800" b="1" dirty="0" smtClean="0"/>
              <a:t>users</a:t>
            </a:r>
            <a:endParaRPr lang="en-GB" sz="2800" dirty="0"/>
          </a:p>
          <a:p>
            <a:pPr lvl="1"/>
            <a:r>
              <a:rPr lang="en-GB" sz="2400" dirty="0" smtClean="0"/>
              <a:t>Users </a:t>
            </a:r>
            <a:r>
              <a:rPr lang="en-GB" sz="2400" dirty="0"/>
              <a:t>need to be ready for changes in the certificate format supported by the infrastructure. This concerns any </a:t>
            </a:r>
            <a:r>
              <a:rPr lang="en-GB" sz="2400" dirty="0">
                <a:solidFill>
                  <a:schemeClr val="accent1"/>
                </a:solidFill>
              </a:rPr>
              <a:t>application software</a:t>
            </a:r>
            <a:r>
              <a:rPr lang="en-GB" sz="2400" dirty="0"/>
              <a:t>, </a:t>
            </a:r>
            <a:r>
              <a:rPr lang="en-GB" sz="2400" dirty="0">
                <a:solidFill>
                  <a:schemeClr val="accent1"/>
                </a:solidFill>
              </a:rPr>
              <a:t>frameworks</a:t>
            </a:r>
            <a:r>
              <a:rPr lang="en-GB" sz="2400" dirty="0"/>
              <a:t> and </a:t>
            </a:r>
            <a:r>
              <a:rPr lang="en-GB" sz="2400" dirty="0">
                <a:solidFill>
                  <a:schemeClr val="accent1"/>
                </a:solidFill>
              </a:rPr>
              <a:t>portals</a:t>
            </a:r>
            <a:r>
              <a:rPr lang="en-GB" sz="2400" dirty="0"/>
              <a:t> that use X.509 certificates for user or host </a:t>
            </a:r>
            <a:r>
              <a:rPr lang="en-GB" sz="2400" dirty="0" smtClean="0"/>
              <a:t>authentication</a:t>
            </a:r>
            <a:endParaRPr lang="en-GB" sz="2400" dirty="0"/>
          </a:p>
          <a:p>
            <a:pPr lvl="1"/>
            <a:r>
              <a:rPr lang="en-GB" sz="2400" dirty="0" smtClean="0"/>
              <a:t>Broadcast to VO managers, UCB, survey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134139701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-Slide-Template_v4-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EGI-InSPIRE-Slide-Template_v4-1</Template>
  <TotalTime>12</TotalTime>
  <Words>247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EGI-InSPIRE-Slide-Template_v4-1</vt:lpstr>
      <vt:lpstr>SHA2 and RFC 3820 proxy certificates Short-term EGI plan</vt:lpstr>
      <vt:lpstr>Action 1</vt:lpstr>
      <vt:lpstr>Action 2</vt:lpstr>
      <vt:lpstr>Action 3</vt:lpstr>
      <vt:lpstr>Action 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SHA2 and RFC 3820 proxy certificates Short-term EGI plan</dc:title>
  <dc:creator>Tiziana Ferrari</dc:creator>
  <cp:lastModifiedBy>Tiziana Ferrari</cp:lastModifiedBy>
  <cp:revision>4</cp:revision>
  <dcterms:created xsi:type="dcterms:W3CDTF">2012-08-28T07:24:22Z</dcterms:created>
  <dcterms:modified xsi:type="dcterms:W3CDTF">2012-08-28T07:36:23Z</dcterms:modified>
</cp:coreProperties>
</file>