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56" r:id="rId2"/>
    <p:sldId id="260" r:id="rId3"/>
    <p:sldId id="258" r:id="rId4"/>
    <p:sldId id="259" r:id="rId5"/>
    <p:sldId id="261" r:id="rId6"/>
    <p:sldId id="257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10/30/2012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materialDisplay.py?contribId=2&amp;materialId=2&amp;confId=109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pub/EMI/DeliverableDNA311/EMI-DNA3.1.1-1450889-Collaborations_Exploitation_and_Sustainability_Plan_M24-v1.0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Software provisioning and support after EMI/IGE: status update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030216"/>
            <a:ext cx="5832648" cy="134300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T. Ferrari/EGI.eu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10/30/2012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Disclaimer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 status update about activities being undertaken by the TCB</a:t>
            </a:r>
          </a:p>
          <a:p>
            <a:r>
              <a:rPr lang="en-GB" dirty="0" smtClean="0"/>
              <a:t>Information and activities mentioned in this report are work in progress</a:t>
            </a:r>
          </a:p>
          <a:p>
            <a:r>
              <a:rPr lang="en-GB" dirty="0" smtClean="0"/>
              <a:t>Next TCB: 06 Nov</a:t>
            </a:r>
          </a:p>
          <a:p>
            <a:r>
              <a:rPr lang="en-GB" dirty="0" smtClean="0"/>
              <a:t>A new report will be provided at the Nov OMB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151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525963"/>
          </a:xfrm>
        </p:spPr>
        <p:txBody>
          <a:bodyPr/>
          <a:lstStyle/>
          <a:p>
            <a:r>
              <a:rPr lang="en-GB" dirty="0" smtClean="0"/>
              <a:t>EMI and IGE project end on 30.04.2013</a:t>
            </a:r>
          </a:p>
          <a:p>
            <a:r>
              <a:rPr lang="en-GB" dirty="0" smtClean="0"/>
              <a:t>EGI operations services affected assessed </a:t>
            </a:r>
            <a:r>
              <a:rPr lang="en-GB" dirty="0"/>
              <a:t>in August </a:t>
            </a:r>
            <a:r>
              <a:rPr lang="en-GB" dirty="0" smtClean="0"/>
              <a:t>(</a:t>
            </a:r>
            <a:r>
              <a:rPr lang="en-GB" sz="2400" dirty="0" smtClean="0">
                <a:hlinkClick r:id="rId2"/>
              </a:rPr>
              <a:t>https</a:t>
            </a:r>
            <a:r>
              <a:rPr lang="en-GB" sz="2400" dirty="0">
                <a:hlinkClick r:id="rId2"/>
              </a:rPr>
              <a:t>://</a:t>
            </a:r>
            <a:r>
              <a:rPr lang="en-GB" sz="2400" dirty="0" smtClean="0">
                <a:hlinkClick r:id="rId2"/>
              </a:rPr>
              <a:t>indico.egi.eu/indico/materialDisplay.py?contribId=2&amp;materialId=2&amp;confId=1096</a:t>
            </a:r>
            <a:r>
              <a:rPr lang="en-GB" dirty="0" smtClean="0"/>
              <a:t>)</a:t>
            </a:r>
          </a:p>
          <a:p>
            <a:r>
              <a:rPr lang="en-GB" dirty="0" smtClean="0"/>
              <a:t>EMI and IGE product teams contacted to request information about future plans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18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EGI request of information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4741987"/>
          </a:xfrm>
        </p:spPr>
        <p:txBody>
          <a:bodyPr/>
          <a:lstStyle/>
          <a:p>
            <a:r>
              <a:rPr lang="en-GB" sz="2800" dirty="0" smtClean="0"/>
              <a:t>Information requested from PTs in September through the TCB</a:t>
            </a:r>
          </a:p>
          <a:p>
            <a:pPr lvl="1"/>
            <a:r>
              <a:rPr lang="en-GB" sz="2400" dirty="0" smtClean="0"/>
              <a:t>SLAs: interest in getting engaged with EGI through SLAs (project </a:t>
            </a:r>
            <a:r>
              <a:rPr lang="en-GB" sz="2400" dirty="0" err="1" smtClean="0"/>
              <a:t>MoUs</a:t>
            </a:r>
            <a:r>
              <a:rPr lang="en-GB" sz="2400" dirty="0" smtClean="0"/>
              <a:t>/SLAs will be replaced by individual ones with the respective institutes)</a:t>
            </a:r>
          </a:p>
          <a:p>
            <a:pPr lvl="1"/>
            <a:r>
              <a:rPr lang="en-GB" sz="2400" dirty="0" smtClean="0"/>
              <a:t>Provisioning of 3</a:t>
            </a:r>
            <a:r>
              <a:rPr lang="en-GB" sz="2400" baseline="30000" dirty="0" smtClean="0"/>
              <a:t>rd</a:t>
            </a:r>
            <a:r>
              <a:rPr lang="en-GB" sz="2400" dirty="0" smtClean="0"/>
              <a:t> level support (continuity of service and support channel)</a:t>
            </a:r>
          </a:p>
          <a:p>
            <a:pPr lvl="1"/>
            <a:r>
              <a:rPr lang="en-GB" sz="2400" dirty="0" smtClean="0"/>
              <a:t>Requirements gathering (channels and processes)</a:t>
            </a:r>
          </a:p>
          <a:p>
            <a:pPr lvl="1"/>
            <a:r>
              <a:rPr lang="en-GB" sz="2400" dirty="0" smtClean="0"/>
              <a:t>Software distribution channels after EMI/IGE</a:t>
            </a:r>
          </a:p>
          <a:p>
            <a:pPr lvl="1"/>
            <a:r>
              <a:rPr lang="en-GB" sz="2400" dirty="0"/>
              <a:t>OS supported</a:t>
            </a:r>
          </a:p>
          <a:p>
            <a:pPr lvl="1"/>
            <a:r>
              <a:rPr lang="en-GB" sz="2400" dirty="0"/>
              <a:t>Provisioning of </a:t>
            </a:r>
            <a:r>
              <a:rPr lang="en-GB" sz="2400" dirty="0" err="1"/>
              <a:t>nagios</a:t>
            </a:r>
            <a:r>
              <a:rPr lang="en-GB" sz="2400" dirty="0"/>
              <a:t> </a:t>
            </a:r>
            <a:r>
              <a:rPr lang="en-GB" sz="2400" dirty="0" smtClean="0"/>
              <a:t>probes</a:t>
            </a:r>
          </a:p>
          <a:p>
            <a:r>
              <a:rPr lang="en-GB" sz="2800" dirty="0" smtClean="0"/>
              <a:t>Feedback expected at the Nov TCB</a:t>
            </a:r>
            <a:endParaRPr lang="en-GB" sz="2800" dirty="0"/>
          </a:p>
          <a:p>
            <a:pPr lvl="2"/>
            <a:endParaRPr lang="en-GB" sz="2000" dirty="0" smtClean="0"/>
          </a:p>
          <a:p>
            <a:pPr lvl="2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32143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EMI PT sustainability plans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669979"/>
          </a:xfrm>
        </p:spPr>
        <p:txBody>
          <a:bodyPr/>
          <a:lstStyle/>
          <a:p>
            <a:r>
              <a:rPr lang="en-GB" dirty="0" smtClean="0"/>
              <a:t>EMI PT sustainability plans defined in April and presented at the OMB, were confirmed in general this week</a:t>
            </a:r>
          </a:p>
          <a:p>
            <a:pPr lvl="1"/>
            <a:r>
              <a:rPr lang="en-GB" sz="2400" dirty="0" smtClean="0">
                <a:hlinkClick r:id="rId2"/>
              </a:rPr>
              <a:t>https</a:t>
            </a:r>
            <a:r>
              <a:rPr lang="en-GB" sz="2400" dirty="0">
                <a:hlinkClick r:id="rId2"/>
              </a:rPr>
              <a:t>://</a:t>
            </a:r>
            <a:r>
              <a:rPr lang="en-GB" sz="2400" dirty="0" smtClean="0">
                <a:hlinkClick r:id="rId2"/>
              </a:rPr>
              <a:t>twiki.cern.ch/twiki/pub/EMI/DeliverableDNA311/EMI-DNA3.1.1-1450889-Collaborations_Exploitation_and_Sustainability_Plan_M24-v1.0.pdf</a:t>
            </a:r>
            <a:endParaRPr lang="en-GB" sz="2400" dirty="0" smtClean="0"/>
          </a:p>
          <a:p>
            <a:pPr lvl="1"/>
            <a:r>
              <a:rPr lang="en-GB" sz="2400" dirty="0" smtClean="0"/>
              <a:t>Different support policies depending on the PT</a:t>
            </a:r>
          </a:p>
          <a:p>
            <a:pPr lvl="1"/>
            <a:r>
              <a:rPr lang="en-GB" sz="2400" dirty="0" smtClean="0"/>
              <a:t>Different plans of proactive maintenance and innovation of the services depending on funding available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6981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 global tasks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968552"/>
          </a:xfrm>
        </p:spPr>
        <p:txBody>
          <a:bodyPr/>
          <a:lstStyle/>
          <a:p>
            <a:r>
              <a:rPr lang="en-US" sz="2800" dirty="0" smtClean="0"/>
              <a:t>Continuation after Apr 2013 of EMI and IGE </a:t>
            </a:r>
            <a:r>
              <a:rPr lang="en-US" sz="2800" dirty="0" smtClean="0">
                <a:solidFill>
                  <a:schemeClr val="accent1"/>
                </a:solidFill>
              </a:rPr>
              <a:t>global tasks is </a:t>
            </a:r>
            <a:r>
              <a:rPr lang="en-US" sz="2800" dirty="0" smtClean="0"/>
              <a:t>being discussed</a:t>
            </a:r>
          </a:p>
          <a:p>
            <a:pPr lvl="1"/>
            <a:r>
              <a:rPr lang="en-US" sz="2400" dirty="0"/>
              <a:t>Technical </a:t>
            </a:r>
            <a:r>
              <a:rPr lang="en-US" sz="2400" dirty="0" smtClean="0"/>
              <a:t>Coordination</a:t>
            </a:r>
          </a:p>
          <a:p>
            <a:pPr lvl="1"/>
            <a:r>
              <a:rPr lang="en-US" sz="2400" dirty="0" smtClean="0"/>
              <a:t>Release management and </a:t>
            </a:r>
            <a:r>
              <a:rPr lang="en-US" sz="2400" dirty="0" smtClean="0"/>
              <a:t>Repository management</a:t>
            </a:r>
          </a:p>
          <a:p>
            <a:pPr lvl="1"/>
            <a:r>
              <a:rPr lang="en-US" sz="2400" dirty="0" smtClean="0"/>
              <a:t>Certification </a:t>
            </a:r>
            <a:r>
              <a:rPr lang="en-US" sz="2400" dirty="0" err="1" smtClean="0"/>
              <a:t>testbed</a:t>
            </a:r>
            <a:r>
              <a:rPr lang="en-US" sz="2400" dirty="0"/>
              <a:t> </a:t>
            </a:r>
            <a:r>
              <a:rPr lang="en-US" sz="2400" dirty="0" smtClean="0"/>
              <a:t>and quality assurance</a:t>
            </a:r>
          </a:p>
          <a:p>
            <a:pPr lvl="1"/>
            <a:r>
              <a:rPr lang="en-US" sz="2400" dirty="0" smtClean="0"/>
              <a:t>User support coordination</a:t>
            </a:r>
          </a:p>
          <a:p>
            <a:pPr lvl="1"/>
            <a:r>
              <a:rPr lang="en-US" sz="2400" dirty="0" smtClean="0"/>
              <a:t>Dissemination, training etc.</a:t>
            </a:r>
          </a:p>
          <a:p>
            <a:r>
              <a:rPr lang="en-US" sz="2800" dirty="0" smtClean="0"/>
              <a:t>Various models being discussed by EMI</a:t>
            </a:r>
          </a:p>
          <a:p>
            <a:pPr lvl="1"/>
            <a:r>
              <a:rPr lang="en-GB" sz="2400" dirty="0"/>
              <a:t>Independent Product Teams with Community-organized </a:t>
            </a:r>
            <a:r>
              <a:rPr lang="en-GB" sz="2400" dirty="0" smtClean="0"/>
              <a:t>collaboration </a:t>
            </a:r>
            <a:r>
              <a:rPr lang="en-GB" sz="2400" dirty="0" smtClean="0">
                <a:sym typeface="Wingdings" pitchFamily="2" charset="2"/>
              </a:rPr>
              <a:t> EGI contribution </a:t>
            </a:r>
            <a:endParaRPr lang="en-GB" sz="2400" dirty="0" smtClean="0"/>
          </a:p>
          <a:p>
            <a:pPr lvl="1"/>
            <a:r>
              <a:rPr lang="en-GB" sz="2400" dirty="0"/>
              <a:t>EMI Coordination </a:t>
            </a:r>
            <a:r>
              <a:rPr lang="en-GB" sz="2400" dirty="0" smtClean="0"/>
              <a:t>Board</a:t>
            </a:r>
          </a:p>
          <a:p>
            <a:pPr lvl="1"/>
            <a:r>
              <a:rPr lang="en-GB" sz="2400" dirty="0"/>
              <a:t>EMI Consortium</a:t>
            </a:r>
            <a:endParaRPr lang="en-GB" sz="2400" dirty="0" smtClean="0"/>
          </a:p>
          <a:p>
            <a:pPr lvl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10/30/2012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– PT liaison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UMD distribution will continue after EMI/IGE</a:t>
            </a:r>
          </a:p>
          <a:p>
            <a:r>
              <a:rPr lang="en-GB" dirty="0" smtClean="0"/>
              <a:t>Integrated PTs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err="1" smtClean="0">
                <a:sym typeface="Wingdings" pitchFamily="2" charset="2"/>
              </a:rPr>
              <a:t>MoU</a:t>
            </a:r>
            <a:r>
              <a:rPr lang="en-GB" dirty="0" smtClean="0">
                <a:sym typeface="Wingdings" pitchFamily="2" charset="2"/>
              </a:rPr>
              <a:t>, SLA, </a:t>
            </a:r>
            <a:r>
              <a:rPr lang="en-GB" dirty="0" err="1" smtClean="0">
                <a:sym typeface="Wingdings" pitchFamily="2" charset="2"/>
              </a:rPr>
              <a:t>sw</a:t>
            </a:r>
            <a:r>
              <a:rPr lang="en-GB" dirty="0" smtClean="0">
                <a:sym typeface="Wingdings" pitchFamily="2" charset="2"/>
              </a:rPr>
              <a:t> provisioning through UMD, guaranteed 3</a:t>
            </a:r>
            <a:r>
              <a:rPr lang="en-GB" baseline="30000" dirty="0" smtClean="0">
                <a:sym typeface="Wingdings" pitchFamily="2" charset="2"/>
              </a:rPr>
              <a:t>rd</a:t>
            </a:r>
            <a:r>
              <a:rPr lang="en-GB" dirty="0" smtClean="0">
                <a:sym typeface="Wingdings" pitchFamily="2" charset="2"/>
              </a:rPr>
              <a:t> level support</a:t>
            </a:r>
          </a:p>
          <a:p>
            <a:r>
              <a:rPr lang="en-GB" dirty="0" smtClean="0">
                <a:sym typeface="Wingdings" pitchFamily="2" charset="2"/>
              </a:rPr>
              <a:t>Contributing PTs  </a:t>
            </a:r>
            <a:r>
              <a:rPr lang="en-GB" dirty="0" err="1" smtClean="0">
                <a:sym typeface="Wingdings" pitchFamily="2" charset="2"/>
              </a:rPr>
              <a:t>MoU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Community PTs  no </a:t>
            </a:r>
            <a:r>
              <a:rPr lang="en-GB" dirty="0" err="1" smtClean="0">
                <a:sym typeface="Wingdings" pitchFamily="2" charset="2"/>
              </a:rPr>
              <a:t>MoU</a:t>
            </a:r>
            <a:r>
              <a:rPr lang="en-GB" dirty="0" smtClean="0">
                <a:sym typeface="Wingdings" pitchFamily="2" charset="2"/>
              </a:rPr>
              <a:t>/SLA, no guarantees beyond internal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872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Discussions in progress (Nov TCB)</a:t>
            </a:r>
          </a:p>
          <a:p>
            <a:r>
              <a:rPr lang="en-GB" dirty="0" smtClean="0"/>
              <a:t>Update at the OMB </a:t>
            </a:r>
            <a:r>
              <a:rPr lang="en-GB" smtClean="0"/>
              <a:t>Nov meeting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719757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EGI-InSPIRE-Slide-Template_v4-7</Template>
  <TotalTime>47</TotalTime>
  <Words>319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EGI-InSPIRE-Slide-Template_v4-7</vt:lpstr>
      <vt:lpstr>Software provisioning and support after EMI/IGE: status update</vt:lpstr>
      <vt:lpstr>Disclaimer</vt:lpstr>
      <vt:lpstr>Status </vt:lpstr>
      <vt:lpstr>EGI request of information</vt:lpstr>
      <vt:lpstr>EMI PT sustainability plans</vt:lpstr>
      <vt:lpstr>EMI global tasks</vt:lpstr>
      <vt:lpstr>EGI – PT liaison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provisioning and support after EMI/IGE: status update</dc:title>
  <dc:creator>Tiziana Ferrari</dc:creator>
  <cp:lastModifiedBy>Tiziana Ferrari</cp:lastModifiedBy>
  <cp:revision>8</cp:revision>
  <dcterms:created xsi:type="dcterms:W3CDTF">2012-10-30T08:14:27Z</dcterms:created>
  <dcterms:modified xsi:type="dcterms:W3CDTF">2012-10-30T09:01:31Z</dcterms:modified>
</cp:coreProperties>
</file>