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96" r:id="rId2"/>
    <p:sldId id="328" r:id="rId3"/>
    <p:sldId id="324" r:id="rId4"/>
    <p:sldId id="326" r:id="rId5"/>
    <p:sldId id="330" r:id="rId6"/>
    <p:sldId id="331" r:id="rId7"/>
    <p:sldId id="329" r:id="rId8"/>
    <p:sldId id="325" r:id="rId9"/>
    <p:sldId id="327" r:id="rId10"/>
    <p:sldId id="332" r:id="rId11"/>
    <p:sldId id="29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9" autoAdjust="0"/>
    <p:restoredTop sz="94660"/>
  </p:normalViewPr>
  <p:slideViewPr>
    <p:cSldViewPr>
      <p:cViewPr>
        <p:scale>
          <a:sx n="74" d="100"/>
          <a:sy n="74" d="100"/>
        </p:scale>
        <p:origin x="-146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12/18/2012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Operational Tools &amp;  Middleware Versions Monitoring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12/18/2012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Operational Tools &amp;  Middleware Versions Monitoring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12/18/2012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Operational Tools &amp;  Middleware Versions Monitoring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12/18/2012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Operational Tools &amp;  Middleware Versions Monitoring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  <a:endParaRPr lang="en-US" sz="1200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MW_SAM_tests" TargetMode="External"/><Relationship Id="rId2" Type="http://schemas.openxmlformats.org/officeDocument/2006/relationships/hyperlink" Target="https://midmon.egi.eu/poem/admin/poem/profile/1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ps-monitor.cern.ch/nagio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OPS-MONITOR_profile_SAM_tests" TargetMode="External"/><Relationship Id="rId2" Type="http://schemas.openxmlformats.org/officeDocument/2006/relationships/hyperlink" Target="http://grid-monitoring.cern.ch/poem/admin/poem/profile/41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idmon.egi.eu/nagio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Operational Tools &amp;  Middleware Versions Monitoring</a:t>
            </a:r>
            <a:endParaRPr lang="hr-H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Emir </a:t>
            </a:r>
            <a:r>
              <a:rPr lang="en-US" dirty="0" err="1" smtClean="0"/>
              <a:t>Imamagic</a:t>
            </a:r>
            <a:endParaRPr lang="en-US" dirty="0" smtClean="0"/>
          </a:p>
          <a:p>
            <a:r>
              <a:rPr lang="en-US" dirty="0" smtClean="0"/>
              <a:t>University Computing Centre (SRCE)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C0B5DE-2089-49AF-9B17-C944C6204A2E}" type="datetime1">
              <a:rPr lang="en-US" smtClean="0"/>
              <a:pPr>
                <a:defRPr/>
              </a:pPr>
              <a:t>12/18/2012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Operational Tools &amp;  Middleware Versions Monitoring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4 tests</a:t>
            </a:r>
          </a:p>
          <a:p>
            <a:pPr lvl="1"/>
            <a:r>
              <a:rPr lang="en-US" dirty="0" smtClean="0"/>
              <a:t>DPM, LFC, WN &amp; GLUE2 publishing</a:t>
            </a:r>
          </a:p>
          <a:p>
            <a:pPr lvl="1"/>
            <a:r>
              <a:rPr lang="en-US" dirty="0" smtClean="0"/>
              <a:t>from January 1</a:t>
            </a:r>
            <a:r>
              <a:rPr lang="en-US" baseline="30000" dirty="0" smtClean="0"/>
              <a:t>st</a:t>
            </a:r>
            <a:r>
              <a:rPr lang="en-US" dirty="0" smtClean="0"/>
              <a:t> EMI-1 tests</a:t>
            </a:r>
          </a:p>
          <a:p>
            <a:r>
              <a:rPr lang="en-US" dirty="0" smtClean="0"/>
              <a:t>POEM profile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://midmon.egi.eu/poem/admin/poem/profile/1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wiki.egi.eu/wiki/MW_SAM_tests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FD1A4-A76F-45EA-85C7-87F6C1515A00}" type="datetime1">
              <a:rPr lang="en-US" smtClean="0"/>
              <a:t>12/18/2012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Operational Tools &amp;  Middleware Versions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12/18/2012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Operational Tools &amp;  Middleware Versions Monitoring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Operational Tools Monitoring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822321-26A9-48CD-9F27-EBE0F7807504}" type="datetime1">
              <a:rPr lang="en-US" smtClean="0"/>
              <a:t>12/18/2012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Operational Tools &amp;  Middleware Versions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07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instance</a:t>
            </a:r>
          </a:p>
          <a:p>
            <a:pPr lvl="1"/>
            <a:r>
              <a:rPr lang="en-US" dirty="0" smtClean="0">
                <a:hlinkClick r:id="rId2"/>
              </a:rPr>
              <a:t>https://ops-monitor.cern.ch/nagios</a:t>
            </a:r>
            <a:endParaRPr lang="en-US" dirty="0" smtClean="0"/>
          </a:p>
          <a:p>
            <a:r>
              <a:rPr lang="en-US" dirty="0" smtClean="0"/>
              <a:t>Operated by CERN</a:t>
            </a:r>
          </a:p>
          <a:p>
            <a:pPr lvl="1"/>
            <a:r>
              <a:rPr lang="en-US" dirty="0" smtClean="0"/>
              <a:t>preproduction </a:t>
            </a:r>
            <a:r>
              <a:rPr lang="en-US" dirty="0" smtClean="0"/>
              <a:t>box </a:t>
            </a:r>
            <a:r>
              <a:rPr lang="en-US" dirty="0" smtClean="0"/>
              <a:t>provided</a:t>
            </a:r>
            <a:endParaRPr lang="en-US" dirty="0" smtClean="0"/>
          </a:p>
          <a:p>
            <a:r>
              <a:rPr lang="en-US" dirty="0" smtClean="0"/>
              <a:t>SAM-</a:t>
            </a:r>
            <a:r>
              <a:rPr lang="en-US" dirty="0" err="1" smtClean="0"/>
              <a:t>Nagios</a:t>
            </a:r>
            <a:r>
              <a:rPr lang="en-US" dirty="0" smtClean="0"/>
              <a:t> ops-monitor configuration type</a:t>
            </a:r>
          </a:p>
          <a:p>
            <a:r>
              <a:rPr lang="en-US" dirty="0" smtClean="0"/>
              <a:t>Integrated with 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5C368-9295-44A4-88BB-50EDC74D8232}" type="datetime1">
              <a:rPr lang="en-US" smtClean="0"/>
              <a:t>12/18/2012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Operational Tools &amp;  Middleware Versions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ops members</a:t>
            </a:r>
          </a:p>
          <a:p>
            <a:r>
              <a:rPr lang="en-US" dirty="0" smtClean="0"/>
              <a:t>Site administrators</a:t>
            </a:r>
          </a:p>
          <a:p>
            <a:r>
              <a:rPr lang="en-US" dirty="0" smtClean="0"/>
              <a:t>NGI managers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5C368-9295-44A4-88BB-50EDC74D8232}" type="datetime1">
              <a:rPr lang="en-US" smtClean="0"/>
              <a:t>12/18/2012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Operational Tools &amp;  Middleware Versions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central services</a:t>
            </a:r>
          </a:p>
          <a:p>
            <a:pPr lvl="1"/>
            <a:r>
              <a:rPr lang="en-US" dirty="0" err="1" smtClean="0"/>
              <a:t>egi.APELRepository</a:t>
            </a:r>
            <a:r>
              <a:rPr lang="en-US" dirty="0"/>
              <a:t>, </a:t>
            </a:r>
            <a:r>
              <a:rPr lang="en-US" dirty="0" err="1" smtClean="0"/>
              <a:t>egi.AccountingPortal</a:t>
            </a:r>
            <a:r>
              <a:rPr lang="en-US" dirty="0"/>
              <a:t>, </a:t>
            </a:r>
            <a:r>
              <a:rPr lang="en-US" dirty="0" err="1" smtClean="0"/>
              <a:t>egi.GGUS</a:t>
            </a:r>
            <a:r>
              <a:rPr lang="en-US" dirty="0"/>
              <a:t>, </a:t>
            </a:r>
            <a:r>
              <a:rPr lang="en-US" dirty="0" err="1" smtClean="0"/>
              <a:t>egi.GOCDB</a:t>
            </a:r>
            <a:r>
              <a:rPr lang="en-US" dirty="0"/>
              <a:t>, </a:t>
            </a:r>
            <a:r>
              <a:rPr lang="en-US" dirty="0" err="1" smtClean="0"/>
              <a:t>egi.GSTAT</a:t>
            </a:r>
            <a:r>
              <a:rPr lang="en-US" dirty="0"/>
              <a:t>, </a:t>
            </a:r>
            <a:r>
              <a:rPr lang="en-US" dirty="0" err="1" smtClean="0"/>
              <a:t>egi.MSGBroker</a:t>
            </a:r>
            <a:r>
              <a:rPr lang="en-US" dirty="0"/>
              <a:t>, </a:t>
            </a:r>
            <a:r>
              <a:rPr lang="en-US" dirty="0" err="1" smtClean="0"/>
              <a:t>egi.MetricsPortal</a:t>
            </a:r>
            <a:r>
              <a:rPr lang="en-US" dirty="0"/>
              <a:t>, </a:t>
            </a:r>
            <a:r>
              <a:rPr lang="en-US" dirty="0" err="1" smtClean="0"/>
              <a:t>egi.OpsPortal</a:t>
            </a:r>
            <a:r>
              <a:rPr lang="en-US" dirty="0"/>
              <a:t>, </a:t>
            </a:r>
            <a:r>
              <a:rPr lang="en-US" dirty="0" err="1" smtClean="0"/>
              <a:t>egi.SAM</a:t>
            </a:r>
            <a:endParaRPr lang="en-US" dirty="0" smtClean="0"/>
          </a:p>
          <a:p>
            <a:r>
              <a:rPr lang="en-US" dirty="0" smtClean="0"/>
              <a:t>3 user services</a:t>
            </a:r>
          </a:p>
          <a:p>
            <a:pPr lvl="1"/>
            <a:r>
              <a:rPr lang="en-US" dirty="0" err="1" smtClean="0"/>
              <a:t>egi.AppDB</a:t>
            </a:r>
            <a:r>
              <a:rPr lang="en-US" dirty="0"/>
              <a:t>, </a:t>
            </a:r>
            <a:r>
              <a:rPr lang="en-US" dirty="0" err="1"/>
              <a:t>egi.CRM</a:t>
            </a:r>
            <a:r>
              <a:rPr lang="en-US" dirty="0"/>
              <a:t>, </a:t>
            </a:r>
            <a:r>
              <a:rPr lang="en-US" dirty="0" err="1"/>
              <a:t>egi.TMP</a:t>
            </a:r>
            <a:endParaRPr lang="en-US" dirty="0" smtClean="0"/>
          </a:p>
          <a:p>
            <a:r>
              <a:rPr lang="en-US" dirty="0" smtClean="0"/>
              <a:t>3 NGI-level</a:t>
            </a:r>
          </a:p>
          <a:p>
            <a:pPr lvl="1"/>
            <a:r>
              <a:rPr lang="en-US" dirty="0" err="1" smtClean="0"/>
              <a:t>ngi.OpsPortal</a:t>
            </a:r>
            <a:r>
              <a:rPr lang="en-US" dirty="0" smtClean="0"/>
              <a:t>, </a:t>
            </a:r>
            <a:r>
              <a:rPr lang="en-US" dirty="0" err="1" smtClean="0"/>
              <a:t>ngi.SAM</a:t>
            </a:r>
            <a:r>
              <a:rPr lang="en-US" dirty="0" smtClean="0"/>
              <a:t>, </a:t>
            </a:r>
            <a:r>
              <a:rPr lang="en-US" dirty="0" err="1" smtClean="0"/>
              <a:t>vo.SAM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FD1A4-A76F-45EA-85C7-87F6C1515A00}" type="datetime1">
              <a:rPr lang="en-US" smtClean="0"/>
              <a:t>12/18/2012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Operational Tools &amp;  Middleware Versions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28 tests</a:t>
            </a:r>
          </a:p>
          <a:p>
            <a:pPr lvl="1"/>
            <a:r>
              <a:rPr lang="en-US" dirty="0" smtClean="0"/>
              <a:t>provided by PTs</a:t>
            </a:r>
          </a:p>
          <a:p>
            <a:pPr lvl="1"/>
            <a:r>
              <a:rPr lang="en-US" dirty="0" smtClean="0"/>
              <a:t>reused existing probes (</a:t>
            </a:r>
            <a:r>
              <a:rPr lang="en-US" dirty="0" err="1" smtClean="0"/>
              <a:t>NagiosExchange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POEM profile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sz="2400" dirty="0">
                <a:hlinkClick r:id="rId2"/>
              </a:rPr>
              <a:t>grid-monitoring.cern.ch/poem/admin/poem/profile/41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wiki.egi.eu/wiki/OPS-MONITOR_profile_SAM_tests</a:t>
            </a:r>
            <a:r>
              <a:rPr lang="en-US" sz="2400" dirty="0" smtClean="0"/>
              <a:t> (in progress)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FD1A4-A76F-45EA-85C7-87F6C1515A00}" type="datetime1">
              <a:rPr lang="en-US" smtClean="0"/>
              <a:t>12/18/2012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Operational Tools &amp;  Middleware Versions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8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Middleware </a:t>
            </a:r>
            <a:r>
              <a:rPr lang="en-US" dirty="0" smtClean="0"/>
              <a:t>Versions Monitoring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822321-26A9-48CD-9F27-EBE0F7807504}" type="datetime1">
              <a:rPr lang="en-US" smtClean="0"/>
              <a:t>12/18/2012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Operational Tools &amp;  Middleware Versions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3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instance</a:t>
            </a:r>
          </a:p>
          <a:p>
            <a:pPr lvl="1"/>
            <a:r>
              <a:rPr lang="en-US" dirty="0" smtClean="0">
                <a:hlinkClick r:id="rId2"/>
              </a:rPr>
              <a:t>https://midmon.egi.eu/nagios</a:t>
            </a:r>
            <a:r>
              <a:rPr lang="en-US" dirty="0" smtClean="0"/>
              <a:t> </a:t>
            </a:r>
          </a:p>
          <a:p>
            <a:r>
              <a:rPr lang="en-US" dirty="0" smtClean="0"/>
              <a:t>Operated by AUTH, Greece</a:t>
            </a:r>
          </a:p>
          <a:p>
            <a:r>
              <a:rPr lang="en-US" dirty="0" smtClean="0"/>
              <a:t>SAM-</a:t>
            </a:r>
            <a:r>
              <a:rPr lang="en-US" dirty="0" err="1" smtClean="0"/>
              <a:t>Nagios</a:t>
            </a:r>
            <a:r>
              <a:rPr lang="en-US" dirty="0" smtClean="0"/>
              <a:t> VO </a:t>
            </a:r>
            <a:r>
              <a:rPr lang="en-US" dirty="0"/>
              <a:t>configuration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Integrated with Operations Portal Dashboard</a:t>
            </a:r>
          </a:p>
          <a:p>
            <a:pPr lvl="1"/>
            <a:r>
              <a:rPr lang="en-US" dirty="0" smtClean="0"/>
              <a:t>3 tests (DPM, LFC, WN)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5C368-9295-44A4-88BB-50EDC74D8232}" type="datetime1">
              <a:rPr lang="en-US" smtClean="0"/>
              <a:t>12/18/2012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Operational Tools &amp;  Middleware Versions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ops members</a:t>
            </a:r>
          </a:p>
          <a:p>
            <a:r>
              <a:rPr lang="en-US" dirty="0" err="1" smtClean="0"/>
              <a:t>dteam</a:t>
            </a:r>
            <a:r>
              <a:rPr lang="en-US" dirty="0" smtClean="0"/>
              <a:t> members</a:t>
            </a:r>
            <a:endParaRPr lang="en-US" dirty="0"/>
          </a:p>
          <a:p>
            <a:r>
              <a:rPr lang="en-US" dirty="0" smtClean="0"/>
              <a:t>Site </a:t>
            </a:r>
            <a:r>
              <a:rPr lang="en-US" dirty="0"/>
              <a:t>administrators</a:t>
            </a:r>
          </a:p>
          <a:p>
            <a:r>
              <a:rPr lang="en-US" dirty="0"/>
              <a:t>NGI </a:t>
            </a:r>
            <a:r>
              <a:rPr lang="en-US" dirty="0" smtClean="0"/>
              <a:t>managers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5C368-9295-44A4-88BB-50EDC74D8232}" type="datetime1">
              <a:rPr lang="en-US" smtClean="0"/>
              <a:t>12/18/2012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Operational Tools &amp;  Middleware Versions Monitoring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2495</TotalTime>
  <Words>269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EGI-InSPIRE-Slide-Template_v4</vt:lpstr>
      <vt:lpstr>Operational Tools &amp;  Middleware Versions Monitoring</vt:lpstr>
      <vt:lpstr>Operational Tools Monitoring</vt:lpstr>
      <vt:lpstr>SAM Instance</vt:lpstr>
      <vt:lpstr>Authorization</vt:lpstr>
      <vt:lpstr>Services</vt:lpstr>
      <vt:lpstr>Tests</vt:lpstr>
      <vt:lpstr>Middleware Versions Monitoring</vt:lpstr>
      <vt:lpstr>SAM Instance</vt:lpstr>
      <vt:lpstr>Authorization</vt:lpstr>
      <vt:lpstr>Tests</vt:lpstr>
      <vt:lpstr>Thank you!</vt:lpstr>
    </vt:vector>
  </TitlesOfParts>
  <Company>Srce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Emir Imamagic</cp:lastModifiedBy>
  <cp:revision>262</cp:revision>
  <dcterms:created xsi:type="dcterms:W3CDTF">2011-01-26T10:56:27Z</dcterms:created>
  <dcterms:modified xsi:type="dcterms:W3CDTF">2012-12-18T09:02:36Z</dcterms:modified>
</cp:coreProperties>
</file>