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3"/>
  </p:notesMasterIdLst>
  <p:sldIdLst>
    <p:sldId id="655" r:id="rId4"/>
    <p:sldId id="735" r:id="rId5"/>
    <p:sldId id="737" r:id="rId6"/>
    <p:sldId id="739" r:id="rId7"/>
    <p:sldId id="740" r:id="rId8"/>
    <p:sldId id="741" r:id="rId9"/>
    <p:sldId id="742" r:id="rId10"/>
    <p:sldId id="743" r:id="rId11"/>
    <p:sldId id="744" r:id="rId12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0" autoAdjust="0"/>
    <p:restoredTop sz="89593" autoAdjust="0"/>
  </p:normalViewPr>
  <p:slideViewPr>
    <p:cSldViewPr>
      <p:cViewPr>
        <p:scale>
          <a:sx n="70" d="100"/>
          <a:sy n="70" d="100"/>
        </p:scale>
        <p:origin x="-8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646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374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259557"/>
            <a:ext cx="6840538" cy="865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032448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Ops Tools long Term Sustainability F2F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68344" cy="1470025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1"/>
                </a:solidFill>
              </a:rPr>
              <a:t>&lt;Name of the tool&gt;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933056"/>
            <a:ext cx="6552728" cy="1343000"/>
          </a:xfrm>
        </p:spPr>
        <p:txBody>
          <a:bodyPr/>
          <a:lstStyle/>
          <a:p>
            <a:r>
              <a:rPr lang="en-GB" sz="2400" dirty="0" smtClean="0"/>
              <a:t>First Ops Tools Long Term Sustainability F2F</a:t>
            </a:r>
            <a:endParaRPr lang="en-GB" sz="1800" dirty="0" smtClean="0"/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 smtClean="0"/>
              <a:t>&lt;your name&gt;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 Ops </a:t>
            </a:r>
            <a:r>
              <a:rPr lang="en-US" dirty="0"/>
              <a:t>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154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357"/>
    </mc:Choice>
    <mc:Fallback>
      <p:transition spd="slow" advTm="235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48478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Tool and PT Description</a:t>
            </a:r>
            <a:endParaRPr lang="en-GB" sz="3600" dirty="0" smtClean="0">
              <a:solidFill>
                <a:schemeClr val="accent1"/>
              </a:solidFill>
            </a:endParaRPr>
          </a:p>
          <a:p>
            <a:pPr marL="857250" indent="-857250">
              <a:buFont typeface="+mj-lt"/>
              <a:buAutoNum type="romanUcPeriod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</a:t>
            </a:r>
            <a:endParaRPr lang="en-GB" sz="3600" dirty="0" smtClean="0">
              <a:solidFill>
                <a:schemeClr val="accent1"/>
              </a:solidFill>
            </a:endParaRP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RT Checkpoint</a:t>
            </a:r>
            <a:endParaRPr lang="en-GB" sz="3600" dirty="0" smtClean="0"/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Effort Evaluation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Involvement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Evolution</a:t>
            </a:r>
            <a:endParaRPr lang="en-GB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19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and PT Description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Quick tool overview (1 slide max)</a:t>
            </a:r>
            <a:endParaRPr lang="en-GB" sz="3600" dirty="0" smtClean="0">
              <a:solidFill>
                <a:schemeClr val="accent1"/>
              </a:solidFill>
            </a:endParaRPr>
          </a:p>
          <a:p>
            <a:pPr lvl="1"/>
            <a:r>
              <a:rPr lang="en-GB" sz="3200" dirty="0" smtClean="0"/>
              <a:t>Quick description</a:t>
            </a:r>
            <a:endParaRPr lang="en-GB" sz="3200" dirty="0"/>
          </a:p>
          <a:p>
            <a:pPr lvl="1"/>
            <a:r>
              <a:rPr lang="en-GB" sz="3200" dirty="0" smtClean="0"/>
              <a:t>PT composition and duties (in terms of partners)</a:t>
            </a:r>
          </a:p>
          <a:p>
            <a:pPr lvl="2"/>
            <a:r>
              <a:rPr lang="en-GB" sz="2800" dirty="0" smtClean="0"/>
              <a:t>who is developing/maintaining</a:t>
            </a:r>
            <a:endParaRPr lang="en-GB" sz="2800" dirty="0" smtClean="0"/>
          </a:p>
          <a:p>
            <a:pPr lvl="2"/>
            <a:r>
              <a:rPr lang="en-GB" sz="2800" dirty="0" smtClean="0"/>
              <a:t>Who is running the central instance (in case of central tools)</a:t>
            </a:r>
          </a:p>
          <a:p>
            <a:pPr lvl="2"/>
            <a:r>
              <a:rPr lang="en-GB" sz="2800" dirty="0" smtClean="0"/>
              <a:t>Allocated effort (Daniele and </a:t>
            </a:r>
            <a:r>
              <a:rPr lang="en-GB" sz="2800" dirty="0" err="1" smtClean="0"/>
              <a:t>Tiziana</a:t>
            </a:r>
            <a:r>
              <a:rPr lang="en-GB" sz="2800" dirty="0" smtClean="0"/>
              <a:t> can provide effort numbers per partners)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Components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2"/>
            </a:pPr>
            <a:r>
              <a:rPr lang="en-GB" sz="3600" dirty="0" smtClean="0">
                <a:solidFill>
                  <a:schemeClr val="accent1"/>
                </a:solidFill>
              </a:rPr>
              <a:t>Tool components overview (2 slides max)</a:t>
            </a:r>
            <a:endParaRPr lang="en-GB" sz="3600" dirty="0" smtClean="0">
              <a:solidFill>
                <a:schemeClr val="accent1"/>
              </a:solidFill>
            </a:endParaRPr>
          </a:p>
          <a:p>
            <a:pPr lvl="1"/>
            <a:r>
              <a:rPr lang="en-GB" sz="3200" dirty="0" smtClean="0"/>
              <a:t>Main tools components</a:t>
            </a:r>
            <a:endParaRPr lang="en-GB" sz="3200" dirty="0"/>
          </a:p>
          <a:p>
            <a:pPr lvl="1"/>
            <a:r>
              <a:rPr lang="en-GB" sz="3200" dirty="0" smtClean="0"/>
              <a:t>Technology used for each component</a:t>
            </a:r>
          </a:p>
          <a:p>
            <a:pPr lvl="2"/>
            <a:r>
              <a:rPr lang="en-GB" sz="2800" dirty="0" smtClean="0"/>
              <a:t>Programming Language</a:t>
            </a:r>
            <a:endParaRPr lang="en-GB" sz="2800" dirty="0" smtClean="0"/>
          </a:p>
          <a:p>
            <a:pPr lvl="2"/>
            <a:r>
              <a:rPr lang="en-GB" sz="2800" dirty="0" smtClean="0"/>
              <a:t>DB types</a:t>
            </a:r>
          </a:p>
          <a:p>
            <a:pPr lvl="2"/>
            <a:r>
              <a:rPr lang="en-GB" sz="2800" dirty="0" smtClean="0"/>
              <a:t>Web </a:t>
            </a:r>
            <a:r>
              <a:rPr lang="en-GB" sz="2800" dirty="0" err="1" smtClean="0"/>
              <a:t>framewor</a:t>
            </a:r>
            <a:r>
              <a:rPr lang="en-GB" sz="2800" dirty="0" smtClean="0"/>
              <a:t> used</a:t>
            </a:r>
          </a:p>
          <a:p>
            <a:pPr lvl="2"/>
            <a:r>
              <a:rPr lang="en-GB" sz="2800" dirty="0" smtClean="0"/>
              <a:t>Etc...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DoW</a:t>
            </a:r>
            <a:r>
              <a:rPr lang="en-GB" dirty="0" smtClean="0"/>
              <a:t>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 (2 slides max)</a:t>
            </a:r>
            <a:endParaRPr lang="en-GB" sz="3600" dirty="0" smtClean="0">
              <a:solidFill>
                <a:schemeClr val="accent1"/>
              </a:solidFill>
            </a:endParaRPr>
          </a:p>
          <a:p>
            <a:pPr lvl="1"/>
            <a:r>
              <a:rPr lang="en-GB" sz="3200" dirty="0" smtClean="0"/>
              <a:t>Main </a:t>
            </a:r>
            <a:r>
              <a:rPr lang="en-GB" sz="3200" dirty="0" err="1" smtClean="0"/>
              <a:t>DoW</a:t>
            </a:r>
            <a:r>
              <a:rPr lang="en-GB" sz="3200" dirty="0" smtClean="0"/>
              <a:t> requirements met</a:t>
            </a:r>
            <a:endParaRPr lang="en-GB" sz="3200" dirty="0"/>
          </a:p>
          <a:p>
            <a:pPr lvl="1"/>
            <a:r>
              <a:rPr lang="en-GB" sz="3200" dirty="0" smtClean="0"/>
              <a:t>Main Dow requirements under development</a:t>
            </a:r>
            <a:endParaRPr lang="en-GB" sz="2800" dirty="0" smtClean="0"/>
          </a:p>
          <a:p>
            <a:pPr lvl="1"/>
            <a:r>
              <a:rPr lang="en-GB" sz="2800" dirty="0" smtClean="0"/>
              <a:t>Main </a:t>
            </a:r>
            <a:r>
              <a:rPr lang="en-GB" sz="2800" dirty="0" err="1" smtClean="0"/>
              <a:t>DoW</a:t>
            </a:r>
            <a:r>
              <a:rPr lang="en-GB" sz="2800" dirty="0" smtClean="0"/>
              <a:t> requirements that can be met by the end of the project</a:t>
            </a:r>
          </a:p>
          <a:p>
            <a:pPr lvl="2"/>
            <a:r>
              <a:rPr lang="en-GB" dirty="0" smtClean="0"/>
              <a:t>Assuming that no big roadmap changes approved by governing bodies</a:t>
            </a:r>
          </a:p>
          <a:p>
            <a:pPr lvl="1"/>
            <a:r>
              <a:rPr lang="en-GB" sz="2800" dirty="0" smtClean="0"/>
              <a:t>Main </a:t>
            </a:r>
            <a:r>
              <a:rPr lang="en-GB" sz="2800" dirty="0" err="1" smtClean="0"/>
              <a:t>DoW</a:t>
            </a:r>
            <a:r>
              <a:rPr lang="en-GB" sz="2800" dirty="0" smtClean="0"/>
              <a:t> requirements that probably won’t be met by the end of the project</a:t>
            </a:r>
          </a:p>
          <a:p>
            <a:pPr lvl="2"/>
            <a:r>
              <a:rPr lang="en-GB" sz="2800" dirty="0" smtClean="0"/>
              <a:t>State why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200" dirty="0" smtClean="0">
                <a:solidFill>
                  <a:schemeClr val="accent1"/>
                </a:solidFill>
              </a:rPr>
              <a:t>RT Checkpoint(3  slide max) – focus on high impact requirements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Main RT requirements met</a:t>
            </a:r>
            <a:endParaRPr lang="en-GB" dirty="0"/>
          </a:p>
          <a:p>
            <a:pPr lvl="1"/>
            <a:r>
              <a:rPr lang="en-GB" dirty="0" smtClean="0"/>
              <a:t>Main RT requirements under development</a:t>
            </a:r>
            <a:endParaRPr lang="en-GB" dirty="0" smtClean="0"/>
          </a:p>
          <a:p>
            <a:pPr lvl="1"/>
            <a:r>
              <a:rPr lang="en-GB" dirty="0" smtClean="0"/>
              <a:t>Main RT requirements that can be met by the end of the project</a:t>
            </a:r>
          </a:p>
          <a:p>
            <a:pPr lvl="2"/>
            <a:r>
              <a:rPr lang="en-GB" sz="1800" dirty="0" smtClean="0"/>
              <a:t>Assuming that no big roadmap changes approved by governing bodies</a:t>
            </a:r>
          </a:p>
          <a:p>
            <a:pPr lvl="1"/>
            <a:r>
              <a:rPr lang="en-GB" dirty="0" smtClean="0"/>
              <a:t>Main RT requirements that need discussion</a:t>
            </a:r>
          </a:p>
          <a:p>
            <a:pPr lvl="1"/>
            <a:r>
              <a:rPr lang="en-GB" dirty="0" smtClean="0"/>
              <a:t>Main RT requirements that probably won’t be met by the end of the project</a:t>
            </a:r>
          </a:p>
          <a:p>
            <a:pPr lvl="2"/>
            <a:r>
              <a:rPr lang="en-GB" sz="1800" dirty="0" smtClean="0"/>
              <a:t>State why (missing effort, technical incompatibilities...)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Effort Evaluation and Splitting (2 slides max)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Development </a:t>
            </a:r>
            <a:r>
              <a:rPr lang="en-GB" dirty="0" err="1" smtClean="0"/>
              <a:t>vs</a:t>
            </a:r>
            <a:r>
              <a:rPr lang="en-GB" dirty="0" smtClean="0"/>
              <a:t> Maintenance effort</a:t>
            </a:r>
          </a:p>
          <a:p>
            <a:pPr lvl="2"/>
            <a:r>
              <a:rPr lang="en-GB" dirty="0" smtClean="0"/>
              <a:t>Try to split per component if possible</a:t>
            </a:r>
            <a:endParaRPr lang="en-GB" dirty="0"/>
          </a:p>
          <a:p>
            <a:pPr lvl="1"/>
            <a:r>
              <a:rPr lang="en-GB" dirty="0" smtClean="0"/>
              <a:t>Effort to run the service (if the PT is running the central instance)</a:t>
            </a:r>
            <a:endParaRPr lang="en-GB" dirty="0" smtClean="0"/>
          </a:p>
          <a:p>
            <a:pPr lvl="1"/>
            <a:r>
              <a:rPr lang="en-GB" dirty="0" smtClean="0"/>
              <a:t>Try to evaluate the missing effort needed to address the main </a:t>
            </a:r>
            <a:r>
              <a:rPr lang="en-GB" dirty="0" err="1" smtClean="0"/>
              <a:t>rt</a:t>
            </a:r>
            <a:r>
              <a:rPr lang="en-GB" dirty="0" smtClean="0"/>
              <a:t> or </a:t>
            </a:r>
            <a:r>
              <a:rPr lang="en-GB" dirty="0" err="1" smtClean="0"/>
              <a:t>dow</a:t>
            </a:r>
            <a:r>
              <a:rPr lang="en-GB" dirty="0" smtClean="0"/>
              <a:t> requirements that cannot be met due to lack of effort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exist, </a:t>
            </a:r>
            <a:r>
              <a:rPr lang="en-GB" dirty="0" smtClean="0"/>
              <a:t>state the deviations between the provided effort (how many FTEs are working for the </a:t>
            </a:r>
            <a:r>
              <a:rPr lang="en-GB" dirty="0" smtClean="0"/>
              <a:t>tool in real life) </a:t>
            </a:r>
            <a:r>
              <a:rPr lang="en-GB" dirty="0" smtClean="0"/>
              <a:t>and the </a:t>
            </a:r>
            <a:r>
              <a:rPr lang="en-GB" dirty="0" err="1" smtClean="0"/>
              <a:t>InSPIRE</a:t>
            </a:r>
            <a:r>
              <a:rPr lang="en-GB" dirty="0" smtClean="0"/>
              <a:t> funded effort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Involvement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Involvement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r>
              <a:rPr lang="en-GB" sz="3200" dirty="0" smtClean="0">
                <a:solidFill>
                  <a:schemeClr val="accent1"/>
                </a:solidFill>
              </a:rPr>
              <a:t> (1 slide max)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Is current PT interested in continuing developing/maintaining the tool after EGI-</a:t>
            </a:r>
            <a:r>
              <a:rPr lang="en-GB" dirty="0" err="1" smtClean="0"/>
              <a:t>InSPIRE</a:t>
            </a:r>
            <a:r>
              <a:rPr lang="en-GB" dirty="0" smtClean="0"/>
              <a:t>? (provided that a funding mechanism will </a:t>
            </a:r>
            <a:r>
              <a:rPr lang="en-GB" dirty="0" err="1" smtClean="0"/>
              <a:t>gurantee</a:t>
            </a:r>
            <a:r>
              <a:rPr lang="en-GB" dirty="0" smtClean="0"/>
              <a:t> a certain amount of effort available)</a:t>
            </a:r>
            <a:endParaRPr lang="en-GB" dirty="0"/>
          </a:p>
          <a:p>
            <a:pPr lvl="2"/>
            <a:r>
              <a:rPr lang="en-GB" dirty="0" smtClean="0"/>
              <a:t>The complete tool or only some components?</a:t>
            </a:r>
          </a:p>
          <a:p>
            <a:pPr lvl="1"/>
            <a:r>
              <a:rPr lang="en-GB" dirty="0" smtClean="0"/>
              <a:t>If you have an estimation of the effort considered minimal to continue the development/maintenance please report it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Evolution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Evolution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r>
              <a:rPr lang="en-GB" sz="3200" dirty="0" smtClean="0">
                <a:solidFill>
                  <a:schemeClr val="accent1"/>
                </a:solidFill>
              </a:rPr>
              <a:t> (2 slides max)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How would you like to evolve the tool?</a:t>
            </a:r>
          </a:p>
          <a:p>
            <a:pPr lvl="2"/>
            <a:r>
              <a:rPr lang="en-GB" dirty="0" smtClean="0"/>
              <a:t>Vision for the tool (if any and different from the one already available from the </a:t>
            </a:r>
            <a:r>
              <a:rPr lang="en-GB" dirty="0" err="1" smtClean="0"/>
              <a:t>DoW</a:t>
            </a:r>
            <a:r>
              <a:rPr lang="en-GB" dirty="0" smtClean="0"/>
              <a:t> or RT)</a:t>
            </a:r>
          </a:p>
          <a:p>
            <a:pPr lvl="1"/>
            <a:r>
              <a:rPr lang="en-GB" dirty="0" smtClean="0"/>
              <a:t>Describe any major changes that you consider advisable for the tool in order to improve usability, availability, sustainability</a:t>
            </a:r>
          </a:p>
          <a:p>
            <a:pPr lvl="2"/>
            <a:r>
              <a:rPr lang="en-GB" dirty="0" smtClean="0"/>
              <a:t>Technology changes</a:t>
            </a:r>
          </a:p>
          <a:p>
            <a:pPr lvl="2"/>
            <a:r>
              <a:rPr lang="en-GB" dirty="0" smtClean="0"/>
              <a:t>Components removal/addition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14903</TotalTime>
  <Words>537</Words>
  <Application>Microsoft Office PowerPoint</Application>
  <PresentationFormat>Presentazione su schermo (4:3)</PresentationFormat>
  <Paragraphs>89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EGI-InSPIRE 2</vt:lpstr>
      <vt:lpstr>EG-InSPIRE</vt:lpstr>
      <vt:lpstr>1_EG-InSPIRE</vt:lpstr>
      <vt:lpstr>&lt;Name of the tool&gt;</vt:lpstr>
      <vt:lpstr>Contents</vt:lpstr>
      <vt:lpstr>Tool and PT Description</vt:lpstr>
      <vt:lpstr>Tool Components</vt:lpstr>
      <vt:lpstr>DoW Checkpoint</vt:lpstr>
      <vt:lpstr>RT Checkpoint</vt:lpstr>
      <vt:lpstr>Effort</vt:lpstr>
      <vt:lpstr>Future Involvement</vt:lpstr>
      <vt:lpstr>Future Evolution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cesini</cp:lastModifiedBy>
  <cp:revision>566</cp:revision>
  <cp:lastPrinted>2012-06-11T14:39:30Z</cp:lastPrinted>
  <dcterms:created xsi:type="dcterms:W3CDTF">2010-09-03T12:01:03Z</dcterms:created>
  <dcterms:modified xsi:type="dcterms:W3CDTF">2012-07-16T13:11:01Z</dcterms:modified>
</cp:coreProperties>
</file>