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63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gridpma.org/documentation/hashrat/SHA1Risk.pdf" TargetMode="External"/><Relationship Id="rId2" Type="http://schemas.openxmlformats.org/officeDocument/2006/relationships/hyperlink" Target="https://twiki.grid.iu.edu/bin/view/Security/HashAlgorith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towards SHA2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68552"/>
          </a:xfrm>
        </p:spPr>
        <p:txBody>
          <a:bodyPr/>
          <a:lstStyle/>
          <a:p>
            <a:r>
              <a:rPr lang="en-GB" dirty="0" smtClean="0"/>
              <a:t>IGTF concerns about long-term safety of current </a:t>
            </a:r>
            <a:r>
              <a:rPr lang="en-GB" dirty="0" smtClean="0">
                <a:hlinkClick r:id="rId2"/>
              </a:rPr>
              <a:t>SHA-1 encryption algorithm </a:t>
            </a:r>
            <a:r>
              <a:rPr lang="en-GB" dirty="0" smtClean="0">
                <a:sym typeface="Wingdings" pitchFamily="2" charset="2"/>
              </a:rPr>
              <a:t> move to SHA-2 signatures</a:t>
            </a:r>
            <a:endParaRPr lang="en-GB" dirty="0" smtClean="0"/>
          </a:p>
          <a:p>
            <a:pPr lvl="1"/>
            <a:r>
              <a:rPr lang="en-GB" dirty="0" smtClean="0"/>
              <a:t>ALL </a:t>
            </a:r>
            <a:r>
              <a:rPr lang="en-GB" dirty="0"/>
              <a:t>IGTF CAs should have or get the capability of issuing SHA-2 based </a:t>
            </a:r>
            <a:r>
              <a:rPr lang="en-GB" dirty="0" smtClean="0"/>
              <a:t>certificates by Jan 2013</a:t>
            </a:r>
          </a:p>
          <a:p>
            <a:pPr lvl="1"/>
            <a:r>
              <a:rPr lang="en-GB" dirty="0" err="1" smtClean="0"/>
              <a:t>EUgridPMA</a:t>
            </a:r>
            <a:r>
              <a:rPr lang="en-GB" dirty="0" smtClean="0"/>
              <a:t>: all </a:t>
            </a:r>
            <a:r>
              <a:rPr lang="en-GB" dirty="0"/>
              <a:t>CAs MUST implement this </a:t>
            </a:r>
            <a:r>
              <a:rPr lang="en-GB" dirty="0" err="1"/>
              <a:t>a.s.a.p</a:t>
            </a:r>
            <a:r>
              <a:rPr lang="en-GB" dirty="0"/>
              <a:t>, and </a:t>
            </a:r>
            <a:r>
              <a:rPr lang="en-GB" dirty="0" smtClean="0"/>
              <a:t>report </a:t>
            </a:r>
            <a:r>
              <a:rPr lang="en-GB" dirty="0"/>
              <a:t>on the implementation of SHA-2 issuing capabilities by October 1, </a:t>
            </a:r>
            <a:r>
              <a:rPr lang="en-GB" dirty="0" smtClean="0"/>
              <a:t>2012</a:t>
            </a:r>
          </a:p>
          <a:p>
            <a:pPr lvl="1"/>
            <a:r>
              <a:rPr lang="en-GB" dirty="0" err="1" smtClean="0"/>
              <a:t>EUgridPMA</a:t>
            </a:r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risk assessment </a:t>
            </a:r>
            <a:r>
              <a:rPr lang="en-GB" dirty="0" smtClean="0"/>
              <a:t>of hash function vulnerabilities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125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RFC 3280 proxy certificates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err="1" smtClean="0"/>
              <a:t>dCache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/>
              <a:t>BeStMan</a:t>
            </a:r>
            <a:r>
              <a:rPr lang="en-GB" dirty="0"/>
              <a:t> </a:t>
            </a:r>
            <a:r>
              <a:rPr lang="en-GB" dirty="0" smtClean="0"/>
              <a:t>(OSG) use </a:t>
            </a:r>
            <a:r>
              <a:rPr lang="en-GB" dirty="0" err="1"/>
              <a:t>JGlobus</a:t>
            </a:r>
            <a:r>
              <a:rPr lang="en-GB" dirty="0"/>
              <a:t> 1.x, which does not support SHA-2 </a:t>
            </a:r>
          </a:p>
          <a:p>
            <a:pPr lvl="1"/>
            <a:r>
              <a:rPr lang="en-GB" dirty="0" err="1" smtClean="0"/>
              <a:t>JGlobus</a:t>
            </a:r>
            <a:r>
              <a:rPr lang="en-GB" dirty="0" smtClean="0"/>
              <a:t> </a:t>
            </a:r>
            <a:r>
              <a:rPr lang="en-GB" dirty="0"/>
              <a:t>2.x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support of SHA-2 and only RFC </a:t>
            </a:r>
            <a:r>
              <a:rPr lang="en-GB" dirty="0"/>
              <a:t>proxies </a:t>
            </a:r>
            <a:r>
              <a:rPr lang="en-GB" dirty="0" smtClean="0"/>
              <a:t>(no Globus </a:t>
            </a:r>
            <a:r>
              <a:rPr lang="en-GB" dirty="0"/>
              <a:t>legacy proxies being used </a:t>
            </a:r>
            <a:r>
              <a:rPr lang="en-GB" dirty="0" smtClean="0"/>
              <a:t>today</a:t>
            </a:r>
          </a:p>
          <a:p>
            <a:pPr lvl="1"/>
            <a:r>
              <a:rPr lang="en-GB" dirty="0" smtClean="0"/>
              <a:t>EMI CANL?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78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SHA-2: EGI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4968552"/>
          </a:xfrm>
        </p:spPr>
        <p:txBody>
          <a:bodyPr/>
          <a:lstStyle/>
          <a:p>
            <a:r>
              <a:rPr lang="en-GB" sz="2800" dirty="0" smtClean="0"/>
              <a:t>EGI document in </a:t>
            </a:r>
            <a:r>
              <a:rPr lang="en-GB" sz="2800" dirty="0"/>
              <a:t>collaboration with </a:t>
            </a:r>
            <a:r>
              <a:rPr lang="en-GB" sz="2800" dirty="0" err="1"/>
              <a:t>EUgridPMA</a:t>
            </a:r>
            <a:r>
              <a:rPr lang="en-GB" sz="2800" dirty="0"/>
              <a:t> </a:t>
            </a:r>
            <a:r>
              <a:rPr lang="en-GB" sz="2800" dirty="0" smtClean="0"/>
              <a:t>by end of July explaining problems, </a:t>
            </a:r>
            <a:r>
              <a:rPr lang="en-GB" sz="2800" dirty="0" err="1" smtClean="0"/>
              <a:t>EUgridPMA</a:t>
            </a:r>
            <a:r>
              <a:rPr lang="en-GB" sz="2800" dirty="0" smtClean="0"/>
              <a:t> risk assessment activities and actions:</a:t>
            </a:r>
          </a:p>
          <a:p>
            <a:pPr lvl="1"/>
            <a:r>
              <a:rPr lang="en-GB" sz="2400" dirty="0" smtClean="0"/>
              <a:t>(EMI/IGE/JRA1) Table with SHA-2/RFC proxy compliance information </a:t>
            </a:r>
            <a:r>
              <a:rPr lang="en-GB" sz="2400" smtClean="0"/>
              <a:t>per product</a:t>
            </a:r>
            <a:endParaRPr lang="en-GB" sz="2400" dirty="0" smtClean="0"/>
          </a:p>
          <a:p>
            <a:pPr lvl="1"/>
            <a:r>
              <a:rPr lang="en-GB" sz="2400" dirty="0" smtClean="0"/>
              <a:t>SHA-2/RFC proxy verification added to UMD quality </a:t>
            </a:r>
            <a:r>
              <a:rPr lang="en-GB" sz="2400" dirty="0" err="1" smtClean="0"/>
              <a:t>creteria</a:t>
            </a:r>
            <a:r>
              <a:rPr lang="en-GB" sz="2400" dirty="0" smtClean="0"/>
              <a:t> (SA2)</a:t>
            </a:r>
          </a:p>
          <a:p>
            <a:pPr lvl="1"/>
            <a:r>
              <a:rPr lang="en-GB" sz="2400" dirty="0" smtClean="0"/>
              <a:t>(EGI CSIRT) extension of security </a:t>
            </a:r>
            <a:r>
              <a:rPr lang="en-GB" sz="2400" dirty="0" err="1" smtClean="0"/>
              <a:t>nagios</a:t>
            </a:r>
            <a:r>
              <a:rPr lang="en-GB" sz="2400" dirty="0" smtClean="0"/>
              <a:t> with probes for assessment of deployed software</a:t>
            </a:r>
          </a:p>
          <a:p>
            <a:pPr lvl="1"/>
            <a:r>
              <a:rPr lang="en-GB" sz="2400" dirty="0" smtClean="0"/>
              <a:t>VO software testing solicited</a:t>
            </a:r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95103104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536</TotalTime>
  <Words>170</Words>
  <Application>Microsoft Office PowerPoint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EGI-InSPIRE-Slide-Template_v4</vt:lpstr>
      <vt:lpstr>Migration towards SHA2</vt:lpstr>
      <vt:lpstr>RFC 3280 proxy certificates</vt:lpstr>
      <vt:lpstr>SHA-2: EGI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cesini</cp:lastModifiedBy>
  <cp:revision>30</cp:revision>
  <dcterms:created xsi:type="dcterms:W3CDTF">2012-07-16T22:20:47Z</dcterms:created>
  <dcterms:modified xsi:type="dcterms:W3CDTF">2012-07-19T07:00:13Z</dcterms:modified>
</cp:coreProperties>
</file>