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1"/>
  </p:notesMasterIdLst>
  <p:sldIdLst>
    <p:sldId id="655" r:id="rId4"/>
    <p:sldId id="735" r:id="rId5"/>
    <p:sldId id="737" r:id="rId6"/>
    <p:sldId id="736" r:id="rId7"/>
    <p:sldId id="740" r:id="rId8"/>
    <p:sldId id="742" r:id="rId9"/>
    <p:sldId id="756" r:id="rId10"/>
    <p:sldId id="744" r:id="rId11"/>
    <p:sldId id="755" r:id="rId12"/>
    <p:sldId id="761" r:id="rId13"/>
    <p:sldId id="760" r:id="rId14"/>
    <p:sldId id="748" r:id="rId15"/>
    <p:sldId id="757" r:id="rId16"/>
    <p:sldId id="750" r:id="rId17"/>
    <p:sldId id="758" r:id="rId18"/>
    <p:sldId id="752" r:id="rId19"/>
    <p:sldId id="759" r:id="rId20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0" autoAdjust="0"/>
    <p:restoredTop sz="89593" autoAdjust="0"/>
  </p:normalViewPr>
  <p:slideViewPr>
    <p:cSldViewPr>
      <p:cViewPr varScale="1">
        <p:scale>
          <a:sx n="74" d="100"/>
          <a:sy n="74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64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886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886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88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259557"/>
            <a:ext cx="6840538" cy="865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032448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First Ops Tools long Term Sustainability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SA1 and JRA1 - EGI-InSPIRE Review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Ops Tools long Term Sustainability F2F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1"/>
                </a:solidFill>
              </a:rPr>
              <a:t>JRA1.4 New Types of Accounting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933056"/>
            <a:ext cx="6552728" cy="1343000"/>
          </a:xfrm>
        </p:spPr>
        <p:txBody>
          <a:bodyPr/>
          <a:lstStyle/>
          <a:p>
            <a:r>
              <a:rPr lang="en-GB" sz="2400" dirty="0" smtClean="0"/>
              <a:t>First Ops Tools Long Term Sustainability F2F</a:t>
            </a:r>
            <a:endParaRPr lang="en-GB" sz="1800" dirty="0" smtClean="0"/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 smtClean="0"/>
              <a:t>John Gordon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Ops </a:t>
            </a:r>
            <a:r>
              <a:rPr lang="en-US" dirty="0"/>
              <a:t>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xmlns="" val="242515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57"/>
    </mc:Choice>
    <mc:Fallback>
      <p:transition spd="slow" advTm="235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MPI </a:t>
            </a:r>
          </a:p>
          <a:p>
            <a:pPr lvl="1"/>
            <a:r>
              <a:rPr lang="en-GB" dirty="0" smtClean="0"/>
              <a:t>collection agreed, APEL ready, EMI-3 client.</a:t>
            </a:r>
          </a:p>
          <a:p>
            <a:pPr lvl="1"/>
            <a:r>
              <a:rPr lang="en-GB" dirty="0" smtClean="0"/>
              <a:t>Visualisation under discussion</a:t>
            </a:r>
          </a:p>
          <a:p>
            <a:r>
              <a:rPr lang="en-GB" dirty="0" smtClean="0"/>
              <a:t>Storage</a:t>
            </a:r>
          </a:p>
          <a:p>
            <a:pPr lvl="1"/>
            <a:r>
              <a:rPr lang="en-GB" dirty="0" err="1" smtClean="0"/>
              <a:t>StAR</a:t>
            </a:r>
            <a:r>
              <a:rPr lang="en-GB" dirty="0" smtClean="0"/>
              <a:t> agreed, under deployment for </a:t>
            </a:r>
            <a:r>
              <a:rPr lang="en-GB" dirty="0" err="1" smtClean="0"/>
              <a:t>dcache</a:t>
            </a:r>
            <a:r>
              <a:rPr lang="en-GB" dirty="0" smtClean="0"/>
              <a:t>, </a:t>
            </a:r>
            <a:r>
              <a:rPr lang="en-GB" dirty="0" err="1" smtClean="0"/>
              <a:t>StoRM</a:t>
            </a:r>
            <a:r>
              <a:rPr lang="en-GB" dirty="0" smtClean="0"/>
              <a:t>, DPM </a:t>
            </a:r>
          </a:p>
          <a:p>
            <a:pPr lvl="1"/>
            <a:r>
              <a:rPr lang="en-GB" dirty="0" smtClean="0"/>
              <a:t>Visualisation to be agreed</a:t>
            </a:r>
          </a:p>
          <a:p>
            <a:r>
              <a:rPr lang="en-GB" dirty="0" smtClean="0"/>
              <a:t>Cloud</a:t>
            </a:r>
          </a:p>
          <a:p>
            <a:pPr lvl="1"/>
            <a:r>
              <a:rPr lang="en-GB" dirty="0" smtClean="0"/>
              <a:t>VM prototype in use on EGI Testbed</a:t>
            </a:r>
          </a:p>
          <a:p>
            <a:pPr lvl="1"/>
            <a:r>
              <a:rPr lang="en-GB" dirty="0" smtClean="0"/>
              <a:t>Visualisation </a:t>
            </a:r>
            <a:r>
              <a:rPr lang="en-GB" dirty="0" smtClean="0"/>
              <a:t>to be agreed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Achievable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end of project we should have production  MPI, storage and cloud/VM accounting.</a:t>
            </a:r>
          </a:p>
          <a:p>
            <a:r>
              <a:rPr lang="en-GB" dirty="0" smtClean="0"/>
              <a:t>We could have some form of application and charging</a:t>
            </a:r>
          </a:p>
          <a:p>
            <a:r>
              <a:rPr lang="en-GB" dirty="0" smtClean="0"/>
              <a:t>Data Usage – needs requirements before we can evaluate how and where to measure usage.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Effort Evaluation and Splitting (2 slides max)</a:t>
            </a:r>
          </a:p>
          <a:p>
            <a:pPr lvl="1"/>
            <a:r>
              <a:rPr lang="en-GB" dirty="0" smtClean="0"/>
              <a:t>Development </a:t>
            </a:r>
            <a:r>
              <a:rPr lang="en-GB" dirty="0" err="1" smtClean="0"/>
              <a:t>vs</a:t>
            </a:r>
            <a:r>
              <a:rPr lang="en-GB" dirty="0" smtClean="0"/>
              <a:t> Maintenance effort</a:t>
            </a:r>
          </a:p>
          <a:p>
            <a:pPr lvl="2"/>
            <a:r>
              <a:rPr lang="en-GB" dirty="0" smtClean="0"/>
              <a:t>Try to split per component if possible</a:t>
            </a:r>
            <a:endParaRPr lang="en-GB" dirty="0"/>
          </a:p>
          <a:p>
            <a:pPr lvl="1"/>
            <a:r>
              <a:rPr lang="en-GB" dirty="0" smtClean="0"/>
              <a:t>Effort to run the service (if the PT is running the central instance)</a:t>
            </a:r>
          </a:p>
          <a:p>
            <a:pPr lvl="1"/>
            <a:r>
              <a:rPr lang="en-GB" dirty="0" smtClean="0"/>
              <a:t>Try to evaluate the missing effort needed to address the main </a:t>
            </a:r>
            <a:r>
              <a:rPr lang="en-GB" dirty="0" err="1" smtClean="0"/>
              <a:t>rt</a:t>
            </a:r>
            <a:r>
              <a:rPr lang="en-GB" dirty="0" smtClean="0"/>
              <a:t> or </a:t>
            </a:r>
            <a:r>
              <a:rPr lang="en-GB" dirty="0" err="1" smtClean="0"/>
              <a:t>dow</a:t>
            </a:r>
            <a:r>
              <a:rPr lang="en-GB" dirty="0" smtClean="0"/>
              <a:t> requirements that cannot be met due to lack of effort</a:t>
            </a:r>
          </a:p>
          <a:p>
            <a:pPr lvl="1"/>
            <a:r>
              <a:rPr lang="en-GB" dirty="0" smtClean="0"/>
              <a:t>If exist, state the deviations between the provided effort (how many FTEs are working for the tool in real life) and the </a:t>
            </a:r>
            <a:r>
              <a:rPr lang="en-GB" dirty="0" err="1" smtClean="0"/>
              <a:t>InSPIRE</a:t>
            </a:r>
            <a:r>
              <a:rPr lang="en-GB" dirty="0" smtClean="0"/>
              <a:t> funded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Effort </a:t>
            </a:r>
            <a:r>
              <a:rPr lang="en-GB" dirty="0" err="1" smtClean="0"/>
              <a:t>Underbooked</a:t>
            </a:r>
            <a:endParaRPr lang="en-GB" dirty="0" smtClean="0"/>
          </a:p>
          <a:p>
            <a:r>
              <a:rPr lang="en-GB" dirty="0" smtClean="0"/>
              <a:t>Effort sufficient for repository to receive new types </a:t>
            </a:r>
            <a:r>
              <a:rPr lang="en-GB" dirty="0" smtClean="0"/>
              <a:t>of UR</a:t>
            </a:r>
            <a:endParaRPr lang="en-GB" dirty="0" smtClean="0"/>
          </a:p>
          <a:p>
            <a:r>
              <a:rPr lang="en-GB" dirty="0" smtClean="0"/>
              <a:t>Lack of direction to other partners</a:t>
            </a:r>
          </a:p>
          <a:p>
            <a:r>
              <a:rPr lang="en-GB" dirty="0" smtClean="0"/>
              <a:t>Shortage of available effort for some partners, not lack of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Involvement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Involvement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r>
              <a:rPr lang="en-GB" sz="3200" dirty="0" smtClean="0">
                <a:solidFill>
                  <a:schemeClr val="accent1"/>
                </a:solidFill>
              </a:rPr>
              <a:t> (1 slide max)</a:t>
            </a:r>
          </a:p>
          <a:p>
            <a:pPr lvl="1"/>
            <a:r>
              <a:rPr lang="en-GB" dirty="0" smtClean="0"/>
              <a:t>Is current PT interested in continuing developing/maintaining the tool after EGI-</a:t>
            </a:r>
            <a:r>
              <a:rPr lang="en-GB" dirty="0" err="1" smtClean="0"/>
              <a:t>InSPIRE</a:t>
            </a:r>
            <a:r>
              <a:rPr lang="en-GB" dirty="0" smtClean="0"/>
              <a:t>? (provided that a funding mechanism will </a:t>
            </a:r>
            <a:r>
              <a:rPr lang="en-GB" dirty="0" err="1" smtClean="0"/>
              <a:t>gurantee</a:t>
            </a:r>
            <a:r>
              <a:rPr lang="en-GB" dirty="0" smtClean="0"/>
              <a:t> a certain amount of effort available)</a:t>
            </a:r>
            <a:endParaRPr lang="en-GB" dirty="0"/>
          </a:p>
          <a:p>
            <a:pPr lvl="2"/>
            <a:r>
              <a:rPr lang="en-GB" dirty="0" smtClean="0"/>
              <a:t>The complete tool or only some components?</a:t>
            </a:r>
          </a:p>
          <a:p>
            <a:pPr lvl="1"/>
            <a:r>
              <a:rPr lang="en-GB" dirty="0" smtClean="0"/>
              <a:t>If you have an estimation of the effort considered minimal to continue the development/maintenance please report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Involvement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STFC interested. Part of larger involvement in accounting</a:t>
            </a:r>
          </a:p>
          <a:p>
            <a:r>
              <a:rPr lang="en-GB" dirty="0" smtClean="0"/>
              <a:t>Not polled the other partners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4"/>
            </a:pPr>
            <a:r>
              <a:rPr lang="en-GB" sz="3200" dirty="0" smtClean="0">
                <a:solidFill>
                  <a:schemeClr val="accent1"/>
                </a:solidFill>
              </a:rPr>
              <a:t>Evolution after EGI-</a:t>
            </a:r>
            <a:r>
              <a:rPr lang="en-GB" sz="3200" dirty="0" err="1" smtClean="0">
                <a:solidFill>
                  <a:schemeClr val="accent1"/>
                </a:solidFill>
              </a:rPr>
              <a:t>InSPIRE</a:t>
            </a:r>
            <a:r>
              <a:rPr lang="en-GB" sz="3200" dirty="0" smtClean="0">
                <a:solidFill>
                  <a:schemeClr val="accent1"/>
                </a:solidFill>
              </a:rPr>
              <a:t> (2 slides max)</a:t>
            </a:r>
          </a:p>
          <a:p>
            <a:pPr lvl="1"/>
            <a:r>
              <a:rPr lang="en-GB" dirty="0" smtClean="0"/>
              <a:t>How would you like to evolve the tool?</a:t>
            </a:r>
          </a:p>
          <a:p>
            <a:pPr lvl="2"/>
            <a:r>
              <a:rPr lang="en-GB" dirty="0" smtClean="0"/>
              <a:t>Vision for the tool (if any and different from the one already available from the </a:t>
            </a:r>
            <a:r>
              <a:rPr lang="en-GB" dirty="0" err="1" smtClean="0"/>
              <a:t>DoW</a:t>
            </a:r>
            <a:r>
              <a:rPr lang="en-GB" dirty="0" smtClean="0"/>
              <a:t> or RT)</a:t>
            </a:r>
          </a:p>
          <a:p>
            <a:pPr lvl="1"/>
            <a:r>
              <a:rPr lang="en-GB" dirty="0" smtClean="0"/>
              <a:t>Describe any major changes that you consider advisable for the tool in order to improve usability, availability, sustainability</a:t>
            </a:r>
          </a:p>
          <a:p>
            <a:pPr lvl="2"/>
            <a:r>
              <a:rPr lang="en-GB" dirty="0" smtClean="0"/>
              <a:t>Technology changes</a:t>
            </a:r>
          </a:p>
          <a:p>
            <a:pPr lvl="2"/>
            <a:r>
              <a:rPr lang="en-GB" dirty="0" smtClean="0"/>
              <a:t>Components removal/addition</a:t>
            </a:r>
          </a:p>
          <a:p>
            <a:pPr lvl="1"/>
            <a:r>
              <a:rPr lang="en-US" dirty="0" smtClean="0"/>
              <a:t>Think about evolution and uptake from other projects – EC will not fund what is already developed</a:t>
            </a:r>
          </a:p>
          <a:p>
            <a:pPr lvl="2"/>
            <a:r>
              <a:rPr lang="en-US" dirty="0" smtClean="0"/>
              <a:t>be ambitious in this </a:t>
            </a:r>
            <a:r>
              <a:rPr lang="en-US" smtClean="0"/>
              <a:t>slide, in </a:t>
            </a:r>
            <a:r>
              <a:rPr lang="en-US" dirty="0" smtClean="0"/>
              <a:t>particular focus on engagement with other projects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By the end of Inspire we will have an infrastructure capable of handling different types of UR and will be familiar with the process of including new ones. </a:t>
            </a:r>
          </a:p>
          <a:p>
            <a:r>
              <a:rPr lang="en-GB" dirty="0" smtClean="0"/>
              <a:t>Ready to include further new URs</a:t>
            </a:r>
          </a:p>
          <a:p>
            <a:r>
              <a:rPr lang="en-GB" dirty="0" smtClean="0"/>
              <a:t>Do not underestimate the effort involved in gathering requirements and agreeing a UR. Standardisation takes even longer.</a:t>
            </a:r>
          </a:p>
          <a:p>
            <a:r>
              <a:rPr lang="en-GB" dirty="0" smtClean="0"/>
              <a:t>Engage with other and new projects to develop and support their specific accounting needs.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48478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Tool and PT Description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RT Checkpoint</a:t>
            </a:r>
            <a:endParaRPr lang="en-GB" sz="3600" dirty="0" smtClean="0"/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Effort Evaluation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Involvement</a:t>
            </a:r>
          </a:p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Future Evolution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19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 Tool and PT Description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GB" sz="3600" dirty="0" smtClean="0">
                <a:solidFill>
                  <a:schemeClr val="accent1"/>
                </a:solidFill>
              </a:rPr>
              <a:t>Quick tool overview (1 slide max)</a:t>
            </a:r>
          </a:p>
          <a:p>
            <a:pPr lvl="1"/>
            <a:r>
              <a:rPr lang="en-GB" sz="3200" dirty="0" smtClean="0"/>
              <a:t>Quick description</a:t>
            </a:r>
          </a:p>
          <a:p>
            <a:pPr lvl="1"/>
            <a:r>
              <a:rPr lang="en-GB" sz="3200" dirty="0" smtClean="0"/>
              <a:t>PT composition and duties (in terms of partners)</a:t>
            </a:r>
          </a:p>
          <a:p>
            <a:pPr lvl="2"/>
            <a:r>
              <a:rPr lang="en-GB" sz="2800" dirty="0" smtClean="0"/>
              <a:t>who is developing/maintaining</a:t>
            </a:r>
          </a:p>
          <a:p>
            <a:pPr lvl="2"/>
            <a:r>
              <a:rPr lang="en-GB" sz="2800" dirty="0" smtClean="0"/>
              <a:t>Who is running the central instance (in case of central tools)</a:t>
            </a:r>
          </a:p>
          <a:p>
            <a:pPr lvl="2"/>
            <a:r>
              <a:rPr lang="en-GB" sz="2800" dirty="0" smtClean="0"/>
              <a:t>Allocated effort (Daniele and Tiziana can provide effort numbers per partners)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tool, all developments of new tools or extensions of existing APEL client and repository</a:t>
            </a:r>
          </a:p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STFC, CESGA, Hannover, INFN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Components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2"/>
            </a:pPr>
            <a:r>
              <a:rPr lang="en-GB" sz="3600" dirty="0" smtClean="0">
                <a:solidFill>
                  <a:schemeClr val="accent1"/>
                </a:solidFill>
              </a:rPr>
              <a:t>Tool components overview (2 slides max)</a:t>
            </a:r>
          </a:p>
          <a:p>
            <a:pPr lvl="1"/>
            <a:r>
              <a:rPr lang="en-GB" sz="3200" dirty="0" smtClean="0"/>
              <a:t>Main tools components</a:t>
            </a:r>
            <a:endParaRPr lang="en-GB" sz="3200" dirty="0"/>
          </a:p>
          <a:p>
            <a:pPr lvl="1"/>
            <a:r>
              <a:rPr lang="en-GB" sz="3200" dirty="0" smtClean="0"/>
              <a:t>Technology used for each component</a:t>
            </a:r>
          </a:p>
          <a:p>
            <a:pPr lvl="2"/>
            <a:r>
              <a:rPr lang="en-GB" sz="2800" dirty="0" smtClean="0"/>
              <a:t>Programming Language</a:t>
            </a:r>
          </a:p>
          <a:p>
            <a:pPr lvl="2"/>
            <a:r>
              <a:rPr lang="en-GB" sz="2800" dirty="0" smtClean="0"/>
              <a:t>DB types</a:t>
            </a:r>
          </a:p>
          <a:p>
            <a:pPr lvl="2"/>
            <a:r>
              <a:rPr lang="en-GB" sz="2800" dirty="0" smtClean="0"/>
              <a:t>Web </a:t>
            </a:r>
            <a:r>
              <a:rPr lang="en-GB" sz="2800" dirty="0" err="1" smtClean="0"/>
              <a:t>framewor</a:t>
            </a:r>
            <a:r>
              <a:rPr lang="en-GB" sz="2800" dirty="0" smtClean="0"/>
              <a:t> used</a:t>
            </a:r>
          </a:p>
          <a:p>
            <a:pPr lvl="2"/>
            <a:r>
              <a:rPr lang="en-GB" sz="2800" dirty="0" smtClean="0"/>
              <a:t>Etc...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r>
              <a:rPr lang="en-GB" dirty="0" smtClean="0"/>
              <a:t>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1124744"/>
            <a:ext cx="892899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600" dirty="0" err="1" smtClean="0">
                <a:solidFill>
                  <a:schemeClr val="accent1"/>
                </a:solidFill>
              </a:rPr>
              <a:t>DoW</a:t>
            </a:r>
            <a:r>
              <a:rPr lang="en-GB" sz="3600" dirty="0" smtClean="0">
                <a:solidFill>
                  <a:schemeClr val="accent1"/>
                </a:solidFill>
              </a:rPr>
              <a:t> Checkpoint (2 slides max)</a:t>
            </a:r>
          </a:p>
          <a:p>
            <a:pPr lvl="1"/>
            <a:r>
              <a:rPr lang="en-GB" sz="3200" dirty="0" smtClean="0"/>
              <a:t>Main </a:t>
            </a:r>
            <a:r>
              <a:rPr lang="en-GB" sz="3200" dirty="0" err="1" smtClean="0"/>
              <a:t>DoW</a:t>
            </a:r>
            <a:r>
              <a:rPr lang="en-GB" sz="3200" dirty="0" smtClean="0"/>
              <a:t> requirements met</a:t>
            </a:r>
            <a:endParaRPr lang="en-GB" sz="3200" dirty="0"/>
          </a:p>
          <a:p>
            <a:pPr lvl="1"/>
            <a:r>
              <a:rPr lang="en-GB" sz="3200" dirty="0" smtClean="0"/>
              <a:t>Main Dow requirements under development</a:t>
            </a:r>
            <a:endParaRPr lang="en-GB" sz="2800" dirty="0" smtClean="0"/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can be met by the end of the project</a:t>
            </a:r>
          </a:p>
          <a:p>
            <a:pPr lvl="2"/>
            <a:r>
              <a:rPr lang="en-GB" dirty="0" smtClean="0"/>
              <a:t>Assuming that no big roadmap changes approved by governing bodies</a:t>
            </a:r>
          </a:p>
          <a:p>
            <a:pPr lvl="1"/>
            <a:r>
              <a:rPr lang="en-GB" sz="2800" dirty="0" smtClean="0"/>
              <a:t>Main </a:t>
            </a:r>
            <a:r>
              <a:rPr lang="en-GB" sz="2800" dirty="0" err="1" smtClean="0"/>
              <a:t>DoW</a:t>
            </a:r>
            <a:r>
              <a:rPr lang="en-GB" sz="2800" dirty="0" smtClean="0"/>
              <a:t> requirements that probably won’t be met by the end of the project</a:t>
            </a:r>
          </a:p>
          <a:p>
            <a:pPr lvl="2"/>
            <a:r>
              <a:rPr lang="en-GB" sz="2800" dirty="0" smtClean="0"/>
              <a:t>State why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="" xmlns:p14="http://schemas.microsoft.com/office/powerpoint/2010/main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Billing – No progress</a:t>
            </a:r>
          </a:p>
          <a:p>
            <a:r>
              <a:rPr lang="en-GB" dirty="0" smtClean="0"/>
              <a:t>Application Usage – little progress</a:t>
            </a:r>
          </a:p>
          <a:p>
            <a:r>
              <a:rPr lang="en-GB" dirty="0" smtClean="0"/>
              <a:t>Data Usage – gathering requirements</a:t>
            </a:r>
          </a:p>
          <a:p>
            <a:r>
              <a:rPr lang="en-GB" dirty="0" smtClean="0"/>
              <a:t>Capacity and Cloud - progress</a:t>
            </a:r>
          </a:p>
          <a:p>
            <a:endParaRPr lang="en-GB" dirty="0" smtClean="0"/>
          </a:p>
          <a:p>
            <a:r>
              <a:rPr lang="en-GB" i="1" dirty="0" smtClean="0"/>
              <a:t>Storage - progress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Checkpoint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5008" y="1052736"/>
            <a:ext cx="892899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GB" sz="3200" dirty="0" smtClean="0">
                <a:solidFill>
                  <a:schemeClr val="accent1"/>
                </a:solidFill>
              </a:rPr>
              <a:t>RT Checkpoint(3  slide max) – focus on high impact requirements</a:t>
            </a:r>
          </a:p>
          <a:p>
            <a:pPr lvl="1"/>
            <a:r>
              <a:rPr lang="en-GB" dirty="0" smtClean="0"/>
              <a:t>Main RT requirements met</a:t>
            </a:r>
            <a:endParaRPr lang="en-GB" dirty="0"/>
          </a:p>
          <a:p>
            <a:pPr lvl="1"/>
            <a:r>
              <a:rPr lang="en-GB" dirty="0" smtClean="0"/>
              <a:t>Main RT requirements under development</a:t>
            </a:r>
          </a:p>
          <a:p>
            <a:pPr lvl="1"/>
            <a:r>
              <a:rPr lang="en-GB" dirty="0" smtClean="0"/>
              <a:t>Main RT requirements that can be met by the end of the project</a:t>
            </a:r>
          </a:p>
          <a:p>
            <a:pPr lvl="2"/>
            <a:r>
              <a:rPr lang="en-GB" sz="1800" dirty="0" smtClean="0"/>
              <a:t>Assuming that no big roadmap changes approved by governing bodies</a:t>
            </a:r>
          </a:p>
          <a:p>
            <a:pPr lvl="1"/>
            <a:r>
              <a:rPr lang="en-GB" dirty="0" smtClean="0"/>
              <a:t>Main RT requirements that need discussion</a:t>
            </a:r>
          </a:p>
          <a:p>
            <a:pPr lvl="1"/>
            <a:r>
              <a:rPr lang="en-GB" dirty="0" smtClean="0"/>
              <a:t>Main RT requirements that probably won’t be met by the end of the project</a:t>
            </a:r>
          </a:p>
          <a:p>
            <a:pPr lvl="2"/>
            <a:r>
              <a:rPr lang="en-GB" sz="1800" dirty="0" smtClean="0"/>
              <a:t>State why (missing effort, technical incompatibilities...)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First Ops Tools long Term Sustainability F2F</a:t>
            </a:r>
          </a:p>
        </p:txBody>
      </p:sp>
    </p:spTree>
    <p:extLst>
      <p:ext uri="{BB962C8B-B14F-4D97-AF65-F5344CB8AC3E}">
        <p14:creationId xmlns:p14="http://schemas.microsoft.com/office/powerpoint/2010/main" xmlns="" val="304597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3495 Requirement for bandwidth accounting </a:t>
            </a:r>
            <a:endParaRPr lang="en-GB" dirty="0" smtClean="0"/>
          </a:p>
          <a:p>
            <a:pPr lvl="1"/>
            <a:r>
              <a:rPr lang="en-GB" dirty="0" smtClean="0"/>
              <a:t>Related to </a:t>
            </a:r>
            <a:r>
              <a:rPr lang="en-GB" dirty="0" err="1" smtClean="0"/>
              <a:t>DoW</a:t>
            </a:r>
            <a:r>
              <a:rPr lang="en-GB" dirty="0" smtClean="0"/>
              <a:t> Data Usage</a:t>
            </a:r>
          </a:p>
          <a:p>
            <a:pPr lvl="1"/>
            <a:r>
              <a:rPr lang="en-GB" dirty="0" smtClean="0"/>
              <a:t>Needs a lot more research</a:t>
            </a:r>
          </a:p>
          <a:p>
            <a:pPr lvl="1"/>
            <a:r>
              <a:rPr lang="en-GB" dirty="0" smtClean="0"/>
              <a:t>Asked T1s and EU-DAT for requirements, none received yet.</a:t>
            </a:r>
          </a:p>
          <a:p>
            <a:r>
              <a:rPr lang="en-GB" dirty="0" smtClean="0"/>
              <a:t>???? Storage Accounting</a:t>
            </a:r>
          </a:p>
          <a:p>
            <a:pPr lvl="1"/>
            <a:r>
              <a:rPr lang="en-GB" dirty="0" smtClean="0"/>
              <a:t>Under development, will be done. </a:t>
            </a:r>
          </a:p>
          <a:p>
            <a:r>
              <a:rPr lang="en-GB" dirty="0" smtClean="0"/>
              <a:t>???? MPI Accounting</a:t>
            </a:r>
          </a:p>
          <a:p>
            <a:pPr lvl="1"/>
            <a:r>
              <a:rPr lang="en-GB" dirty="0" smtClean="0"/>
              <a:t>Under development, will be done.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Ops Tools long Term Sustainability F2F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16400</TotalTime>
  <Words>929</Words>
  <Application>Microsoft Office PowerPoint</Application>
  <PresentationFormat>On-screen Show (4:3)</PresentationFormat>
  <Paragraphs>154</Paragraphs>
  <Slides>17</Slides>
  <Notes>9</Notes>
  <HiddenSlides>7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EGI-InSPIRE 2</vt:lpstr>
      <vt:lpstr>EG-InSPIRE</vt:lpstr>
      <vt:lpstr>1_EG-InSPIRE</vt:lpstr>
      <vt:lpstr>JRA1.4 New Types of Accounting</vt:lpstr>
      <vt:lpstr>Contents</vt:lpstr>
      <vt:lpstr>. Tool and PT Description</vt:lpstr>
      <vt:lpstr>Tool</vt:lpstr>
      <vt:lpstr>Tool Components</vt:lpstr>
      <vt:lpstr>DoW Checkpoint</vt:lpstr>
      <vt:lpstr>DoW</vt:lpstr>
      <vt:lpstr>RT Checkpoint</vt:lpstr>
      <vt:lpstr>RT</vt:lpstr>
      <vt:lpstr>Work Done</vt:lpstr>
      <vt:lpstr>Achievable work</vt:lpstr>
      <vt:lpstr>Effort</vt:lpstr>
      <vt:lpstr>Effort</vt:lpstr>
      <vt:lpstr>Future Involvement</vt:lpstr>
      <vt:lpstr>Future Involvement</vt:lpstr>
      <vt:lpstr>Future Evolution</vt:lpstr>
      <vt:lpstr>Future Evolution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John Gordon</cp:lastModifiedBy>
  <cp:revision>583</cp:revision>
  <cp:lastPrinted>2012-06-11T14:39:30Z</cp:lastPrinted>
  <dcterms:created xsi:type="dcterms:W3CDTF">2010-09-03T12:01:03Z</dcterms:created>
  <dcterms:modified xsi:type="dcterms:W3CDTF">2012-09-06T07:20:28Z</dcterms:modified>
</cp:coreProperties>
</file>