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4AC29-BAA3-40F4-9E3A-8C2448BF7D7C}" type="datetimeFigureOut">
              <a:rPr lang="en-US" smtClean="0"/>
              <a:t>9/14/12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89CCD-7BD3-4E5D-BFAC-72C947BDD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952E32F-9805-41EC-A047-4CBA8DCF2295}" type="datetimeFigureOut">
              <a:rPr lang="en-US" smtClean="0"/>
              <a:t>9/14/12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52E32F-9805-41EC-A047-4CBA8DCF2295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32F-9805-41EC-A047-4CBA8DCF2295}" type="datetimeFigureOut">
              <a:rPr lang="en-US" smtClean="0"/>
              <a:t>9/14/12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952E32F-9805-41EC-A047-4CBA8DCF2295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C242FF-2274-4DE0-8627-59CAAC035BB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egi.eu/indico/materialDisplay.py?contribId=0&amp;materialId=slides&amp;confId=115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repositories: the WLCG use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Solagna</a:t>
            </a:r>
          </a:p>
          <a:p>
            <a:r>
              <a:rPr lang="en-US" dirty="0" err="1" smtClean="0"/>
              <a:t>EGI.eu</a:t>
            </a:r>
            <a:r>
              <a:rPr lang="en-US" dirty="0"/>
              <a:t> </a:t>
            </a:r>
            <a:r>
              <a:rPr lang="en-US" dirty="0" smtClean="0"/>
              <a:t>– Operations Manager</a:t>
            </a:r>
          </a:p>
        </p:txBody>
      </p:sp>
    </p:spTree>
    <p:extLst>
      <p:ext uri="{BB962C8B-B14F-4D97-AF65-F5344CB8AC3E}">
        <p14:creationId xmlns:p14="http://schemas.microsoft.com/office/powerpoint/2010/main" val="85750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Ideas for a WLCG repositories infrastructure presented at the WLCG MB in August: </a:t>
            </a:r>
            <a:r>
              <a:rPr lang="en-US" dirty="0" smtClean="0">
                <a:hlinkClick r:id="rId2"/>
              </a:rPr>
              <a:t>slides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smtClean="0"/>
              <a:t>Presented by Maarten, Oliver and Markus</a:t>
            </a:r>
          </a:p>
          <a:p>
            <a:pPr lvl="1" algn="just"/>
            <a:r>
              <a:rPr lang="en-US" dirty="0" smtClean="0"/>
              <a:t>The proposal aims to address the issues that may arise after the end of EMI</a:t>
            </a:r>
          </a:p>
          <a:p>
            <a:pPr algn="just"/>
            <a:r>
              <a:rPr lang="en-US" dirty="0" smtClean="0"/>
              <a:t>The topic has been further analyzed during a call with EGI, WLCG and EMI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8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Proposed WLCG repository structure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965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Set of repositories to be used by grid sites:</a:t>
            </a:r>
          </a:p>
          <a:p>
            <a:r>
              <a:rPr lang="en-US" dirty="0" smtClean="0"/>
              <a:t>EPEL stable</a:t>
            </a:r>
          </a:p>
          <a:p>
            <a:pPr lvl="1"/>
            <a:r>
              <a:rPr lang="en-US" dirty="0" smtClean="0"/>
              <a:t>Default repository for most of the middleware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EPEL testing</a:t>
            </a:r>
          </a:p>
          <a:p>
            <a:pPr lvl="1"/>
            <a:r>
              <a:rPr lang="en-US" dirty="0" smtClean="0"/>
              <a:t>Used for staged rollout/certification activities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WLCG prod</a:t>
            </a:r>
          </a:p>
          <a:p>
            <a:pPr lvl="1"/>
            <a:r>
              <a:rPr lang="en-US" dirty="0" smtClean="0"/>
              <a:t>Packages to protect against EPEL updates (when needed)</a:t>
            </a:r>
          </a:p>
          <a:p>
            <a:pPr lvl="1"/>
            <a:r>
              <a:rPr lang="en-US" dirty="0" smtClean="0"/>
              <a:t>Urgent releases</a:t>
            </a:r>
            <a:r>
              <a:rPr lang="en-US" dirty="0" smtClean="0"/>
              <a:t>, before </a:t>
            </a:r>
            <a:r>
              <a:rPr lang="en-US" dirty="0" smtClean="0"/>
              <a:t>the EPEL release</a:t>
            </a:r>
          </a:p>
          <a:p>
            <a:pPr lvl="1"/>
            <a:r>
              <a:rPr lang="en-US" dirty="0" smtClean="0"/>
              <a:t>Non EPEL-compliant (i.e. community specific or java based)</a:t>
            </a:r>
          </a:p>
          <a:p>
            <a:pPr lvl="1"/>
            <a:r>
              <a:rPr lang="en-US" dirty="0" err="1" smtClean="0"/>
              <a:t>Metapackages</a:t>
            </a:r>
            <a:r>
              <a:rPr lang="en-US" dirty="0" smtClean="0"/>
              <a:t> (they won’t make into EPEL)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WLCG Archive</a:t>
            </a:r>
          </a:p>
          <a:p>
            <a:pPr lvl="1"/>
            <a:r>
              <a:rPr lang="en-US" dirty="0" smtClean="0"/>
              <a:t>Old releases for debug reference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has been discussed at the MB as a proposal, no implementation started</a:t>
            </a:r>
          </a:p>
        </p:txBody>
      </p:sp>
    </p:spTree>
    <p:extLst>
      <p:ext uri="{BB962C8B-B14F-4D97-AF65-F5344CB8AC3E}">
        <p14:creationId xmlns:p14="http://schemas.microsoft.com/office/powerpoint/2010/main" val="309799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Use cases identified by WLCG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Packages in the production repositories before the EPEL release</a:t>
            </a:r>
          </a:p>
          <a:p>
            <a:pPr lvl="1"/>
            <a:r>
              <a:rPr lang="en-US" dirty="0" smtClean="0"/>
              <a:t>I.e. urgent bug fixes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UMD repositories </a:t>
            </a:r>
          </a:p>
          <a:p>
            <a:pPr marL="0" indent="0">
              <a:buNone/>
            </a:pPr>
            <a:r>
              <a:rPr lang="en-US" dirty="0" smtClean="0"/>
              <a:t>Protect infrastructure from EPEL updates if they break the middleware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globus</a:t>
            </a:r>
            <a:r>
              <a:rPr lang="en-US" dirty="0" smtClean="0"/>
              <a:t> libraries updates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UMD repositories</a:t>
            </a:r>
          </a:p>
          <a:p>
            <a:pPr marL="57150" indent="0">
              <a:buNone/>
            </a:pPr>
            <a:r>
              <a:rPr lang="en-US" dirty="0" smtClean="0"/>
              <a:t>Distribute non-EPEL packages</a:t>
            </a:r>
          </a:p>
          <a:p>
            <a:pPr marL="914400" lvl="1" indent="-457200"/>
            <a:r>
              <a:rPr lang="en-US" dirty="0" smtClean="0"/>
              <a:t>I.e. community specific or java based</a:t>
            </a:r>
          </a:p>
          <a:p>
            <a:pPr marL="914400" lvl="1" indent="-457200"/>
            <a:r>
              <a:rPr lang="en-US" dirty="0" smtClean="0">
                <a:solidFill>
                  <a:srgbClr val="008000"/>
                </a:solidFill>
              </a:rPr>
              <a:t>UMD repositories</a:t>
            </a:r>
          </a:p>
          <a:p>
            <a:pPr marL="57150" indent="0">
              <a:buNone/>
            </a:pPr>
            <a:r>
              <a:rPr lang="en-US" dirty="0"/>
              <a:t>Middleware </a:t>
            </a:r>
            <a:r>
              <a:rPr lang="en-US" dirty="0" err="1" smtClean="0"/>
              <a:t>metapackages</a:t>
            </a:r>
            <a:endParaRPr lang="en-US" dirty="0" smtClean="0"/>
          </a:p>
          <a:p>
            <a:pPr marL="914400" lvl="1" indent="-457200"/>
            <a:r>
              <a:rPr lang="en-US" dirty="0" smtClean="0"/>
              <a:t>Product </a:t>
            </a:r>
            <a:r>
              <a:rPr lang="en-US" dirty="0" err="1" smtClean="0"/>
              <a:t>metapackages</a:t>
            </a:r>
            <a:r>
              <a:rPr lang="en-US" dirty="0" smtClean="0"/>
              <a:t> will not be distributed in EPEL</a:t>
            </a:r>
          </a:p>
          <a:p>
            <a:pPr marL="914400" lvl="1" indent="-457200"/>
            <a:r>
              <a:rPr lang="en-US" dirty="0" smtClean="0"/>
              <a:t>Not clear if the PT will continue to produce MP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914400" lvl="1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14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</a:t>
            </a:r>
            <a:r>
              <a:rPr lang="en-US" dirty="0" err="1" smtClean="0"/>
              <a:t>metapackages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9654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EPEL policies do not allow </a:t>
            </a:r>
            <a:r>
              <a:rPr lang="en-US" dirty="0" err="1" smtClean="0"/>
              <a:t>metapackages</a:t>
            </a:r>
            <a:endParaRPr lang="en-US" dirty="0" smtClean="0"/>
          </a:p>
          <a:p>
            <a:r>
              <a:rPr lang="en-US" dirty="0" smtClean="0"/>
              <a:t>WLCG is planning to produce their </a:t>
            </a:r>
            <a:r>
              <a:rPr lang="en-US" dirty="0" err="1" smtClean="0"/>
              <a:t>metapackage</a:t>
            </a:r>
            <a:endParaRPr lang="en-US" dirty="0" smtClean="0"/>
          </a:p>
          <a:p>
            <a:pPr lvl="1"/>
            <a:r>
              <a:rPr lang="en-US" dirty="0" smtClean="0"/>
              <a:t>Versioned in order to fix the minimum version of the installed packages</a:t>
            </a:r>
          </a:p>
          <a:p>
            <a:pPr lvl="1"/>
            <a:r>
              <a:rPr lang="en-US" dirty="0" smtClean="0"/>
              <a:t>Information provider for the </a:t>
            </a:r>
            <a:r>
              <a:rPr lang="en-US" dirty="0" err="1" smtClean="0"/>
              <a:t>metapackage</a:t>
            </a:r>
            <a:r>
              <a:rPr lang="en-US" dirty="0" smtClean="0"/>
              <a:t> to track their installation </a:t>
            </a:r>
          </a:p>
          <a:p>
            <a:pPr lvl="1"/>
            <a:r>
              <a:rPr lang="en-US" dirty="0" smtClean="0"/>
              <a:t>Produce the MP only as they are needed, not necessarily after every release from a </a:t>
            </a:r>
            <a:r>
              <a:rPr lang="en-US" dirty="0"/>
              <a:t>P</a:t>
            </a:r>
            <a:r>
              <a:rPr lang="en-US" dirty="0" smtClean="0"/>
              <a:t>roduct </a:t>
            </a:r>
            <a:r>
              <a:rPr lang="en-US" dirty="0"/>
              <a:t>T</a:t>
            </a:r>
            <a:r>
              <a:rPr lang="en-US" dirty="0" smtClean="0"/>
              <a:t>eam</a:t>
            </a:r>
          </a:p>
          <a:p>
            <a:r>
              <a:rPr lang="en-US" dirty="0" smtClean="0"/>
              <a:t>In principle WLCG can act as a technology provider for EGI and submit the </a:t>
            </a:r>
            <a:r>
              <a:rPr lang="en-US" dirty="0" err="1" smtClean="0"/>
              <a:t>metapackages</a:t>
            </a:r>
            <a:r>
              <a:rPr lang="en-US" dirty="0" smtClean="0"/>
              <a:t> to UMD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80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/>
          </a:bodyPr>
          <a:lstStyle/>
          <a:p>
            <a:r>
              <a:rPr lang="en-US" dirty="0" smtClean="0"/>
              <a:t>To define the details of the requirements/use case</a:t>
            </a:r>
          </a:p>
          <a:p>
            <a:pPr lvl="1"/>
            <a:r>
              <a:rPr lang="en-US" dirty="0" smtClean="0"/>
              <a:t>F2F meeting?</a:t>
            </a:r>
          </a:p>
          <a:p>
            <a:r>
              <a:rPr lang="en-US" dirty="0" smtClean="0"/>
              <a:t>To extend the UMD workflows to address them</a:t>
            </a:r>
          </a:p>
          <a:p>
            <a:pPr lvl="1"/>
            <a:r>
              <a:rPr lang="en-US" dirty="0" smtClean="0"/>
              <a:t>If needed</a:t>
            </a:r>
          </a:p>
          <a:p>
            <a:pPr marL="0" indent="0">
              <a:buNone/>
            </a:pPr>
            <a:r>
              <a:rPr lang="en-US" dirty="0" smtClean="0"/>
              <a:t>Target: to keep an uniform configuration across the infrastructure (WLCG and non-WLCG RCs)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60272"/>
      </p:ext>
    </p:extLst>
  </p:cSld>
  <p:clrMapOvr>
    <a:masterClrMapping/>
  </p:clrMapOvr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1470</TotalTime>
  <Words>346</Words>
  <Application>Microsoft Macintosh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EGITheme1</vt:lpstr>
      <vt:lpstr>Community repositories: the WLCG use case</vt:lpstr>
      <vt:lpstr>Summary</vt:lpstr>
      <vt:lpstr>Proposed WLCG repository structure</vt:lpstr>
      <vt:lpstr>Use cases identified by WLCG</vt:lpstr>
      <vt:lpstr>Middleware metapackages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StevenNewhouse</dc:creator>
  <cp:lastModifiedBy>Peter Solagna</cp:lastModifiedBy>
  <cp:revision>28</cp:revision>
  <dcterms:created xsi:type="dcterms:W3CDTF">2012-09-12T12:59:08Z</dcterms:created>
  <dcterms:modified xsi:type="dcterms:W3CDTF">2012-09-14T08:01:38Z</dcterms:modified>
</cp:coreProperties>
</file>