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4AC29-BAA3-40F4-9E3A-8C2448BF7D7C}" type="datetimeFigureOut">
              <a:rPr lang="en-US" smtClean="0"/>
              <a:t>9/14/12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89CCD-7BD3-4E5D-BFAC-72C947BDD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4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952E32F-9805-41EC-A047-4CBA8DCF2295}" type="datetimeFigureOut">
              <a:rPr lang="en-US" smtClean="0"/>
              <a:t>9/14/12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1C242FF-2274-4DE0-8627-59CAAC035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52E32F-9805-41EC-A047-4CBA8DCF2295}" type="datetimeFigureOut">
              <a:rPr lang="en-US" smtClean="0"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242FF-2274-4DE0-8627-59CAAC035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E32F-9805-41EC-A047-4CBA8DCF2295}" type="datetimeFigureOut">
              <a:rPr lang="en-US" smtClean="0"/>
              <a:t>9/14/12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42FF-2274-4DE0-8627-59CAAC035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952E32F-9805-41EC-A047-4CBA8DCF2295}" type="datetimeFigureOut">
              <a:rPr lang="en-US" smtClean="0"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1C242FF-2274-4DE0-8627-59CAAC035BB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of IGE releases</a:t>
            </a:r>
          </a:p>
          <a:p>
            <a:pPr lvl="1"/>
            <a:r>
              <a:rPr lang="en-US" dirty="0" smtClean="0"/>
              <a:t>Critical bugs, security updates</a:t>
            </a:r>
          </a:p>
          <a:p>
            <a:r>
              <a:rPr lang="en-US" dirty="0" smtClean="0"/>
              <a:t>Release of IGE 3.0</a:t>
            </a:r>
          </a:p>
          <a:p>
            <a:pPr lvl="1"/>
            <a:r>
              <a:rPr lang="en-US" smtClean="0"/>
              <a:t>Confirmed September 30</a:t>
            </a:r>
            <a:r>
              <a:rPr lang="en-US" baseline="30000" smtClean="0"/>
              <a:t>th</a:t>
            </a:r>
            <a:r>
              <a:rPr lang="en-US" smtClean="0"/>
              <a:t>?</a:t>
            </a:r>
            <a:endParaRPr lang="en-US" dirty="0" smtClean="0"/>
          </a:p>
          <a:p>
            <a:r>
              <a:rPr lang="en-US" dirty="0" smtClean="0"/>
              <a:t>SHA2 RFC proxies support</a:t>
            </a:r>
          </a:p>
          <a:p>
            <a:pPr lvl="1"/>
            <a:r>
              <a:rPr lang="en-US" dirty="0" smtClean="0"/>
              <a:t>EMI circulated a table for the products</a:t>
            </a:r>
          </a:p>
          <a:p>
            <a:pPr lvl="2"/>
            <a:r>
              <a:rPr lang="en-US" dirty="0" smtClean="0"/>
              <a:t>Possible to extend it with product versions, including past versions?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297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Future plans of product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Table with all the products/product teams</a:t>
            </a:r>
          </a:p>
          <a:p>
            <a:pPr lvl="1" algn="just"/>
            <a:r>
              <a:rPr lang="en-US" dirty="0" smtClean="0"/>
              <a:t>Plans for publishing in EPEL, timeline?</a:t>
            </a:r>
          </a:p>
          <a:p>
            <a:pPr lvl="1" algn="just"/>
            <a:r>
              <a:rPr lang="en-US" dirty="0" smtClean="0"/>
              <a:t>Plans to support </a:t>
            </a:r>
            <a:r>
              <a:rPr lang="en-US" dirty="0" err="1" smtClean="0"/>
              <a:t>Debian</a:t>
            </a:r>
            <a:endParaRPr lang="en-US" dirty="0" smtClean="0"/>
          </a:p>
          <a:p>
            <a:pPr lvl="1" algn="just"/>
            <a:r>
              <a:rPr lang="en-US" dirty="0" smtClean="0"/>
              <a:t>Alternative repositories?</a:t>
            </a:r>
          </a:p>
          <a:p>
            <a:pPr lvl="1" algn="just"/>
            <a:r>
              <a:rPr lang="en-US" dirty="0" smtClean="0"/>
              <a:t>Plans to continue to provide support through GGUS</a:t>
            </a:r>
          </a:p>
          <a:p>
            <a:pPr lvl="1" algn="just"/>
            <a:r>
              <a:rPr lang="en-US" dirty="0" smtClean="0"/>
              <a:t>Commitment to provide security updates (SLA?)</a:t>
            </a:r>
          </a:p>
          <a:p>
            <a:pPr marL="0" indent="0" algn="just">
              <a:buNone/>
            </a:pPr>
            <a:r>
              <a:rPr lang="en-US" dirty="0" smtClean="0"/>
              <a:t>Product specific issues</a:t>
            </a:r>
          </a:p>
          <a:p>
            <a:pPr lvl="1" algn="just"/>
            <a:r>
              <a:rPr lang="en-US" dirty="0" smtClean="0"/>
              <a:t>Support of YAIM after the end of EMI</a:t>
            </a:r>
          </a:p>
          <a:p>
            <a:pPr lvl="1" algn="just"/>
            <a:r>
              <a:rPr lang="en-US" dirty="0" smtClean="0"/>
              <a:t>BDII: plans for its future evolution</a:t>
            </a:r>
          </a:p>
          <a:p>
            <a:pPr lvl="1" algn="just"/>
            <a:r>
              <a:rPr lang="en-US" dirty="0" smtClean="0"/>
              <a:t>LFC: timeline for phase off, can it be developed within the DPM community project?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483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EGITheme1</Template>
  <TotalTime>1494</TotalTime>
  <Words>122</Words>
  <Application>Microsoft Macintosh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EGITheme1</vt:lpstr>
      <vt:lpstr>Current issues</vt:lpstr>
      <vt:lpstr>Future plans of product teams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StevenNewhouse</dc:creator>
  <cp:lastModifiedBy>Peter Solagna</cp:lastModifiedBy>
  <cp:revision>31</cp:revision>
  <dcterms:created xsi:type="dcterms:W3CDTF">2012-09-12T12:59:08Z</dcterms:created>
  <dcterms:modified xsi:type="dcterms:W3CDTF">2012-09-14T07:59:48Z</dcterms:modified>
</cp:coreProperties>
</file>