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252" TargetMode="External"/><Relationship Id="rId2" Type="http://schemas.openxmlformats.org/officeDocument/2006/relationships/hyperlink" Target="https://rt.egi.eu/rt/Ticket/Display.html?id=15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t.egi.eu/rt/Ticket/Display.html?id=29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SR Feedback from JRA1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D.Cesini</a:t>
            </a:r>
            <a:r>
              <a:rPr lang="en-GB" dirty="0" smtClean="0"/>
              <a:t> </a:t>
            </a:r>
            <a:r>
              <a:rPr lang="en-GB" sz="2400" dirty="0" smtClean="0"/>
              <a:t>(</a:t>
            </a:r>
            <a:r>
              <a:rPr lang="en-GB" sz="2400" dirty="0" smtClean="0"/>
              <a:t>INFN/IGI)</a:t>
            </a:r>
            <a:endParaRPr lang="en-GB" sz="24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9/7/2010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JRA1 and SR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5040560"/>
          </a:xfrm>
        </p:spPr>
        <p:txBody>
          <a:bodyPr/>
          <a:lstStyle/>
          <a:p>
            <a:r>
              <a:rPr lang="en-US" dirty="0" smtClean="0"/>
              <a:t>JRA1 is very interested in the staged rollout</a:t>
            </a:r>
          </a:p>
          <a:p>
            <a:pPr lvl="1"/>
            <a:r>
              <a:rPr lang="en-US" dirty="0" smtClean="0"/>
              <a:t>as an extension of the internal test phase</a:t>
            </a:r>
          </a:p>
          <a:p>
            <a:pPr lvl="2"/>
            <a:r>
              <a:rPr lang="en-US" dirty="0" smtClean="0"/>
              <a:t>Limited manpower</a:t>
            </a:r>
          </a:p>
          <a:p>
            <a:pPr lvl="2"/>
            <a:r>
              <a:rPr lang="en-US" dirty="0" smtClean="0"/>
              <a:t>Difficulties in having independent testing</a:t>
            </a:r>
          </a:p>
          <a:p>
            <a:pPr lvl="1"/>
            <a:r>
              <a:rPr lang="en-US" dirty="0" smtClean="0"/>
              <a:t>To be applied only to </a:t>
            </a:r>
            <a:r>
              <a:rPr lang="en-US" dirty="0" err="1" smtClean="0"/>
              <a:t>regionalised</a:t>
            </a:r>
            <a:r>
              <a:rPr lang="en-US" dirty="0" smtClean="0"/>
              <a:t> </a:t>
            </a:r>
            <a:r>
              <a:rPr lang="en-US" dirty="0" smtClean="0"/>
              <a:t>tools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Written procedure (MS402) seems reasonable to us, but…</a:t>
            </a:r>
          </a:p>
          <a:p>
            <a:r>
              <a:rPr lang="en-US" dirty="0" smtClean="0"/>
              <a:t>…p</a:t>
            </a:r>
            <a:r>
              <a:rPr lang="en-US" dirty="0" smtClean="0"/>
              <a:t>robably we tried it too early…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9/8/2010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53336"/>
            <a:ext cx="2895600" cy="31301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test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525963"/>
          </a:xfrm>
        </p:spPr>
        <p:txBody>
          <a:bodyPr/>
          <a:lstStyle/>
          <a:p>
            <a:r>
              <a:rPr lang="en-US" sz="2800" dirty="0" smtClean="0"/>
              <a:t>Tried the SR with 3 NAGIOS Updates</a:t>
            </a:r>
          </a:p>
          <a:p>
            <a:r>
              <a:rPr lang="en-US" sz="2800" dirty="0" smtClean="0"/>
              <a:t>Step1: the </a:t>
            </a:r>
            <a:r>
              <a:rPr lang="en-US" sz="2800" dirty="0" smtClean="0"/>
              <a:t>software provider creates a new ticket in the “</a:t>
            </a:r>
            <a:r>
              <a:rPr lang="en-US" sz="2800" b="1" dirty="0" smtClean="0"/>
              <a:t>staged-rollout” </a:t>
            </a:r>
            <a:r>
              <a:rPr lang="en-US" sz="2800" dirty="0" smtClean="0"/>
              <a:t>RT </a:t>
            </a:r>
            <a:r>
              <a:rPr lang="en-US" sz="2800" dirty="0" smtClean="0"/>
              <a:t>queue in the state “Certified</a:t>
            </a:r>
            <a:r>
              <a:rPr lang="en-US" sz="2800" dirty="0" smtClean="0"/>
              <a:t>”:</a:t>
            </a:r>
          </a:p>
          <a:p>
            <a:pPr lvl="1"/>
            <a:r>
              <a:rPr lang="en-US" sz="1200" dirty="0" smtClean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rt.egi.eu/rt/Ticket/Display.html?id=155</a:t>
            </a:r>
            <a:r>
              <a:rPr lang="en-US" sz="1200" dirty="0" smtClean="0"/>
              <a:t>   (NASIOS-Update2)</a:t>
            </a:r>
          </a:p>
          <a:p>
            <a:pPr lvl="1"/>
            <a:r>
              <a:rPr lang="en-US" sz="1200" dirty="0" smtClean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rt.egi.eu/rt/Ticket/Display.html?id=252</a:t>
            </a:r>
            <a:r>
              <a:rPr lang="en-US" sz="1200" dirty="0" smtClean="0"/>
              <a:t> </a:t>
            </a:r>
            <a:r>
              <a:rPr lang="en-US" sz="1200" dirty="0" smtClean="0"/>
              <a:t>   (NASIOS-Update3)</a:t>
            </a:r>
          </a:p>
          <a:p>
            <a:pPr lvl="1"/>
            <a:r>
              <a:rPr lang="en-US" sz="1200" dirty="0" smtClean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rt.egi.eu/rt/Ticket/Display.html?id=293</a:t>
            </a:r>
            <a:r>
              <a:rPr lang="en-US" sz="1200" dirty="0" smtClean="0"/>
              <a:t>    (NASIOS-Update4)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800" dirty="0" smtClean="0"/>
              <a:t>We received no central coordination from the tickets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53336"/>
            <a:ext cx="2895600" cy="31301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communications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532812" cy="5256584"/>
          </a:xfrm>
        </p:spPr>
        <p:txBody>
          <a:bodyPr/>
          <a:lstStyle/>
          <a:p>
            <a:r>
              <a:rPr lang="en-US" sz="2800" dirty="0" smtClean="0"/>
              <a:t>We </a:t>
            </a:r>
            <a:r>
              <a:rPr lang="en-US" sz="2800" dirty="0" smtClean="0"/>
              <a:t>tried to coordinate on our own with the EA using the RT tickets</a:t>
            </a:r>
          </a:p>
          <a:p>
            <a:pPr lvl="1"/>
            <a:r>
              <a:rPr lang="en-US" sz="2400" dirty="0" smtClean="0"/>
              <a:t>As the RT queue is set at the moment communication is difficult </a:t>
            </a:r>
          </a:p>
          <a:p>
            <a:pPr lvl="2"/>
            <a:r>
              <a:rPr lang="en-US" dirty="0" smtClean="0"/>
              <a:t>Need to manually CC people</a:t>
            </a:r>
          </a:p>
          <a:p>
            <a:pPr lvl="2"/>
            <a:r>
              <a:rPr lang="en-US" dirty="0" smtClean="0"/>
              <a:t>Not clear who can/should update the ticket</a:t>
            </a:r>
          </a:p>
          <a:p>
            <a:pPr lvl="2"/>
            <a:r>
              <a:rPr lang="en-US" dirty="0" smtClean="0"/>
              <a:t>Developers cannot have an SS0 account</a:t>
            </a:r>
          </a:p>
          <a:p>
            <a:pPr lvl="1"/>
            <a:r>
              <a:rPr lang="en-US" sz="2400" dirty="0" smtClean="0"/>
              <a:t>Ticket should be visible outside the staged rollout group and maybe world readable</a:t>
            </a:r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r>
              <a:rPr lang="en-US" sz="2800" dirty="0" smtClean="0"/>
              <a:t>For NAGIOS-Update-2 the EA was on holiday so no communication at all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53336"/>
            <a:ext cx="2895600" cy="31301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 Synchronization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Repo synchronization steps were not </a:t>
            </a:r>
            <a:r>
              <a:rPr lang="en-US" sz="3600" dirty="0" smtClean="0"/>
              <a:t>performed</a:t>
            </a:r>
            <a:endParaRPr lang="en-US" sz="3600" dirty="0" smtClean="0"/>
          </a:p>
          <a:p>
            <a:pPr lvl="1"/>
            <a:r>
              <a:rPr lang="en-US" sz="2400" dirty="0" smtClean="0"/>
              <a:t>is the infrastructure ready</a:t>
            </a:r>
            <a:r>
              <a:rPr lang="en-US" sz="2400" dirty="0" smtClean="0"/>
              <a:t>?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53336"/>
            <a:ext cx="2895600" cy="31301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Release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075612" cy="4896544"/>
          </a:xfrm>
        </p:spPr>
        <p:txBody>
          <a:bodyPr/>
          <a:lstStyle/>
          <a:p>
            <a:r>
              <a:rPr lang="en-US" dirty="0" smtClean="0"/>
              <a:t>Emergency release definition and timeline</a:t>
            </a:r>
          </a:p>
          <a:p>
            <a:pPr lvl="1"/>
            <a:r>
              <a:rPr lang="en-US" dirty="0" smtClean="0"/>
              <a:t>How to deal with configuration changes or changes that should be applied as soon as possible, as the “CA test” update</a:t>
            </a:r>
          </a:p>
          <a:p>
            <a:pPr lvl="1"/>
            <a:r>
              <a:rPr lang="en-US" dirty="0" smtClean="0"/>
              <a:t>Can we use the emergency release each time?</a:t>
            </a:r>
          </a:p>
          <a:p>
            <a:pPr lvl="1"/>
            <a:r>
              <a:rPr lang="en-US" dirty="0" smtClean="0"/>
              <a:t>Will the 1 day timeline for emergency release be respected?</a:t>
            </a:r>
          </a:p>
          <a:p>
            <a:pPr lvl="2"/>
            <a:r>
              <a:rPr lang="en-US" dirty="0" smtClean="0"/>
              <a:t>EA redundancy</a:t>
            </a:r>
          </a:p>
          <a:p>
            <a:pPr lvl="1"/>
            <a:r>
              <a:rPr lang="en-US" dirty="0" smtClean="0"/>
              <a:t>Is it a better option to avoid SR in those cases?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53336"/>
            <a:ext cx="2895600" cy="31301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188" y="1196752"/>
            <a:ext cx="8075612" cy="4968552"/>
          </a:xfrm>
        </p:spPr>
        <p:txBody>
          <a:bodyPr/>
          <a:lstStyle/>
          <a:p>
            <a:r>
              <a:rPr lang="en-US" dirty="0" smtClean="0"/>
              <a:t>JRA1 is interested in having SR for </a:t>
            </a:r>
            <a:r>
              <a:rPr lang="en-US" dirty="0" err="1" smtClean="0"/>
              <a:t>regionalised</a:t>
            </a:r>
            <a:r>
              <a:rPr lang="en-US" dirty="0" smtClean="0"/>
              <a:t> tools</a:t>
            </a:r>
          </a:p>
          <a:p>
            <a:r>
              <a:rPr lang="en-US" dirty="0" smtClean="0"/>
              <a:t>We couldn’t follow the whole procedure up to now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ut when we managed to have even an embryonic SR we got some benefits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We are happy to help in testing and fine tuning the procedure in the next months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53336"/>
            <a:ext cx="2895600" cy="31301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-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EGI-InSPIRE-Slide-Template_v4-5</Template>
  <TotalTime>1103</TotalTime>
  <Words>363</Words>
  <Application>Microsoft Office PowerPoint</Application>
  <PresentationFormat>Presentazione su schermo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EGI-InSPIRE-Slide-Template_v4-5</vt:lpstr>
      <vt:lpstr>SR Feedback from JRA1</vt:lpstr>
      <vt:lpstr>JRA1 and SR</vt:lpstr>
      <vt:lpstr>SR test</vt:lpstr>
      <vt:lpstr>RT communications</vt:lpstr>
      <vt:lpstr>Repo Synchronization</vt:lpstr>
      <vt:lpstr>Emergency Release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cesini</dc:creator>
  <cp:lastModifiedBy>cesini</cp:lastModifiedBy>
  <cp:revision>17</cp:revision>
  <dcterms:created xsi:type="dcterms:W3CDTF">2010-09-07T15:12:11Z</dcterms:created>
  <dcterms:modified xsi:type="dcterms:W3CDTF">2010-09-08T09:35:15Z</dcterms:modified>
</cp:coreProperties>
</file>