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9"/>
  </p:notesMasterIdLst>
  <p:sldIdLst>
    <p:sldId id="256" r:id="rId2"/>
    <p:sldId id="263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96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9/7/2010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9/7/2010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9/7/2010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9/7/2010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9/7/2010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uments.egi.eu/secure/ShowDocument?docid=10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Operational Tools Roadmap Introduction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D.Cesini</a:t>
            </a:r>
            <a:r>
              <a:rPr lang="en-GB" dirty="0" smtClean="0"/>
              <a:t> (INFN/IGI)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9/8/2010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48251"/>
            <a:ext cx="2895600" cy="409749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EGI Technical Forum 14-17 Sept 2010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Tools developed by EGI-JRA1</a:t>
            </a:r>
            <a:endParaRPr lang="en-US" sz="3600" dirty="0"/>
          </a:p>
        </p:txBody>
      </p:sp>
      <p:pic>
        <p:nvPicPr>
          <p:cNvPr id="3" name="Immagine 2" descr="GoogleEarth_Image.jpg"/>
          <p:cNvPicPr>
            <a:picLocks noChangeAspect="1"/>
          </p:cNvPicPr>
          <p:nvPr/>
        </p:nvPicPr>
        <p:blipFill>
          <a:blip r:embed="rId2" cstate="print"/>
          <a:srcRect r="11413" b="11196"/>
          <a:stretch>
            <a:fillRect/>
          </a:stretch>
        </p:blipFill>
        <p:spPr>
          <a:xfrm>
            <a:off x="0" y="1340768"/>
            <a:ext cx="5868144" cy="4248472"/>
          </a:xfrm>
          <a:prstGeom prst="rect">
            <a:avLst/>
          </a:prstGeom>
          <a:ln w="25400">
            <a:solidFill>
              <a:schemeClr val="bg1"/>
            </a:solidFill>
          </a:ln>
        </p:spPr>
      </p:pic>
      <p:sp>
        <p:nvSpPr>
          <p:cNvPr id="4" name="Content Placeholder 13"/>
          <p:cNvSpPr txBox="1">
            <a:spLocks/>
          </p:cNvSpPr>
          <p:nvPr/>
        </p:nvSpPr>
        <p:spPr>
          <a:xfrm>
            <a:off x="5868144" y="1052736"/>
            <a:ext cx="3275856" cy="4896544"/>
          </a:xfrm>
          <a:prstGeom prst="rect">
            <a:avLst/>
          </a:prstGeom>
        </p:spPr>
        <p:txBody>
          <a:bodyPr/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Operation Portal (CNRS)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EGI Helpdesk (KIT)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GOCDB (RAL)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Accounting Repository (RAL)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Accounting Portal (CESGA)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SAM/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MyEGI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(CERN/SRCE)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Metrics Portal (CESGA)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48251"/>
            <a:ext cx="2895600" cy="409749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EGI Technical Forum 14-17 Sept 2010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activity tasks</a:t>
            </a:r>
            <a:endParaRPr lang="en-US" dirty="0"/>
          </a:p>
        </p:txBody>
      </p:sp>
      <p:sp>
        <p:nvSpPr>
          <p:cNvPr id="4" name="Rettangolo 3"/>
          <p:cNvSpPr/>
          <p:nvPr/>
        </p:nvSpPr>
        <p:spPr>
          <a:xfrm>
            <a:off x="395536" y="1412776"/>
            <a:ext cx="8352928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cs typeface="Arial" pitchFamily="34" charset="0"/>
              </a:rPr>
              <a:t>Message Broker Configuration to support tools and </a:t>
            </a:r>
            <a:r>
              <a:rPr lang="en-US" sz="3200" dirty="0" smtClean="0">
                <a:cs typeface="Arial" pitchFamily="34" charset="0"/>
              </a:rPr>
              <a:t>operation (AUTH)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dirty="0" smtClean="0"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cs typeface="Arial" pitchFamily="34" charset="0"/>
              </a:rPr>
              <a:t>Accounting for different resource </a:t>
            </a:r>
            <a:r>
              <a:rPr lang="en-US" sz="3200" dirty="0" smtClean="0">
                <a:cs typeface="Arial" pitchFamily="34" charset="0"/>
              </a:rPr>
              <a:t>types (LUH/INFN/RAL)</a:t>
            </a:r>
            <a:endParaRPr lang="en-US" sz="3200" dirty="0" smtClean="0"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err="1" smtClean="0">
                <a:cs typeface="Arial" pitchFamily="34" charset="0"/>
              </a:rPr>
              <a:t>Billing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err="1" smtClean="0">
                <a:cs typeface="Arial" pitchFamily="34" charset="0"/>
              </a:rPr>
              <a:t>Accounting of application usage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err="1" smtClean="0">
                <a:cs typeface="Arial" pitchFamily="34" charset="0"/>
              </a:rPr>
              <a:t>Accounting of data usage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err="1" smtClean="0">
                <a:cs typeface="Arial" pitchFamily="34" charset="0"/>
              </a:rPr>
              <a:t>Accounting of capacity and cloud computing usage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48251"/>
            <a:ext cx="2895600" cy="409749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EGI Technical Forum 14-17 Sept 2010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Focus during the first months</a:t>
            </a:r>
            <a:endParaRPr lang="en-US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7660" y="1196752"/>
            <a:ext cx="8532812" cy="5040560"/>
          </a:xfrm>
        </p:spPr>
        <p:txBody>
          <a:bodyPr/>
          <a:lstStyle/>
          <a:p>
            <a:r>
              <a:rPr lang="en-US" dirty="0" smtClean="0"/>
              <a:t>Setup of the activity and development infrastructure</a:t>
            </a:r>
          </a:p>
          <a:p>
            <a:pPr lvl="1"/>
            <a:r>
              <a:rPr lang="en-US" dirty="0" smtClean="0"/>
              <a:t>Group, wiki, mailing list, PPT info, etc…</a:t>
            </a:r>
          </a:p>
          <a:p>
            <a:r>
              <a:rPr lang="en-US" dirty="0" smtClean="0"/>
              <a:t>New Releases</a:t>
            </a:r>
          </a:p>
          <a:p>
            <a:r>
              <a:rPr lang="en-US" dirty="0" smtClean="0"/>
              <a:t>Migration to egi.eu domain of the central tools </a:t>
            </a:r>
            <a:r>
              <a:rPr lang="en-US" dirty="0" err="1" smtClean="0"/>
              <a:t>urls</a:t>
            </a:r>
            <a:r>
              <a:rPr lang="en-US" dirty="0" smtClean="0"/>
              <a:t> and mailing lists</a:t>
            </a:r>
          </a:p>
          <a:p>
            <a:r>
              <a:rPr lang="en-US" dirty="0" err="1" smtClean="0"/>
              <a:t>Regionalisation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Nagios</a:t>
            </a:r>
            <a:r>
              <a:rPr lang="en-US" dirty="0" smtClean="0"/>
              <a:t> probes to measure tools availability</a:t>
            </a:r>
          </a:p>
          <a:p>
            <a:r>
              <a:rPr lang="en-US" dirty="0" smtClean="0"/>
              <a:t>Documentation review</a:t>
            </a:r>
          </a:p>
          <a:p>
            <a:endParaRPr lang="en-US" dirty="0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48251"/>
            <a:ext cx="2895600" cy="409749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EGI Technical Forum 14-17 Sept 2010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Outcome of the first months</a:t>
            </a:r>
            <a:endParaRPr lang="en-US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188" y="1124744"/>
            <a:ext cx="8075612" cy="504056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activity is operative since the beginning of the projects: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dirty="0" smtClean="0"/>
              <a:t>3 </a:t>
            </a:r>
            <a:r>
              <a:rPr lang="en-US" dirty="0" smtClean="0"/>
              <a:t>GGUS </a:t>
            </a:r>
            <a:r>
              <a:rPr lang="en-US" dirty="0" smtClean="0"/>
              <a:t>releases (including </a:t>
            </a:r>
            <a:r>
              <a:rPr lang="en-US" dirty="0" err="1" smtClean="0"/>
              <a:t>xGUS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4 </a:t>
            </a:r>
            <a:r>
              <a:rPr lang="en-US" dirty="0" smtClean="0"/>
              <a:t>NAGIOS/</a:t>
            </a:r>
            <a:r>
              <a:rPr lang="en-US" dirty="0" err="1" smtClean="0"/>
              <a:t>myEGI</a:t>
            </a:r>
            <a:r>
              <a:rPr lang="en-US" dirty="0" smtClean="0"/>
              <a:t>/Messaging </a:t>
            </a:r>
            <a:r>
              <a:rPr lang="en-US" dirty="0" smtClean="0"/>
              <a:t>updates</a:t>
            </a:r>
          </a:p>
          <a:p>
            <a:r>
              <a:rPr lang="en-US" dirty="0" smtClean="0"/>
              <a:t>GOCDB4 PI in production and new Input System under test</a:t>
            </a:r>
          </a:p>
          <a:p>
            <a:r>
              <a:rPr lang="en-US" dirty="0" smtClean="0"/>
              <a:t>Ops Portal regional package</a:t>
            </a:r>
          </a:p>
          <a:p>
            <a:r>
              <a:rPr lang="en-US" dirty="0" smtClean="0"/>
              <a:t>Metrics Portal update to support GSTAT2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48251"/>
            <a:ext cx="2895600" cy="409749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EGI Technical Forum 14-17 Sept 2010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5736" y="115888"/>
            <a:ext cx="6948264" cy="865187"/>
          </a:xfrm>
        </p:spPr>
        <p:txBody>
          <a:bodyPr/>
          <a:lstStyle/>
          <a:p>
            <a:r>
              <a:rPr lang="en-US" sz="4000" dirty="0" smtClean="0"/>
              <a:t>Tools developed outside EGI</a:t>
            </a:r>
            <a:endParaRPr lang="en-US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2952327"/>
          </a:xfrm>
        </p:spPr>
        <p:txBody>
          <a:bodyPr/>
          <a:lstStyle/>
          <a:p>
            <a:r>
              <a:rPr lang="en-US" sz="2800" dirty="0" smtClean="0"/>
              <a:t>GSTAT2.0 (CERN)</a:t>
            </a:r>
          </a:p>
          <a:p>
            <a:r>
              <a:rPr lang="en-US" sz="2800" dirty="0" smtClean="0"/>
              <a:t>Availability Calculation Engine (CERN/BARC)</a:t>
            </a:r>
          </a:p>
          <a:p>
            <a:r>
              <a:rPr lang="en-US" sz="2800" dirty="0" err="1" smtClean="0"/>
              <a:t>Gridview</a:t>
            </a:r>
            <a:r>
              <a:rPr lang="en-US" sz="2800" dirty="0" smtClean="0"/>
              <a:t> (CERN/BARC)</a:t>
            </a:r>
          </a:p>
          <a:p>
            <a:r>
              <a:rPr lang="en-US" sz="2800" dirty="0" smtClean="0"/>
              <a:t>Network Monitoring tools</a:t>
            </a:r>
          </a:p>
          <a:p>
            <a:r>
              <a:rPr lang="en-US" dirty="0" err="1" smtClean="0"/>
              <a:t>MyOSG</a:t>
            </a:r>
            <a:r>
              <a:rPr lang="en-US" dirty="0" smtClean="0"/>
              <a:t> Portal</a:t>
            </a:r>
            <a:endParaRPr lang="en-US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 bwMode="auto">
          <a:xfrm>
            <a:off x="899592" y="4509120"/>
            <a:ext cx="741682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Interaction through the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new OAT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48251"/>
            <a:ext cx="2895600" cy="409749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EGI Technical Forum 14-17 Sept 2010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Collection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268760"/>
            <a:ext cx="8892480" cy="4968552"/>
          </a:xfrm>
        </p:spPr>
        <p:txBody>
          <a:bodyPr/>
          <a:lstStyle/>
          <a:p>
            <a:pPr marL="0" indent="0">
              <a:buNone/>
            </a:pPr>
            <a:endParaRPr lang="en-US" sz="2800" dirty="0" smtClean="0"/>
          </a:p>
          <a:p>
            <a:r>
              <a:rPr lang="en-US" dirty="0" smtClean="0"/>
              <a:t>Through the Operational Tools Advisory Group (OTAG)</a:t>
            </a:r>
          </a:p>
          <a:p>
            <a:pPr lvl="1"/>
            <a:r>
              <a:rPr lang="en-US" sz="2000" dirty="0" err="1" smtClean="0"/>
              <a:t>ToR</a:t>
            </a:r>
            <a:r>
              <a:rPr lang="en-US" sz="2000" dirty="0" smtClean="0"/>
              <a:t> available at: </a:t>
            </a:r>
            <a:r>
              <a:rPr lang="en-US" sz="2000" dirty="0" smtClean="0">
                <a:hlinkClick r:id="rId2"/>
              </a:rPr>
              <a:t>https</a:t>
            </a:r>
            <a:r>
              <a:rPr lang="en-US" sz="2000" dirty="0" smtClean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documents.egi.eu/secure/ShowDocument?docid=103</a:t>
            </a:r>
            <a:endParaRPr lang="en-US" sz="2000" dirty="0" smtClean="0"/>
          </a:p>
          <a:p>
            <a:pPr lvl="1"/>
            <a:r>
              <a:rPr lang="en-US" sz="2000" dirty="0" smtClean="0"/>
              <a:t>RT queue available containing previous OTAG open issues</a:t>
            </a:r>
          </a:p>
          <a:p>
            <a:pPr lvl="1"/>
            <a:r>
              <a:rPr lang="en-US" sz="2000" dirty="0" smtClean="0"/>
              <a:t>Group, wiki and mailing list already defined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first EGI OTAG during the next weeks</a:t>
            </a: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48251"/>
            <a:ext cx="2895600" cy="409749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EGI Technical Forum 14-17 Sept 2010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I-InSPIRE-Slide-Template_v4-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EGI-InSPIRE-Slide-Template_v4-4</Template>
  <TotalTime>1838</TotalTime>
  <Words>290</Words>
  <Application>Microsoft Office PowerPoint</Application>
  <PresentationFormat>Presentazione su schermo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EGI-InSPIRE-Slide-Template_v4-4</vt:lpstr>
      <vt:lpstr>Operational Tools Roadmap Introduction</vt:lpstr>
      <vt:lpstr>Tools developed by EGI-JRA1</vt:lpstr>
      <vt:lpstr>Other activity tasks</vt:lpstr>
      <vt:lpstr>Focus during the first months</vt:lpstr>
      <vt:lpstr>Outcome of the first months</vt:lpstr>
      <vt:lpstr>Tools developed outside EGI</vt:lpstr>
      <vt:lpstr>Requirements Collection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cesini</dc:creator>
  <cp:lastModifiedBy>cesini</cp:lastModifiedBy>
  <cp:revision>48</cp:revision>
  <dcterms:created xsi:type="dcterms:W3CDTF">2010-09-07T07:54:33Z</dcterms:created>
  <dcterms:modified xsi:type="dcterms:W3CDTF">2010-09-08T14:32:41Z</dcterms:modified>
</cp:coreProperties>
</file>