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6" r:id="rId1"/>
    <p:sldMasterId id="2147483662" r:id="rId2"/>
    <p:sldMasterId id="2147483667" r:id="rId3"/>
    <p:sldMasterId id="2147483665" r:id="rId4"/>
    <p:sldMasterId id="2147483670" r:id="rId5"/>
    <p:sldMasterId id="2147483669" r:id="rId6"/>
    <p:sldMasterId id="2147483664" r:id="rId7"/>
    <p:sldMasterId id="2147483780" r:id="rId8"/>
  </p:sldMasterIdLst>
  <p:notesMasterIdLst>
    <p:notesMasterId r:id="rId10"/>
  </p:notesMasterIdLst>
  <p:handoutMasterIdLst>
    <p:handoutMasterId r:id="rId11"/>
  </p:handoutMasterIdLst>
  <p:sldIdLst>
    <p:sldId id="480" r:id="rId9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3D8"/>
    <a:srgbClr val="005A83"/>
    <a:srgbClr val="A2C5E8"/>
    <a:srgbClr val="7BADDF"/>
    <a:srgbClr val="336699"/>
    <a:srgbClr val="91A4F7"/>
    <a:srgbClr val="6681F4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9" autoAdjust="0"/>
    <p:restoredTop sz="99791" autoAdjust="0"/>
  </p:normalViewPr>
  <p:slideViewPr>
    <p:cSldViewPr>
      <p:cViewPr>
        <p:scale>
          <a:sx n="90" d="100"/>
          <a:sy n="90" d="100"/>
        </p:scale>
        <p:origin x="-752" y="-40"/>
      </p:cViewPr>
      <p:guideLst>
        <p:guide orient="horz" pos="1933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34BAF58A-8711-4E99-97E1-52011E3CA7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56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636E3DB8-7965-4AF1-8523-26230BB711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32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6900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3" tIns="49517" rIns="99033" bIns="49517"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Prace_ppt_etusivu_korjatt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race_ppt_alapalkki_logo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9144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385" y="4648200"/>
            <a:ext cx="7772400" cy="865188"/>
          </a:xfrm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6431" y="5334000"/>
            <a:ext cx="6400800" cy="457200"/>
          </a:xfrm>
        </p:spPr>
        <p:txBody>
          <a:bodyPr/>
          <a:lstStyle>
            <a:lvl1pPr marL="0" indent="0" algn="ctr">
              <a:spcBef>
                <a:spcPct val="500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42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29125-F8D4-47DB-9B6B-FA57373F290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07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31927" y="1295400"/>
            <a:ext cx="1828800" cy="4941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44062" y="1295400"/>
            <a:ext cx="5347189" cy="494188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932F-346C-46A0-8625-F233180ECA1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527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4"/>
            <a:ext cx="8229600" cy="4800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4"/>
            <a:ext cx="8229600" cy="96758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173788"/>
            <a:ext cx="2133600" cy="3190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29C2183-0223-4AC7-B662-75E23640E54C}" type="datetimeFigureOut">
              <a:rPr lang="en-US"/>
              <a:pPr>
                <a:defRPr/>
              </a:pPr>
              <a:t>04/03/13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6553200"/>
            <a:ext cx="1752600" cy="304800"/>
          </a:xfrm>
        </p:spPr>
        <p:txBody>
          <a:bodyPr/>
          <a:lstStyle>
            <a:lvl1pPr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E553F3-A1C2-4BC5-9694-6E946751C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35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286000"/>
            <a:ext cx="9144000" cy="4572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3A6F8A"/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0"/>
            <a:ext cx="127000" cy="6858000"/>
            <a:chOff x="0" y="0"/>
            <a:chExt cx="80" cy="4320"/>
          </a:xfrm>
        </p:grpSpPr>
        <p:sp>
          <p:nvSpPr>
            <p:cNvPr id="4" name="Rectangle 4"/>
            <p:cNvSpPr>
              <a:spLocks noChangeArrowheads="1"/>
            </p:cNvSpPr>
            <p:nvPr userDrawn="1"/>
          </p:nvSpPr>
          <p:spPr bwMode="auto">
            <a:xfrm>
              <a:off x="1" y="0"/>
              <a:ext cx="79" cy="1440"/>
            </a:xfrm>
            <a:prstGeom prst="rect">
              <a:avLst/>
            </a:prstGeom>
            <a:solidFill>
              <a:srgbClr val="B9B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r-FR" sz="2400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1440"/>
              <a:ext cx="79" cy="1440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r-FR" sz="2400">
                <a:solidFill>
                  <a:schemeClr val="bg1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2880"/>
              <a:ext cx="79" cy="1440"/>
            </a:xfrm>
            <a:prstGeom prst="rect">
              <a:avLst/>
            </a:prstGeom>
            <a:solidFill>
              <a:srgbClr val="5153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r-FR" sz="2400"/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14300" y="0"/>
            <a:ext cx="127000" cy="6858000"/>
            <a:chOff x="72" y="0"/>
            <a:chExt cx="80" cy="4320"/>
          </a:xfrm>
        </p:grpSpPr>
        <p:sp>
          <p:nvSpPr>
            <p:cNvPr id="8" name="Rectangle 9"/>
            <p:cNvSpPr>
              <a:spLocks noChangeArrowheads="1"/>
            </p:cNvSpPr>
            <p:nvPr userDrawn="1"/>
          </p:nvSpPr>
          <p:spPr bwMode="auto">
            <a:xfrm>
              <a:off x="73" y="0"/>
              <a:ext cx="79" cy="1440"/>
            </a:xfrm>
            <a:prstGeom prst="rect">
              <a:avLst/>
            </a:prstGeom>
            <a:solidFill>
              <a:srgbClr val="005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r-FR" sz="2400"/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>
              <a:off x="72" y="1440"/>
              <a:ext cx="79" cy="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r-FR" sz="2400">
                <a:solidFill>
                  <a:schemeClr val="bg1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 userDrawn="1"/>
          </p:nvSpPr>
          <p:spPr bwMode="auto">
            <a:xfrm>
              <a:off x="72" y="2880"/>
              <a:ext cx="79" cy="1440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r-FR" sz="2400"/>
            </a:p>
          </p:txBody>
        </p:sp>
      </p:grp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62000" y="4916488"/>
            <a:ext cx="381000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sz="1400" smtClean="0">
              <a:solidFill>
                <a:srgbClr val="F4F4F4"/>
              </a:solidFill>
            </a:endParaRPr>
          </a:p>
        </p:txBody>
      </p:sp>
      <p:pic>
        <p:nvPicPr>
          <p:cNvPr id="12" name="Picture 16" descr="logo_8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0350"/>
            <a:ext cx="27352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 rot="16200000">
            <a:off x="-1405731" y="375444"/>
            <a:ext cx="3168650" cy="2143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800" smtClean="0">
                <a:solidFill>
                  <a:schemeClr val="bg1"/>
                </a:solidFill>
              </a:rPr>
              <a:t>Mitglied der Helmholtz Gemeinschaft</a:t>
            </a:r>
          </a:p>
        </p:txBody>
      </p:sp>
    </p:spTree>
    <p:extLst>
      <p:ext uri="{BB962C8B-B14F-4D97-AF65-F5344CB8AC3E}">
        <p14:creationId xmlns:p14="http://schemas.microsoft.com/office/powerpoint/2010/main" val="1387304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494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97452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149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958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291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99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7D9FA-FBD2-4818-9923-61902A8A10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523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93982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52468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928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976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UD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375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fr-FR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fr-FR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fr-FR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fr-FR" sz="240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57200" y="6477000"/>
            <a:ext cx="8382000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1000" smtClean="0">
                <a:solidFill>
                  <a:srgbClr val="3A6F8A"/>
                </a:solidFill>
              </a:rPr>
              <a:t>								</a:t>
            </a:r>
          </a:p>
        </p:txBody>
      </p:sp>
      <p:pic>
        <p:nvPicPr>
          <p:cNvPr id="10" name="Picture 13" descr="logo_8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39700"/>
            <a:ext cx="12239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 rot="16200000">
            <a:off x="-1405731" y="375444"/>
            <a:ext cx="3168650" cy="2143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800" smtClean="0">
                <a:solidFill>
                  <a:schemeClr val="bg1"/>
                </a:solidFill>
              </a:rPr>
              <a:t>Mitglied der Helmholtz Gemeinschaft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E8C22699-BC80-4441-A162-D14A6B37BFF7}" type="datetime1">
              <a:rPr lang="en-US"/>
              <a:pPr>
                <a:defRPr/>
              </a:pPr>
              <a:t>04/03/13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8B0BDE3E-FA70-434F-9D0E-B35A8DF6D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31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el_foo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6813"/>
            <a:ext cx="919956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S_WettermastEisBaesem_p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9013"/>
            <a:ext cx="9144000" cy="59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G_LOGO_weissaufbl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5945188"/>
            <a:ext cx="15382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65128" y="5148269"/>
            <a:ext cx="7159625" cy="549275"/>
          </a:xfr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</a:t>
            </a:r>
          </a:p>
        </p:txBody>
      </p:sp>
      <p:sp>
        <p:nvSpPr>
          <p:cNvPr id="809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60366" y="5551494"/>
            <a:ext cx="7164387" cy="541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UNTERTITELBEREICH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2750" y="65976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D1B06E-A7FE-4AA1-902A-B61FB8383AC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2"/>
          </p:nvPr>
        </p:nvSpPr>
        <p:spPr bwMode="auto">
          <a:xfrm>
            <a:off x="395288" y="598487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Berlin, </a:t>
            </a:r>
            <a:fld id="{7E2C83B0-DE45-4464-BA46-C6EA04B8F5FB}" type="datetime1">
              <a:rPr lang="de-DE"/>
              <a:pPr>
                <a:defRPr/>
              </a:pPr>
              <a:t>04/03/13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94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0245E296-783E-479C-A6A9-CE182E225E2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437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969496B2-BE56-4F29-8132-CEAC922740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740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8763" y="1600206"/>
            <a:ext cx="4038600" cy="395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49763" y="1600206"/>
            <a:ext cx="4038600" cy="395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90AB6C0F-A4A1-4EC2-B06F-D9E2237DCF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62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646CD-6994-4D1B-8BD6-0ABA1270AA0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594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6454BB18-CF25-4CF4-9722-27C30C63930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752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A15D9EFC-B097-40A2-941C-E98CABD904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910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D246B74C-C31D-48D6-9787-B5CAE1D3BF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115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88CDE73A-C331-4898-AD34-70B084A7D4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7824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C65AEF02-F032-42AA-9612-1566A7D279B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9631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7C1AB5AA-CF68-49F2-BD42-2265449024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838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30963" y="260356"/>
            <a:ext cx="2057400" cy="52927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260356"/>
            <a:ext cx="6021388" cy="52927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10DB801E-EFD6-4961-B0DE-EF98902F59E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159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eyvisual_Geschbericht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8263"/>
            <a:ext cx="9432925" cy="754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titel_foo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6813"/>
            <a:ext cx="919956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G_LOGO_ENG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930900"/>
            <a:ext cx="14144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7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5128" y="5148269"/>
            <a:ext cx="7159625" cy="549275"/>
          </a:xfr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</a:t>
            </a:r>
          </a:p>
        </p:txBody>
      </p:sp>
      <p:sp>
        <p:nvSpPr>
          <p:cNvPr id="8079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0366" y="5551494"/>
            <a:ext cx="7164387" cy="541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UNTERTITELBEREICH</a:t>
            </a:r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2750" y="65976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F32055-3A84-40C2-8B7B-95B6535AFF4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Espace réservé de la date 8"/>
          <p:cNvSpPr>
            <a:spLocks noGrp="1" noChangeArrowheads="1"/>
          </p:cNvSpPr>
          <p:nvPr>
            <p:ph type="dt" sz="quarter" idx="12"/>
          </p:nvPr>
        </p:nvSpPr>
        <p:spPr bwMode="auto">
          <a:xfrm>
            <a:off x="395288" y="6084888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Chennai, </a:t>
            </a:r>
            <a:fld id="{7AEB36C9-09DB-480C-874E-715293B8FAC7}" type="datetime1">
              <a:rPr lang="en-GB"/>
              <a:pPr>
                <a:defRPr/>
              </a:pPr>
              <a:t>04/03/13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133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8737C2A6-21A1-4103-8124-68A0A21D99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22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5D6AF6C0-042B-46B6-8C78-2092DC2D1BC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6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61648" y="2133600"/>
            <a:ext cx="3578469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0794" y="2133600"/>
            <a:ext cx="3579935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2639E-9F33-49B3-87DE-62BC899612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52487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8763" y="1600206"/>
            <a:ext cx="4038600" cy="395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49763" y="1600206"/>
            <a:ext cx="4038600" cy="395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D4CCBC83-E151-4A7E-970D-F245CA8C17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26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61561DC6-D705-4A40-B63C-510F2E5D4C7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9354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C787203F-474B-4104-89D8-DCAD8BE74C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010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54AE9DDC-E996-4B78-8E09-8544662593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462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C3798C2B-2144-4987-8090-9B9E35B48B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3168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8CBAD390-EE89-40D3-8297-42D00DE2B8B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594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D9443AF7-B6C4-4720-982D-49FDB62FEF7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1289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30963" y="260356"/>
            <a:ext cx="2057400" cy="52927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260356"/>
            <a:ext cx="6021388" cy="52927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E1600FD4-6FD0-45B7-B103-B681E560F97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506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BAAEF29C-B652-49E9-9FDA-4E23719D086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8424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AC86DD61-5A7B-4444-B651-3685F12DE63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2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DBB71-2694-49D6-916F-E3A55EBC63A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71429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B7222C80-B8BB-4D2A-BACD-03915AB6F7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7375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8763" y="1600206"/>
            <a:ext cx="4037012" cy="395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48175" y="1600206"/>
            <a:ext cx="4038600" cy="395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6FD49E66-9F08-4C8D-A7E7-33ADD7AE29A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0757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CA3AFE55-FF54-42E7-8E9C-245A51E0508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6309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EFDCC866-5DA0-46B6-A643-D603285759B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1951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49DC31C7-5D28-4C4A-A4D0-B1B27CC0E5A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9917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74D88DBF-8FDD-469E-AE98-A2104E4E691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9356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A8B5A782-D912-4DF7-BA01-1B73C7BB32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1536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A62AD05B-62FA-4FDD-9849-E8A18D40E69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979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29375" y="260356"/>
            <a:ext cx="2057400" cy="52927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260356"/>
            <a:ext cx="6019800" cy="52927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D3A24797-304E-412E-9F75-617E164370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676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536EDF16-8B87-4D91-A1DF-9020BFE551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99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84C6A-A04C-4F34-BCA7-F655353D31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8932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B5A5EABC-4709-4052-8316-0E442AC5B63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4535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FA1AF245-81F8-4615-A886-1A27AE54E6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918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6863" y="3249613"/>
            <a:ext cx="4038600" cy="278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87863" y="3249613"/>
            <a:ext cx="4038600" cy="278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05B0A237-3F11-473E-AC82-86DE0D8DE4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8357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9AF5F4FB-0AF0-4C4F-A31C-7A797148F27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1357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7D446FEA-F5F7-4AFD-8FB0-C54B67EFD82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3378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E3A912DA-E80C-4A80-A6C9-636BD415BF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0479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D75D7463-1A2C-41D2-B87C-90A3F6478B9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9272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60370045-0CB5-4CB3-BB51-762F117DF47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70658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00FB43B2-5316-4430-AEEB-40C77B34059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9514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57953" y="1041401"/>
            <a:ext cx="2068513" cy="4995863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8" y="1041401"/>
            <a:ext cx="6054725" cy="4995863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DD493E74-21FF-4826-AA97-6CE7462C26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12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0CE78-6E02-4DDE-8723-C061C662F2C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33101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1366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4825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90954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319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5500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3675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1904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009491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498520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78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5686A-941C-41CA-9640-C89951A1AAB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16650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4774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Prace_ppt_etusivu_korjat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race_ppt_alapalkki_log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9144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385" y="4648200"/>
            <a:ext cx="7772400" cy="865188"/>
          </a:xfrm>
          <a:prstGeom prst="rect">
            <a:avLst/>
          </a:prstGeom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6431" y="5334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ct val="500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7040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062" y="1295407"/>
            <a:ext cx="7315200" cy="7778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1646" y="2133600"/>
            <a:ext cx="7299081" cy="4103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91338" y="65246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F803777-CA36-4B30-B952-28435D5B333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20030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440690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91338" y="65246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49085002-67AB-481F-8DDD-60F312931BB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2613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9105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5832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88511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62013" y="2133600"/>
            <a:ext cx="3573462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7875" y="2133600"/>
            <a:ext cx="35734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6655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2358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17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DFE9-FF78-43B1-94FD-8439C08CF8F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56125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7269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586206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670111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172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32538" y="1295400"/>
            <a:ext cx="1828800" cy="494188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44550" y="1295400"/>
            <a:ext cx="5335588" cy="494188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58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3" Type="http://schemas.openxmlformats.org/officeDocument/2006/relationships/image" Target="../media/image6.png"/><Relationship Id="rId14" Type="http://schemas.openxmlformats.org/officeDocument/2006/relationships/image" Target="../media/image7.jpe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3" Type="http://schemas.openxmlformats.org/officeDocument/2006/relationships/image" Target="../media/image6.png"/><Relationship Id="rId14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13" Type="http://schemas.openxmlformats.org/officeDocument/2006/relationships/image" Target="../media/image14.png"/><Relationship Id="rId14" Type="http://schemas.openxmlformats.org/officeDocument/2006/relationships/image" Target="../media/image7.jpeg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13" Type="http://schemas.openxmlformats.org/officeDocument/2006/relationships/image" Target="../media/image15.png"/><Relationship Id="rId14" Type="http://schemas.openxmlformats.org/officeDocument/2006/relationships/image" Target="../media/image10.jpeg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theme" Target="../theme/theme7.xml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13" Type="http://schemas.openxmlformats.org/officeDocument/2006/relationships/image" Target="../media/image2.jpeg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4550" y="1295400"/>
            <a:ext cx="7315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2013" y="2133600"/>
            <a:ext cx="72993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1338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E8BDF755-451F-4090-A6B0-078AF2BF78C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29" name="Picture 25" descr="Prace_ppt_etusivu_ylapalkki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44" r:id="rId1"/>
    <p:sldLayoutId id="2147484948" r:id="rId2"/>
    <p:sldLayoutId id="2147484949" r:id="rId3"/>
    <p:sldLayoutId id="2147484950" r:id="rId4"/>
    <p:sldLayoutId id="2147484951" r:id="rId5"/>
    <p:sldLayoutId id="2147484952" r:id="rId6"/>
    <p:sldLayoutId id="2147484953" r:id="rId7"/>
    <p:sldLayoutId id="2147484954" r:id="rId8"/>
    <p:sldLayoutId id="2147484955" r:id="rId9"/>
    <p:sldLayoutId id="2147484956" r:id="rId10"/>
    <p:sldLayoutId id="2147484957" r:id="rId11"/>
    <p:sldLayoutId id="214748504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Finding tomorrow today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457200" y="6477000"/>
            <a:ext cx="8382000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1000" smtClean="0">
                <a:solidFill>
                  <a:srgbClr val="3A6F8A"/>
                </a:solidFill>
              </a:rPr>
              <a:t>							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6" r:id="rId1"/>
    <p:sldLayoutId id="2147484958" r:id="rId2"/>
    <p:sldLayoutId id="2147484959" r:id="rId3"/>
    <p:sldLayoutId id="2147484960" r:id="rId4"/>
    <p:sldLayoutId id="2147484961" r:id="rId5"/>
    <p:sldLayoutId id="2147484962" r:id="rId6"/>
    <p:sldLayoutId id="2147484963" r:id="rId7"/>
    <p:sldLayoutId id="2147484964" r:id="rId8"/>
    <p:sldLayoutId id="2147484965" r:id="rId9"/>
    <p:sldLayoutId id="2147484966" r:id="rId10"/>
    <p:sldLayoutId id="2147484967" r:id="rId11"/>
    <p:sldLayoutId id="2147484968" r:id="rId12"/>
    <p:sldLayoutId id="2147485047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0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Char char="•"/>
        <a:defRPr sz="2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lien_foot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567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260350"/>
            <a:ext cx="8229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  <a:br>
              <a:rPr lang="de-DE" smtClean="0"/>
            </a:br>
            <a:r>
              <a:rPr lang="de-DE" smtClean="0"/>
              <a:t>Unterzeile manuell auf Seite umfärben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8763" y="1600200"/>
            <a:ext cx="82296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Als weitere Sekundärfarben ergänzen drei Grautöne Seriosität und Neutralität.</a:t>
            </a:r>
          </a:p>
          <a:p>
            <a:pPr lvl="1"/>
            <a:r>
              <a:rPr lang="de-DE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smtClean="0"/>
              <a:t>Punkt x</a:t>
            </a:r>
          </a:p>
          <a:p>
            <a:pPr lvl="2"/>
            <a:r>
              <a:rPr lang="de-DE" smtClean="0"/>
              <a:t>Punkt y</a:t>
            </a:r>
          </a:p>
        </p:txBody>
      </p:sp>
      <p:sp>
        <p:nvSpPr>
          <p:cNvPr id="8089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5786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AF184A40-579D-4940-A21C-7179CB8699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3078" name="Picture 6" descr="HG_LOGO_bla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6011863"/>
            <a:ext cx="15652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48" r:id="rId1"/>
    <p:sldLayoutId id="2147484969" r:id="rId2"/>
    <p:sldLayoutId id="2147484970" r:id="rId3"/>
    <p:sldLayoutId id="2147484971" r:id="rId4"/>
    <p:sldLayoutId id="2147484972" r:id="rId5"/>
    <p:sldLayoutId id="2147484973" r:id="rId6"/>
    <p:sldLayoutId id="2147484974" r:id="rId7"/>
    <p:sldLayoutId id="2147484975" r:id="rId8"/>
    <p:sldLayoutId id="2147484976" r:id="rId9"/>
    <p:sldLayoutId id="2147484977" r:id="rId10"/>
    <p:sldLayoutId id="214748497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  <a:ea typeface="ＭＳ Ｐゴシック" charset="0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•"/>
        <a:defRPr sz="26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444500" indent="-265113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901700" indent="-277813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2365375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925763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33829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8401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42973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7545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lien_foot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567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260350"/>
            <a:ext cx="8229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  <a:br>
              <a:rPr lang="de-DE" smtClean="0"/>
            </a:br>
            <a:r>
              <a:rPr lang="de-DE" smtClean="0"/>
              <a:t>Unterzeile manuell auf Seite umfärben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8763" y="1600200"/>
            <a:ext cx="82296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Als weitere Sekundärfarben ergänzen drei Grautöne Seriosität und Neutralität.</a:t>
            </a:r>
          </a:p>
          <a:p>
            <a:pPr lvl="1"/>
            <a:r>
              <a:rPr lang="de-DE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smtClean="0"/>
              <a:t>Punkt x</a:t>
            </a:r>
          </a:p>
          <a:p>
            <a:pPr lvl="2"/>
            <a:r>
              <a:rPr lang="de-DE" smtClean="0"/>
              <a:t>Punkt y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5786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D1497D6B-FEF5-4CB1-991E-69B843A9AE8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4102" name="Picture 6" descr="HG_LOGO_S_ENG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6000750"/>
            <a:ext cx="1433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49" r:id="rId1"/>
    <p:sldLayoutId id="2147484979" r:id="rId2"/>
    <p:sldLayoutId id="2147484980" r:id="rId3"/>
    <p:sldLayoutId id="2147484981" r:id="rId4"/>
    <p:sldLayoutId id="2147484982" r:id="rId5"/>
    <p:sldLayoutId id="2147484983" r:id="rId6"/>
    <p:sldLayoutId id="2147484984" r:id="rId7"/>
    <p:sldLayoutId id="2147484985" r:id="rId8"/>
    <p:sldLayoutId id="2147484986" r:id="rId9"/>
    <p:sldLayoutId id="2147484987" r:id="rId10"/>
    <p:sldLayoutId id="214748498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  <a:ea typeface="ＭＳ Ｐゴシック" charset="0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•"/>
        <a:defRPr sz="26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444500" indent="-265113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901700" indent="-277813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2365375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925763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33829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8401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42973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7545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lien_footer_e_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69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260350"/>
            <a:ext cx="8229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  <a:br>
              <a:rPr lang="de-DE" smtClean="0"/>
            </a:br>
            <a:r>
              <a:rPr lang="de-DE" smtClean="0"/>
              <a:t>Unterzeile manuell auf Seite umfärben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8763" y="1600200"/>
            <a:ext cx="8228012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Als weitere Sekundärfarben ergänzen drei Grautöne Seriosität und Neutralität.</a:t>
            </a:r>
          </a:p>
          <a:p>
            <a:pPr lvl="1"/>
            <a:r>
              <a:rPr lang="de-DE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smtClean="0"/>
              <a:t>Punkt x</a:t>
            </a:r>
          </a:p>
          <a:p>
            <a:pPr lvl="2"/>
            <a:r>
              <a:rPr lang="de-DE" smtClean="0"/>
              <a:t>Punkt y</a:t>
            </a:r>
          </a:p>
        </p:txBody>
      </p:sp>
      <p:sp>
        <p:nvSpPr>
          <p:cNvPr id="81203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5786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6F3626EB-890E-4A95-A8BA-6981B3BE37F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5126" name="Picture 6" descr="HG_LOGO_bla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6011863"/>
            <a:ext cx="15652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89" r:id="rId1"/>
    <p:sldLayoutId id="2147484990" r:id="rId2"/>
    <p:sldLayoutId id="2147484991" r:id="rId3"/>
    <p:sldLayoutId id="2147484992" r:id="rId4"/>
    <p:sldLayoutId id="2147484993" r:id="rId5"/>
    <p:sldLayoutId id="2147484994" r:id="rId6"/>
    <p:sldLayoutId id="2147484995" r:id="rId7"/>
    <p:sldLayoutId id="2147484996" r:id="rId8"/>
    <p:sldLayoutId id="2147484997" r:id="rId9"/>
    <p:sldLayoutId id="2147484998" r:id="rId10"/>
    <p:sldLayoutId id="21474849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charset="0"/>
          <a:ea typeface="ＭＳ Ｐゴシック" charset="0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•"/>
        <a:defRPr sz="26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444500" indent="-265113" algn="l" rtl="0" eaLnBrk="0" fontAlgn="base" hangingPunct="0">
        <a:lnSpc>
          <a:spcPts val="22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901700" indent="-277813" algn="l" rtl="0" eaLnBrk="0" fontAlgn="base" hangingPunct="0">
        <a:lnSpc>
          <a:spcPts val="22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2365375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925763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33829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8401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42973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7545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147" name="Picture 3" descr="trenner_footer_e_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041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3249613"/>
            <a:ext cx="82296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Als weitere Sekundärfarben ergänzen drei Grautöne Seriosität und Neutralität.</a:t>
            </a:r>
          </a:p>
          <a:p>
            <a:pPr lvl="1"/>
            <a:r>
              <a:rPr lang="de-DE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smtClean="0"/>
              <a:t>Punkt x</a:t>
            </a:r>
          </a:p>
          <a:p>
            <a:pPr lvl="2"/>
            <a:r>
              <a:rPr lang="de-DE" smtClean="0"/>
              <a:t>Punkt y</a:t>
            </a:r>
          </a:p>
          <a:p>
            <a:pPr lvl="0"/>
            <a:endParaRPr lang="de-DE" smtClean="0"/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5786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D27255D9-1C1F-4974-B87C-3E79E569385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6151" name="Picture 7" descr="HG_LOGO_weissaufbla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5945188"/>
            <a:ext cx="15382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00" r:id="rId1"/>
    <p:sldLayoutId id="2147485001" r:id="rId2"/>
    <p:sldLayoutId id="2147485002" r:id="rId3"/>
    <p:sldLayoutId id="2147485003" r:id="rId4"/>
    <p:sldLayoutId id="2147485004" r:id="rId5"/>
    <p:sldLayoutId id="2147485005" r:id="rId6"/>
    <p:sldLayoutId id="2147485006" r:id="rId7"/>
    <p:sldLayoutId id="2147485007" r:id="rId8"/>
    <p:sldLayoutId id="2147485008" r:id="rId9"/>
    <p:sldLayoutId id="2147485009" r:id="rId10"/>
    <p:sldLayoutId id="214748501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bg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lnSpc>
          <a:spcPts val="2200"/>
        </a:lnSpc>
        <a:spcBef>
          <a:spcPct val="20000"/>
        </a:spcBef>
        <a:spcAft>
          <a:spcPct val="2000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lnSpc>
          <a:spcPts val="2200"/>
        </a:lnSpc>
        <a:spcBef>
          <a:spcPct val="20000"/>
        </a:spcBef>
        <a:spcAft>
          <a:spcPct val="2000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1" r:id="rId1"/>
    <p:sldLayoutId id="2147485012" r:id="rId2"/>
    <p:sldLayoutId id="2147485013" r:id="rId3"/>
    <p:sldLayoutId id="2147485014" r:id="rId4"/>
    <p:sldLayoutId id="2147485015" r:id="rId5"/>
    <p:sldLayoutId id="2147485016" r:id="rId6"/>
    <p:sldLayoutId id="2147485017" r:id="rId7"/>
    <p:sldLayoutId id="2147485018" r:id="rId8"/>
    <p:sldLayoutId id="2147485019" r:id="rId9"/>
    <p:sldLayoutId id="2147485020" r:id="rId10"/>
    <p:sldLayoutId id="2147485021" r:id="rId11"/>
    <p:sldLayoutId id="2147485050" r:id="rId12"/>
    <p:sldLayoutId id="2147485051" r:id="rId13"/>
    <p:sldLayoutId id="214748505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•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4" descr="Prace_ppt_etusivu_korjattu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2" descr="Prace_ppt_alapalkki_logo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9144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4550" y="1295400"/>
            <a:ext cx="7315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2013" y="2133600"/>
            <a:ext cx="72993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3" r:id="rId1"/>
    <p:sldLayoutId id="2147485034" r:id="rId2"/>
    <p:sldLayoutId id="2147485035" r:id="rId3"/>
    <p:sldLayoutId id="2147485036" r:id="rId4"/>
    <p:sldLayoutId id="2147485037" r:id="rId5"/>
    <p:sldLayoutId id="2147485038" r:id="rId6"/>
    <p:sldLayoutId id="2147485039" r:id="rId7"/>
    <p:sldLayoutId id="2147485040" r:id="rId8"/>
    <p:sldLayoutId id="2147485041" r:id="rId9"/>
    <p:sldLayoutId id="2147485042" r:id="rId10"/>
    <p:sldLayoutId id="21474850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581129"/>
            <a:ext cx="9144000" cy="936103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PRACE: How </a:t>
            </a:r>
            <a:r>
              <a:rPr lang="fr-FR" sz="2800" i="1" dirty="0">
                <a:solidFill>
                  <a:schemeClr val="bg1"/>
                </a:solidFill>
              </a:rPr>
              <a:t>e</a:t>
            </a:r>
            <a:r>
              <a:rPr lang="fr-FR" sz="2800" dirty="0">
                <a:solidFill>
                  <a:schemeClr val="bg1"/>
                </a:solidFill>
              </a:rPr>
              <a:t>-</a:t>
            </a:r>
            <a:r>
              <a:rPr lang="fr-FR" sz="2800" dirty="0" err="1">
                <a:solidFill>
                  <a:schemeClr val="bg1"/>
                </a:solidFill>
              </a:rPr>
              <a:t>research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smtClean="0">
                <a:solidFill>
                  <a:schemeClr val="bg1"/>
                </a:solidFill>
              </a:rPr>
              <a:t>infrastructures </a:t>
            </a:r>
            <a:r>
              <a:rPr lang="fr-FR" sz="2800" dirty="0" err="1" smtClean="0">
                <a:solidFill>
                  <a:schemeClr val="bg1"/>
                </a:solidFill>
              </a:rPr>
              <a:t>can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>
                <a:solidFill>
                  <a:schemeClr val="bg1"/>
                </a:solidFill>
              </a:rPr>
              <a:t>catalyse </a:t>
            </a:r>
            <a:r>
              <a:rPr lang="fr-FR" sz="2800" dirty="0" err="1">
                <a:solidFill>
                  <a:schemeClr val="bg1"/>
                </a:solidFill>
              </a:rPr>
              <a:t>European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industrial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competitiveness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445224"/>
            <a:ext cx="9144000" cy="830734"/>
          </a:xfrm>
        </p:spPr>
        <p:txBody>
          <a:bodyPr/>
          <a:lstStyle/>
          <a:p>
            <a:pPr marL="0" indent="0" algn="ctr"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fr-FR" sz="1600" dirty="0" smtClean="0">
                <a:solidFill>
                  <a:schemeClr val="bg1"/>
                </a:solidFill>
                <a:cs typeface="ＭＳ Ｐゴシック" pitchFamily="34" charset="-128"/>
              </a:rPr>
              <a:t>Stéphane Requena, CTO GENCI and </a:t>
            </a:r>
            <a:r>
              <a:rPr lang="fr-FR" sz="1600" dirty="0" err="1">
                <a:solidFill>
                  <a:schemeClr val="bg1"/>
                </a:solidFill>
                <a:cs typeface="ＭＳ Ｐゴシック" pitchFamily="34" charset="-128"/>
              </a:rPr>
              <a:t>M</a:t>
            </a:r>
            <a:r>
              <a:rPr lang="fr-FR" sz="1600" dirty="0" err="1" smtClean="0">
                <a:solidFill>
                  <a:schemeClr val="bg1"/>
                </a:solidFill>
                <a:cs typeface="ＭＳ Ｐゴシック" pitchFamily="34" charset="-128"/>
              </a:rPr>
              <a:t>ember</a:t>
            </a:r>
            <a:r>
              <a:rPr lang="fr-FR" sz="1600" dirty="0" smtClean="0">
                <a:solidFill>
                  <a:schemeClr val="bg1"/>
                </a:solidFill>
                <a:cs typeface="ＭＳ Ｐゴシック" pitchFamily="34" charset="-128"/>
              </a:rPr>
              <a:t> of the PRACE </a:t>
            </a:r>
            <a:r>
              <a:rPr lang="fr-FR" sz="1600" dirty="0" err="1" smtClean="0">
                <a:solidFill>
                  <a:schemeClr val="bg1"/>
                </a:solidFill>
                <a:cs typeface="ＭＳ Ｐゴシック" pitchFamily="34" charset="-128"/>
              </a:rPr>
              <a:t>Board</a:t>
            </a:r>
            <a:r>
              <a:rPr lang="fr-FR" sz="1600" dirty="0" smtClean="0">
                <a:solidFill>
                  <a:schemeClr val="bg1"/>
                </a:solidFill>
                <a:cs typeface="ＭＳ Ｐゴシック" pitchFamily="34" charset="-128"/>
              </a:rPr>
              <a:t> of </a:t>
            </a:r>
            <a:r>
              <a:rPr lang="fr-FR" sz="1600" dirty="0" err="1" smtClean="0">
                <a:solidFill>
                  <a:schemeClr val="bg1"/>
                </a:solidFill>
                <a:cs typeface="ＭＳ Ｐゴシック" pitchFamily="34" charset="-128"/>
              </a:rPr>
              <a:t>Directors</a:t>
            </a:r>
            <a:endParaRPr lang="fr-FR" sz="1600" dirty="0" smtClean="0">
              <a:solidFill>
                <a:schemeClr val="bg1"/>
              </a:solidFill>
              <a:cs typeface="ＭＳ Ｐゴシック" pitchFamily="34" charset="-128"/>
            </a:endParaRPr>
          </a:p>
          <a:p>
            <a:pPr marL="0" indent="0" algn="ctr">
              <a:buNone/>
            </a:pPr>
            <a:r>
              <a:rPr lang="fr-FR" sz="1400" dirty="0">
                <a:solidFill>
                  <a:schemeClr val="bg1"/>
                </a:solidFill>
                <a:cs typeface="ＭＳ Ｐゴシック" pitchFamily="34" charset="-128"/>
              </a:rPr>
              <a:t>10th </a:t>
            </a:r>
            <a:r>
              <a:rPr lang="fr-FR" sz="1400" i="1" dirty="0">
                <a:solidFill>
                  <a:schemeClr val="bg1"/>
                </a:solidFill>
                <a:cs typeface="ＭＳ Ｐゴシック" pitchFamily="34" charset="-128"/>
              </a:rPr>
              <a:t>e</a:t>
            </a:r>
            <a:r>
              <a:rPr lang="fr-FR" sz="1400" dirty="0">
                <a:solidFill>
                  <a:schemeClr val="bg1"/>
                </a:solidFill>
                <a:cs typeface="ＭＳ Ｐゴシック" pitchFamily="34" charset="-128"/>
              </a:rPr>
              <a:t>-Infrastructure Concertation meeting, 6-7 </a:t>
            </a:r>
            <a:r>
              <a:rPr lang="fr-FR" sz="1400" dirty="0" smtClean="0">
                <a:solidFill>
                  <a:schemeClr val="bg1"/>
                </a:solidFill>
                <a:cs typeface="ＭＳ Ｐゴシック" pitchFamily="34" charset="-128"/>
              </a:rPr>
              <a:t>March 2013, Brussels</a:t>
            </a:r>
            <a:endParaRPr lang="fr-FR" sz="1400" dirty="0">
              <a:solidFill>
                <a:schemeClr val="bg1"/>
              </a:solidFill>
              <a:cs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Oletusrakenn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letusrakenn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073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073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5073D"/>
        </a:accent1>
        <a:accent2>
          <a:srgbClr val="888377"/>
        </a:accent2>
        <a:accent3>
          <a:srgbClr val="FFFFFF"/>
        </a:accent3>
        <a:accent4>
          <a:srgbClr val="000000"/>
        </a:accent4>
        <a:accent5>
          <a:srgbClr val="DFAAAF"/>
        </a:accent5>
        <a:accent6>
          <a:srgbClr val="7B766B"/>
        </a:accent6>
        <a:hlink>
          <a:srgbClr val="008BC6"/>
        </a:hlink>
        <a:folHlink>
          <a:srgbClr val="00935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B_FZJ_Standard">
  <a:themeElements>
    <a:clrScheme name="4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lienmaster Erde Umwelt">
  <a:themeElements>
    <a:clrScheme name="Folienmaster Erde Umwe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nmaster Erde Umwel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olienmaster Erde Umwe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Erde Umwe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Erde Umwe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Erde Umwe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Erde Umwe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Erde Umwe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Erde Umwe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Erde Umwe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Erde Umwe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Erde Umwe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Erde Umwe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Erde Umwe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renner FB Erde und Umwelt">
  <a:themeElements>
    <a:clrScheme name="Trenner FB Erde und Umwe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enner FB Erde und Umwel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enner FB Erde und Umwe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er FB Erde und Umwe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er FB Erde und Umwe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er FB Erde und Umwe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er FB Erde und Umwe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er FB Erde und Umwe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er FB Erde und Umwe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er FB Erde und Umwe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er FB Erde und Umwe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er FB Erde und Umwe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er FB Erde und Umwe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er FB Erde und Umwe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Standarddesign">
  <a:themeElements>
    <a:clrScheme name="5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letusrakenn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letusrakenn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5073D"/>
        </a:accent1>
        <a:accent2>
          <a:srgbClr val="888377"/>
        </a:accent2>
        <a:accent3>
          <a:srgbClr val="FFFFFF"/>
        </a:accent3>
        <a:accent4>
          <a:srgbClr val="000000"/>
        </a:accent4>
        <a:accent5>
          <a:srgbClr val="DFAAAF"/>
        </a:accent5>
        <a:accent6>
          <a:srgbClr val="7B766B"/>
        </a:accent6>
        <a:hlink>
          <a:srgbClr val="008BC6"/>
        </a:hlink>
        <a:folHlink>
          <a:srgbClr val="00935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AB_FZJ_Standard.potx</Template>
  <TotalTime>2928</TotalTime>
  <Words>39</Words>
  <Application>Microsoft Macintosh PowerPoint</Application>
  <PresentationFormat>Présentation à l'écran (4:3)</PresentationFormat>
  <Paragraphs>3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3_Oletusrakenne</vt:lpstr>
      <vt:lpstr>AB_FZJ_Standard</vt:lpstr>
      <vt:lpstr>1_Benutzerdefiniertes Design</vt:lpstr>
      <vt:lpstr>Benutzerdefiniertes Design</vt:lpstr>
      <vt:lpstr>Folienmaster Erde Umwelt</vt:lpstr>
      <vt:lpstr>Trenner FB Erde und Umwelt</vt:lpstr>
      <vt:lpstr>5_Standarddesign</vt:lpstr>
      <vt:lpstr>2_Oletusrakenne</vt:lpstr>
      <vt:lpstr>PRACE: How e-research infrastructures can catalyse European industrial competitiveness</vt:lpstr>
    </vt:vector>
  </TitlesOfParts>
  <Company>Tema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stephane requena</cp:lastModifiedBy>
  <cp:revision>620</cp:revision>
  <cp:lastPrinted>2012-11-21T13:18:35Z</cp:lastPrinted>
  <dcterms:created xsi:type="dcterms:W3CDTF">2006-01-19T12:56:44Z</dcterms:created>
  <dcterms:modified xsi:type="dcterms:W3CDTF">2013-03-04T14:05:13Z</dcterms:modified>
</cp:coreProperties>
</file>