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425" r:id="rId2"/>
  </p:sldIdLst>
  <p:sldSz cx="9144000" cy="6858000" type="screen4x3"/>
  <p:notesSz cx="67818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25715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51430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77145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02860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285751" algn="l" defTabSz="2571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542901" algn="l" defTabSz="2571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800051" algn="l" defTabSz="2571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057201" algn="l" defTabSz="2571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D2F6"/>
    <a:srgbClr val="2874F6"/>
    <a:srgbClr val="457AA4"/>
    <a:srgbClr val="3E60C3"/>
    <a:srgbClr val="2913A6"/>
    <a:srgbClr val="2669DB"/>
    <a:srgbClr val="285ADB"/>
    <a:srgbClr val="0000DB"/>
    <a:srgbClr val="0000BB"/>
    <a:srgbClr val="000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1" autoAdjust="0"/>
  </p:normalViewPr>
  <p:slideViewPr>
    <p:cSldViewPr>
      <p:cViewPr>
        <p:scale>
          <a:sx n="68" d="100"/>
          <a:sy n="68" d="100"/>
        </p:scale>
        <p:origin x="-2768" y="-880"/>
      </p:cViewPr>
      <p:guideLst>
        <p:guide orient="horz" pos="2160"/>
        <p:guide pos="3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653419-9FD5-ED41-8A04-5E47FB458ACC}" type="datetimeFigureOut">
              <a:rPr lang="en-US"/>
              <a:pPr>
                <a:defRPr/>
              </a:pPr>
              <a:t>3/5/13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D8FB2B-484D-ED41-B7D4-203391F28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68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80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C1C358-FF60-754C-8FA6-76BA929B0A83}" type="datetimeFigureOut">
              <a:rPr lang="el-GR"/>
              <a:pPr>
                <a:defRPr/>
              </a:pPr>
              <a:t>3/5/13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77194"/>
            <a:ext cx="54254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CB501B-9145-384C-860E-E18BA7581B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6788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2571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5143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7714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0286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285751" algn="l" defTabSz="51430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2901" algn="l" defTabSz="51430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0051" algn="l" defTabSz="51430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7201" algn="l" defTabSz="51430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4.png"/><Relationship Id="rId9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openaire.eu" TargetMode="Externa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7" y="5389965"/>
            <a:ext cx="1293786" cy="10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4" y="5643563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552" y="1808821"/>
            <a:ext cx="7857873" cy="1620180"/>
          </a:xfrm>
          <a:prstGeom prst="rect">
            <a:avLst/>
          </a:prstGeom>
        </p:spPr>
        <p:txBody>
          <a:bodyPr lIns="51430" tIns="25716" rIns="51430" bIns="25716" anchor="b">
            <a:noAutofit/>
          </a:bodyPr>
          <a:lstStyle>
            <a:lvl1pPr algn="ctr">
              <a:lnSpc>
                <a:spcPct val="100000"/>
              </a:lnSpc>
              <a:defRPr sz="5000" b="1" i="0" baseline="0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118" y="3429001"/>
            <a:ext cx="6858000" cy="972108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4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  <a:lvl2pPr marL="257150" indent="0" algn="ctr">
              <a:buNone/>
              <a:defRPr sz="1100"/>
            </a:lvl2pPr>
            <a:lvl3pPr marL="514300" indent="0" algn="ctr">
              <a:buNone/>
              <a:defRPr sz="1000"/>
            </a:lvl3pPr>
            <a:lvl4pPr marL="771450" indent="0" algn="ctr">
              <a:buNone/>
              <a:defRPr sz="900"/>
            </a:lvl4pPr>
            <a:lvl5pPr marL="1028600" indent="0" algn="ctr">
              <a:buNone/>
              <a:defRPr sz="900"/>
            </a:lvl5pPr>
            <a:lvl6pPr marL="1285751" indent="0" algn="ctr">
              <a:buNone/>
              <a:defRPr sz="900"/>
            </a:lvl6pPr>
            <a:lvl7pPr marL="1542901" indent="0" algn="ctr">
              <a:buNone/>
              <a:defRPr sz="900"/>
            </a:lvl7pPr>
            <a:lvl8pPr marL="1800051" indent="0" algn="ctr">
              <a:buNone/>
              <a:defRPr sz="900"/>
            </a:lvl8pPr>
            <a:lvl9pPr marL="2057201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777192" y="242895"/>
            <a:ext cx="5143500" cy="539353"/>
          </a:xfrm>
        </p:spPr>
        <p:txBody>
          <a:bodyPr anchor="b"/>
          <a:lstStyle>
            <a:lvl1pPr marL="150004" indent="0" algn="ctr">
              <a:lnSpc>
                <a:spcPct val="100000"/>
              </a:lnSpc>
              <a:buNone/>
              <a:defRPr sz="1400" baseline="0">
                <a:solidFill>
                  <a:srgbClr val="636363"/>
                </a:solidFill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263246" y="782708"/>
            <a:ext cx="4212133" cy="648891"/>
          </a:xfrm>
        </p:spPr>
        <p:txBody>
          <a:bodyPr/>
          <a:lstStyle>
            <a:lvl1pPr marL="150004" indent="0" algn="ctr">
              <a:lnSpc>
                <a:spcPct val="100000"/>
              </a:lnSpc>
              <a:buNone/>
              <a:defRPr sz="1000" baseline="0">
                <a:solidFill>
                  <a:srgbClr val="636363"/>
                </a:solidFill>
                <a:latin typeface="PF Paperback Light"/>
                <a:cs typeface="PF Paperback Light"/>
              </a:defRPr>
            </a:lvl1pPr>
            <a:lvl2pPr marL="400011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653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t St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5681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0662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"/>
          <p:cNvSpPr>
            <a:spLocks noChangeShapeType="1"/>
          </p:cNvSpPr>
          <p:nvPr userDrawn="1"/>
        </p:nvSpPr>
        <p:spPr bwMode="auto">
          <a:xfrm rot="10800000" flipH="1">
            <a:off x="0" y="2900368"/>
            <a:ext cx="1157288" cy="1320404"/>
          </a:xfrm>
          <a:prstGeom prst="line">
            <a:avLst/>
          </a:prstGeom>
          <a:noFill/>
          <a:ln w="12700">
            <a:solidFill>
              <a:srgbClr val="ED91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rot="10800000" flipH="1">
            <a:off x="3276305" y="5"/>
            <a:ext cx="415230" cy="513160"/>
          </a:xfrm>
          <a:prstGeom prst="line">
            <a:avLst/>
          </a:prstGeom>
          <a:noFill/>
          <a:ln w="12700">
            <a:solidFill>
              <a:srgbClr val="ED91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70" y="188640"/>
            <a:ext cx="7112133" cy="1197007"/>
          </a:xfrm>
          <a:prstGeom prst="rect">
            <a:avLst/>
          </a:prstGeom>
        </p:spPr>
        <p:txBody>
          <a:bodyPr vert="horz" lIns="51430" tIns="25716" rIns="51430" bIns="25716" anchor="b">
            <a:normAutofit/>
          </a:bodyPr>
          <a:lstStyle>
            <a:lvl1pPr algn="l">
              <a:defRPr sz="510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644008" y="2492896"/>
            <a:ext cx="4054948" cy="3744415"/>
          </a:xfrm>
        </p:spPr>
        <p:txBody>
          <a:bodyPr/>
          <a:lstStyle>
            <a:lvl1pPr marL="150004" indent="0">
              <a:lnSpc>
                <a:spcPct val="110000"/>
              </a:lnSpc>
              <a:buNone/>
              <a:defRPr sz="1400" baseline="0">
                <a:latin typeface="PF Paperback Light"/>
                <a:cs typeface="PF Paperback Light"/>
              </a:defRPr>
            </a:lvl1pPr>
            <a:lvl2pPr marL="400011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615172" y="2564911"/>
            <a:ext cx="2668796" cy="3672401"/>
          </a:xfrm>
        </p:spPr>
        <p:txBody>
          <a:bodyPr/>
          <a:lstStyle>
            <a:lvl1pPr marL="150004" indent="0" algn="ctr">
              <a:lnSpc>
                <a:spcPct val="110000"/>
              </a:lnSpc>
              <a:buNone/>
              <a:defRPr cap="small" baseline="0">
                <a:solidFill>
                  <a:srgbClr val="ED9109"/>
                </a:solidFill>
                <a:latin typeface="PF Paperback Black"/>
                <a:cs typeface="PF Paperback Blac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1574669" y="1431389"/>
            <a:ext cx="7088386" cy="863481"/>
          </a:xfrm>
        </p:spPr>
        <p:txBody>
          <a:bodyPr>
            <a:noAutofit/>
          </a:bodyPr>
          <a:lstStyle>
            <a:lvl1pPr marL="101240" indent="0">
              <a:buNone/>
              <a:defRPr sz="18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EFB46-BA47-D64B-9689-4FE8CCD2BE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13055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 a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" y="-2043608"/>
            <a:ext cx="10765577" cy="8901608"/>
            <a:chOff x="0" y="-2700338"/>
            <a:chExt cx="19138804" cy="11844338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0" y="0"/>
              <a:ext cx="16256000" cy="9144000"/>
            </a:xfrm>
            <a:prstGeom prst="rect">
              <a:avLst/>
            </a:prstGeom>
            <a:solidFill>
              <a:schemeClr val="bg1">
                <a:lumMod val="50000"/>
                <a:alpha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lnSpc>
                  <a:spcPct val="100000"/>
                </a:lnSpc>
                <a:defRPr/>
              </a:pPr>
              <a:endParaRPr lang="el-GR">
                <a:solidFill>
                  <a:srgbClr val="646464"/>
                </a:solidFill>
                <a:latin typeface="PF Paperback Black"/>
                <a:cs typeface="PF Paperback Black"/>
              </a:endParaRPr>
            </a:p>
          </p:txBody>
        </p:sp>
        <p:pic>
          <p:nvPicPr>
            <p:cNvPr id="7" name="Picture 4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3243" y="-2700338"/>
              <a:ext cx="17795561" cy="11560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187624" y="2942952"/>
            <a:ext cx="5688632" cy="1134127"/>
          </a:xfrm>
        </p:spPr>
        <p:txBody>
          <a:bodyPr anchor="ctr">
            <a:noAutofit/>
          </a:bodyPr>
          <a:lstStyle>
            <a:lvl1pPr marL="150004" indent="0" algn="ctr">
              <a:lnSpc>
                <a:spcPct val="100000"/>
              </a:lnSpc>
              <a:buNone/>
              <a:defRPr sz="5400" b="0" cap="all">
                <a:solidFill>
                  <a:srgbClr val="28288C"/>
                </a:solidFill>
                <a:latin typeface="PF Paperback Black"/>
                <a:cs typeface="PF Paperback Blac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187624" y="1484785"/>
            <a:ext cx="5688632" cy="1458981"/>
          </a:xfrm>
        </p:spPr>
        <p:txBody>
          <a:bodyPr anchor="b">
            <a:noAutofit/>
          </a:bodyPr>
          <a:lstStyle>
            <a:lvl1pPr marL="150004" indent="0" algn="ctr">
              <a:lnSpc>
                <a:spcPct val="100000"/>
              </a:lnSpc>
              <a:buNone/>
              <a:defRPr sz="5000" baseline="0">
                <a:solidFill>
                  <a:srgbClr val="646464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187624" y="4077072"/>
            <a:ext cx="5688632" cy="1728192"/>
          </a:xfrm>
        </p:spPr>
        <p:txBody>
          <a:bodyPr>
            <a:noAutofit/>
          </a:bodyPr>
          <a:lstStyle>
            <a:lvl1pPr marL="150004" indent="0" algn="ctr">
              <a:lnSpc>
                <a:spcPct val="100000"/>
              </a:lnSpc>
              <a:buNone/>
              <a:defRPr sz="5000" baseline="0">
                <a:solidFill>
                  <a:srgbClr val="646464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856ED-5341-724D-9F64-9B4EADE30C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39023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 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101" y="2996953"/>
            <a:ext cx="7250306" cy="1251012"/>
          </a:xfrm>
          <a:prstGeom prst="rect">
            <a:avLst/>
          </a:prstGeom>
          <a:solidFill>
            <a:srgbClr val="28288C"/>
          </a:solidFill>
        </p:spPr>
        <p:txBody>
          <a:bodyPr vert="horz" lIns="51430" tIns="25716" rIns="51430" bIns="25716" anchor="ctr">
            <a:noAutofit/>
          </a:bodyPr>
          <a:lstStyle>
            <a:lvl1pPr algn="ctr">
              <a:defRPr sz="5100" cap="all" baseline="0">
                <a:solidFill>
                  <a:schemeClr val="bg1"/>
                </a:solidFill>
                <a:latin typeface="PF Paperback Black"/>
                <a:cs typeface="PF Paperback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7101" y="890718"/>
            <a:ext cx="7250306" cy="2106420"/>
          </a:xfrm>
        </p:spPr>
        <p:txBody>
          <a:bodyPr anchor="b"/>
          <a:lstStyle>
            <a:lvl1pPr marL="150004" indent="0" algn="ctr">
              <a:lnSpc>
                <a:spcPct val="100000"/>
              </a:lnSpc>
              <a:spcAft>
                <a:spcPts val="338"/>
              </a:spcAft>
              <a:buNone/>
              <a:defRPr sz="4500" baseline="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67101" y="4239095"/>
            <a:ext cx="7250306" cy="1619251"/>
          </a:xfrm>
        </p:spPr>
        <p:txBody>
          <a:bodyPr/>
          <a:lstStyle>
            <a:lvl1pPr marL="150004" indent="0" algn="ctr">
              <a:lnSpc>
                <a:spcPct val="100000"/>
              </a:lnSpc>
              <a:spcAft>
                <a:spcPts val="338"/>
              </a:spcAft>
              <a:buNone/>
              <a:defRPr sz="450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EFAB-C34A-5C41-B153-92EACB97F40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0064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s &amp;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951931" y="2924944"/>
            <a:ext cx="4860429" cy="168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0" tIns="25716" rIns="51430" bIns="25716">
            <a:spAutoFit/>
          </a:bodyPr>
          <a:lstStyle>
            <a:lvl1pPr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GB" sz="1600" dirty="0" smtClean="0">
                <a:solidFill>
                  <a:srgbClr val="818181"/>
                </a:solidFill>
                <a:latin typeface="PF Paperback Light"/>
                <a:cs typeface="PF Paperback Light"/>
                <a:hlinkClick r:id="rId2"/>
              </a:rPr>
              <a:t>www.openaire.eu</a:t>
            </a:r>
            <a:endParaRPr lang="en-GB" sz="1600" dirty="0" smtClean="0">
              <a:solidFill>
                <a:srgbClr val="818181"/>
              </a:solidFill>
              <a:latin typeface="PF Paperback Light"/>
              <a:cs typeface="PF Paperback Light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de-DE" sz="16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@</a:t>
            </a:r>
            <a:r>
              <a:rPr lang="de-DE" sz="16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openaire_eu</a:t>
            </a:r>
            <a:endParaRPr lang="de-DE" sz="1600" dirty="0" smtClean="0">
              <a:solidFill>
                <a:srgbClr val="818181"/>
              </a:solidFill>
              <a:latin typeface="PF Paperback Light"/>
              <a:cs typeface="PF Paperback Light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da-DK" sz="16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facebook.com</a:t>
            </a:r>
            <a:r>
              <a:rPr lang="da-DK" sz="16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</a:t>
            </a:r>
            <a:r>
              <a:rPr lang="da-DK" sz="16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groups</a:t>
            </a:r>
            <a:r>
              <a:rPr lang="da-DK" sz="16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</a:t>
            </a:r>
            <a:r>
              <a:rPr lang="da-DK" sz="16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openaire</a:t>
            </a:r>
            <a:r>
              <a:rPr lang="da-DK" sz="16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 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da-DK" sz="16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linkedin.com</a:t>
            </a:r>
            <a:r>
              <a:rPr lang="da-DK" sz="16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</a:t>
            </a:r>
            <a:r>
              <a:rPr lang="da-DK" sz="16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groups</a:t>
            </a:r>
            <a:r>
              <a:rPr lang="da-DK" sz="16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/OpenAIRE-3893548</a:t>
            </a:r>
            <a:endParaRPr lang="de-DE" sz="1600" dirty="0" smtClean="0">
              <a:solidFill>
                <a:srgbClr val="818181"/>
              </a:solidFill>
              <a:latin typeface="PF Paperback Light"/>
              <a:cs typeface="PF Paperback Light"/>
            </a:endParaRPr>
          </a:p>
        </p:txBody>
      </p:sp>
      <p:pic>
        <p:nvPicPr>
          <p:cNvPr id="5" name="Picture 6" descr="posterweb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111" y="2996806"/>
            <a:ext cx="3048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postermailic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49" y="5588794"/>
            <a:ext cx="4095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osterlinkedinico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539" y="4238626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osterfbico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296" y="3861202"/>
            <a:ext cx="142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ostertwittericon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933" y="3467105"/>
            <a:ext cx="352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5681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5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129454" y="1808823"/>
            <a:ext cx="7088386" cy="810091"/>
          </a:xfrm>
        </p:spPr>
        <p:txBody>
          <a:bodyPr anchor="ctr">
            <a:noAutofit/>
          </a:bodyPr>
          <a:lstStyle>
            <a:lvl1pPr marL="48596" indent="0" algn="ctr">
              <a:buNone/>
              <a:defRPr sz="16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050133" y="5391217"/>
            <a:ext cx="3970139" cy="702079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E49F-290E-0B47-BDD3-0179628899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534459" y="783190"/>
            <a:ext cx="6358585" cy="102563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3800">
                <a:solidFill>
                  <a:srgbClr val="2913A6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21440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1301952" y="3051572"/>
            <a:ext cx="6521351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222740" y="1484785"/>
            <a:ext cx="4819353" cy="1512093"/>
          </a:xfrm>
        </p:spPr>
        <p:txBody>
          <a:bodyPr anchor="b">
            <a:noAutofit/>
          </a:bodyPr>
          <a:lstStyle>
            <a:lvl1pPr marL="0" indent="0" algn="ctr">
              <a:buNone/>
              <a:defRPr sz="3700" baseline="0">
                <a:solidFill>
                  <a:srgbClr val="636363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95736" y="3158971"/>
            <a:ext cx="4824535" cy="2052228"/>
          </a:xfrm>
        </p:spPr>
        <p:txBody>
          <a:bodyPr/>
          <a:lstStyle>
            <a:lvl1pPr marL="0" indent="0" algn="ctr">
              <a:buNone/>
              <a:defRPr sz="3700" baseline="0">
                <a:solidFill>
                  <a:srgbClr val="636363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453154" y="-1161511"/>
            <a:ext cx="1092952" cy="496855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100">
                <a:solidFill>
                  <a:srgbClr val="CDCDCD"/>
                </a:solidFill>
              </a:defRPr>
            </a:lvl1pPr>
          </a:lstStyle>
          <a:p>
            <a:pPr lvl="0"/>
            <a:r>
              <a:rPr lang="en-US" dirty="0" smtClean="0"/>
              <a:t>“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6430442" y="2852936"/>
            <a:ext cx="1093886" cy="469852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100">
                <a:solidFill>
                  <a:srgbClr val="CDCDCD"/>
                </a:solidFill>
              </a:defRPr>
            </a:lvl1pPr>
          </a:lstStyle>
          <a:p>
            <a:pPr lvl="0"/>
            <a:r>
              <a:rPr lang="en-US" dirty="0" smtClean="0"/>
              <a:t>”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2668192" y="5697147"/>
            <a:ext cx="4010323" cy="594121"/>
          </a:xfrm>
        </p:spPr>
        <p:txBody>
          <a:bodyPr>
            <a:noAutofit/>
          </a:bodyPr>
          <a:lstStyle>
            <a:lvl1pPr marL="0" indent="0" algn="ctr">
              <a:buNone/>
              <a:defRPr sz="1400" baseline="0"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C8C2-909B-364C-8AF2-4EFA3E7472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38922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83307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55752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85" y="1709743"/>
            <a:ext cx="7886700" cy="2583359"/>
          </a:xfrm>
          <a:prstGeom prst="rect">
            <a:avLst/>
          </a:prstGeom>
        </p:spPr>
        <p:txBody>
          <a:bodyPr lIns="51430" tIns="25716" rIns="51430" bIns="25716" anchor="b"/>
          <a:lstStyle>
            <a:lvl1pPr>
              <a:defRPr sz="4100" b="1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237" y="4319830"/>
            <a:ext cx="7886700" cy="1269411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  <a:lvl2pPr marL="257150" indent="0">
              <a:buNone/>
              <a:defRPr sz="1100"/>
            </a:lvl2pPr>
            <a:lvl3pPr marL="514300" indent="0">
              <a:buNone/>
              <a:defRPr sz="1000"/>
            </a:lvl3pPr>
            <a:lvl4pPr marL="771450" indent="0">
              <a:buNone/>
              <a:defRPr sz="900"/>
            </a:lvl4pPr>
            <a:lvl5pPr marL="1028600" indent="0">
              <a:buNone/>
              <a:defRPr sz="900"/>
            </a:lvl5pPr>
            <a:lvl6pPr marL="1285751" indent="0">
              <a:buNone/>
              <a:defRPr sz="900"/>
            </a:lvl6pPr>
            <a:lvl7pPr marL="1542901" indent="0">
              <a:buNone/>
              <a:defRPr sz="900"/>
            </a:lvl7pPr>
            <a:lvl8pPr marL="1800051" indent="0">
              <a:buNone/>
              <a:defRPr sz="900"/>
            </a:lvl8pPr>
            <a:lvl9pPr marL="2057201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FD90-F0CD-544E-9913-70E8E53DA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56352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 rot="10800000" flipH="1">
            <a:off x="0" y="2900368"/>
            <a:ext cx="1157288" cy="1320404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rot="10800000" flipH="1">
            <a:off x="3276305" y="5"/>
            <a:ext cx="415230" cy="513160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6183307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67" y="375726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74" y="44624"/>
            <a:ext cx="6900179" cy="1173268"/>
          </a:xfrm>
          <a:prstGeom prst="rect">
            <a:avLst/>
          </a:prstGeom>
        </p:spPr>
        <p:txBody>
          <a:bodyPr lIns="51430" tIns="25716" rIns="51430" bIns="25716" anchor="b">
            <a:normAutofit/>
          </a:bodyPr>
          <a:lstStyle>
            <a:lvl1pPr>
              <a:defRPr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370" y="1412777"/>
            <a:ext cx="3636169" cy="45594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266" y="1412777"/>
            <a:ext cx="3636169" cy="45594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A571AF-E72F-E546-A5E6-4F2BC84749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58558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83307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6743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73" y="275035"/>
            <a:ext cx="6895714" cy="1143000"/>
          </a:xfrm>
          <a:prstGeom prst="rect">
            <a:avLst/>
          </a:prstGeom>
        </p:spPr>
        <p:txBody>
          <a:bodyPr lIns="51430" tIns="25716" rIns="51430" bIns="25716" anchor="b">
            <a:normAutofit/>
          </a:bodyPr>
          <a:lstStyle>
            <a:lvl1pPr>
              <a:defRPr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189" y="1489475"/>
            <a:ext cx="3866555" cy="640556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rgbClr val="2D5BE5"/>
                </a:solidFill>
              </a:defRPr>
            </a:lvl1pPr>
            <a:lvl2pPr marL="257150" indent="0">
              <a:buNone/>
              <a:defRPr sz="1100" b="1"/>
            </a:lvl2pPr>
            <a:lvl3pPr marL="514300" indent="0">
              <a:buNone/>
              <a:defRPr sz="1000" b="1"/>
            </a:lvl3pPr>
            <a:lvl4pPr marL="771450" indent="0">
              <a:buNone/>
              <a:defRPr sz="900" b="1"/>
            </a:lvl4pPr>
            <a:lvl5pPr marL="1028600" indent="0">
              <a:buNone/>
              <a:defRPr sz="900" b="1"/>
            </a:lvl5pPr>
            <a:lvl6pPr marL="1285751" indent="0">
              <a:buNone/>
              <a:defRPr sz="900" b="1"/>
            </a:lvl6pPr>
            <a:lvl7pPr marL="1542901" indent="0">
              <a:buNone/>
              <a:defRPr sz="900" b="1"/>
            </a:lvl7pPr>
            <a:lvl8pPr marL="1800051" indent="0">
              <a:buNone/>
              <a:defRPr sz="900" b="1"/>
            </a:lvl8pPr>
            <a:lvl9pPr marL="2057201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89" y="2194324"/>
            <a:ext cx="3866555" cy="397787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546" y="1489475"/>
            <a:ext cx="3868341" cy="640556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rgbClr val="2D5BE5"/>
                </a:solidFill>
              </a:defRPr>
            </a:lvl1pPr>
            <a:lvl2pPr marL="257150" indent="0">
              <a:buNone/>
              <a:defRPr sz="1100" b="1"/>
            </a:lvl2pPr>
            <a:lvl3pPr marL="514300" indent="0">
              <a:buNone/>
              <a:defRPr sz="1000" b="1"/>
            </a:lvl3pPr>
            <a:lvl4pPr marL="771450" indent="0">
              <a:buNone/>
              <a:defRPr sz="900" b="1"/>
            </a:lvl4pPr>
            <a:lvl5pPr marL="1028600" indent="0">
              <a:buNone/>
              <a:defRPr sz="900" b="1"/>
            </a:lvl5pPr>
            <a:lvl6pPr marL="1285751" indent="0">
              <a:buNone/>
              <a:defRPr sz="900" b="1"/>
            </a:lvl6pPr>
            <a:lvl7pPr marL="1542901" indent="0">
              <a:buNone/>
              <a:defRPr sz="900" b="1"/>
            </a:lvl7pPr>
            <a:lvl8pPr marL="1800051" indent="0">
              <a:buNone/>
              <a:defRPr sz="900" b="1"/>
            </a:lvl8pPr>
            <a:lvl9pPr marL="2057201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546" y="2194324"/>
            <a:ext cx="3868341" cy="397787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63A25-0782-754A-A4FA-46B208213A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18008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45" y="615681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45" y="457200"/>
            <a:ext cx="2949476" cy="1600200"/>
          </a:xfrm>
          <a:prstGeom prst="rect">
            <a:avLst/>
          </a:prstGeom>
        </p:spPr>
        <p:txBody>
          <a:bodyPr lIns="51430" tIns="25716" rIns="51430" bIns="25716" anchor="b"/>
          <a:lstStyle>
            <a:lvl1pPr>
              <a:defRPr sz="1800"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093" y="987035"/>
            <a:ext cx="4629150" cy="487441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545" y="2101457"/>
            <a:ext cx="2949476" cy="3759993"/>
          </a:xfrm>
        </p:spPr>
        <p:txBody>
          <a:bodyPr/>
          <a:lstStyle>
            <a:lvl1pPr marL="0" indent="0">
              <a:buNone/>
              <a:defRPr sz="900">
                <a:solidFill>
                  <a:srgbClr val="595959"/>
                </a:solidFill>
              </a:defRPr>
            </a:lvl1pPr>
            <a:lvl2pPr marL="257150" indent="0">
              <a:buNone/>
              <a:defRPr sz="800"/>
            </a:lvl2pPr>
            <a:lvl3pPr marL="514300" indent="0">
              <a:buNone/>
              <a:defRPr sz="700"/>
            </a:lvl3pPr>
            <a:lvl4pPr marL="771450" indent="0">
              <a:buNone/>
              <a:defRPr sz="600"/>
            </a:lvl4pPr>
            <a:lvl5pPr marL="1028600" indent="0">
              <a:buNone/>
              <a:defRPr sz="600"/>
            </a:lvl5pPr>
            <a:lvl6pPr marL="1285751" indent="0">
              <a:buNone/>
              <a:defRPr sz="600"/>
            </a:lvl6pPr>
            <a:lvl7pPr marL="1542901" indent="0">
              <a:buNone/>
              <a:defRPr sz="600"/>
            </a:lvl7pPr>
            <a:lvl8pPr marL="1800051" indent="0">
              <a:buNone/>
              <a:defRPr sz="600"/>
            </a:lvl8pPr>
            <a:lvl9pPr marL="205720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AD35-D19D-CE49-A0CA-D4DF1D1E03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6939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3" y="6210820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3744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45" y="457200"/>
            <a:ext cx="2949476" cy="1600200"/>
          </a:xfrm>
          <a:prstGeom prst="rect">
            <a:avLst/>
          </a:prstGeom>
        </p:spPr>
        <p:txBody>
          <a:bodyPr lIns="51430" tIns="25716" rIns="51430" bIns="25716" anchor="b"/>
          <a:lstStyle>
            <a:lvl1pPr>
              <a:defRPr sz="1800"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093" y="987035"/>
            <a:ext cx="4629150" cy="4874419"/>
          </a:xfrm>
        </p:spPr>
        <p:txBody>
          <a:bodyPr/>
          <a:lstStyle>
            <a:lvl1pPr marL="0" indent="0">
              <a:buNone/>
              <a:defRPr sz="1800"/>
            </a:lvl1pPr>
            <a:lvl2pPr marL="257150" indent="0">
              <a:buNone/>
              <a:defRPr sz="1600"/>
            </a:lvl2pPr>
            <a:lvl3pPr marL="514300" indent="0">
              <a:buNone/>
              <a:defRPr sz="1400"/>
            </a:lvl3pPr>
            <a:lvl4pPr marL="771450" indent="0">
              <a:buNone/>
              <a:defRPr sz="1100"/>
            </a:lvl4pPr>
            <a:lvl5pPr marL="1028600" indent="0">
              <a:buNone/>
              <a:defRPr sz="1100"/>
            </a:lvl5pPr>
            <a:lvl6pPr marL="1285751" indent="0">
              <a:buNone/>
              <a:defRPr sz="1100"/>
            </a:lvl6pPr>
            <a:lvl7pPr marL="1542901" indent="0">
              <a:buNone/>
              <a:defRPr sz="1100"/>
            </a:lvl7pPr>
            <a:lvl8pPr marL="1800051" indent="0">
              <a:buNone/>
              <a:defRPr sz="1100"/>
            </a:lvl8pPr>
            <a:lvl9pPr marL="2057201" indent="0">
              <a:buNone/>
              <a:defRPr sz="1100"/>
            </a:lvl9pPr>
          </a:lstStyle>
          <a:p>
            <a:pPr lvl="0"/>
            <a:endParaRPr lang="el-GR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545" y="2101457"/>
            <a:ext cx="2949476" cy="3759993"/>
          </a:xfrm>
        </p:spPr>
        <p:txBody>
          <a:bodyPr/>
          <a:lstStyle>
            <a:lvl1pPr marL="0" indent="0">
              <a:buNone/>
              <a:defRPr sz="900"/>
            </a:lvl1pPr>
            <a:lvl2pPr marL="257150" indent="0">
              <a:buNone/>
              <a:defRPr sz="800"/>
            </a:lvl2pPr>
            <a:lvl3pPr marL="514300" indent="0">
              <a:buNone/>
              <a:defRPr sz="700"/>
            </a:lvl3pPr>
            <a:lvl4pPr marL="771450" indent="0">
              <a:buNone/>
              <a:defRPr sz="600"/>
            </a:lvl4pPr>
            <a:lvl5pPr marL="1028600" indent="0">
              <a:buNone/>
              <a:defRPr sz="600"/>
            </a:lvl5pPr>
            <a:lvl6pPr marL="1285751" indent="0">
              <a:buNone/>
              <a:defRPr sz="600"/>
            </a:lvl6pPr>
            <a:lvl7pPr marL="1542901" indent="0">
              <a:buNone/>
              <a:defRPr sz="600"/>
            </a:lvl7pPr>
            <a:lvl8pPr marL="1800051" indent="0">
              <a:buNone/>
              <a:defRPr sz="600"/>
            </a:lvl8pPr>
            <a:lvl9pPr marL="205720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BD78-1126-7B4E-829F-DFBC54350C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21394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4" y="5643563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 userDrawn="1"/>
        </p:nvSpPr>
        <p:spPr bwMode="auto">
          <a:xfrm rot="10800000" flipH="1">
            <a:off x="86620" y="4311258"/>
            <a:ext cx="1157288" cy="132040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 rot="10800000" flipH="1">
            <a:off x="4394299" y="104775"/>
            <a:ext cx="942082" cy="1115616"/>
          </a:xfrm>
          <a:prstGeom prst="line">
            <a:avLst/>
          </a:prstGeom>
          <a:noFill/>
          <a:ln w="12700">
            <a:solidFill>
              <a:srgbClr val="23C5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1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11" y="260648"/>
            <a:ext cx="2494045" cy="140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493660" y="4941174"/>
            <a:ext cx="5143500" cy="701372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aseline="0">
                <a:solidFill>
                  <a:srgbClr val="595959"/>
                </a:solidFill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93659" y="5642428"/>
            <a:ext cx="4212133" cy="64889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100" baseline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  <a:lvl2pPr marL="400011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493662" y="1592802"/>
            <a:ext cx="7088287" cy="178219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5100" b="1" i="0" baseline="0">
                <a:solidFill>
                  <a:srgbClr val="28288C"/>
                </a:solidFill>
                <a:latin typeface="PF Paperback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493242" y="3429430"/>
            <a:ext cx="7088943" cy="809661"/>
          </a:xfrm>
        </p:spPr>
        <p:txBody>
          <a:bodyPr/>
          <a:lstStyle>
            <a:lvl1pPr marL="8605" indent="0">
              <a:spcBef>
                <a:spcPts val="0"/>
              </a:spcBef>
              <a:buNone/>
              <a:defRPr sz="18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1007271" y="6506773"/>
            <a:ext cx="7412534" cy="36433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0E4E-93C7-974F-9CD6-534DEEE032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79084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 rot="10800000" flipH="1">
            <a:off x="0" y="2900368"/>
            <a:ext cx="1157288" cy="1320404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rot="10800000" flipH="1">
            <a:off x="3276305" y="5"/>
            <a:ext cx="415230" cy="513160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5681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48680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77" y="341784"/>
            <a:ext cx="7571187" cy="1143000"/>
          </a:xfrm>
          <a:prstGeom prst="rect">
            <a:avLst/>
          </a:prstGeom>
        </p:spPr>
        <p:txBody>
          <a:bodyPr vert="horz" lIns="51430" tIns="25716" rIns="51430" bIns="25716" anchor="b" anchorCtr="0">
            <a:normAutofit/>
          </a:bodyPr>
          <a:lstStyle>
            <a:lvl1pPr algn="l">
              <a:defRPr sz="5100" b="1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115615" y="1628800"/>
            <a:ext cx="7632849" cy="453628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000"/>
            </a:lvl2pPr>
            <a:lvl3pPr>
              <a:lnSpc>
                <a:spcPct val="120000"/>
              </a:lnSpc>
              <a:defRPr sz="1600"/>
            </a:lvl3pPr>
            <a:lvl4pPr>
              <a:lnSpc>
                <a:spcPct val="120000"/>
              </a:lnSpc>
              <a:defRPr sz="2000"/>
            </a:lvl4pPr>
            <a:lvl5pPr>
              <a:lnSpc>
                <a:spcPct val="120000"/>
              </a:lnSpc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81C2-7B63-864C-BFF6-678A06153F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63347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 rot="10800000" flipH="1">
            <a:off x="0" y="2900368"/>
            <a:ext cx="1157288" cy="1320404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rot="10800000" flipH="1">
            <a:off x="3276305" y="5"/>
            <a:ext cx="415230" cy="513160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7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953" y="615681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2652"/>
            <a:ext cx="7416824" cy="1241989"/>
          </a:xfrm>
          <a:prstGeom prst="rect">
            <a:avLst/>
          </a:prstGeom>
        </p:spPr>
        <p:txBody>
          <a:bodyPr lIns="51430" tIns="25716" rIns="51430" bIns="25716" anchor="b">
            <a:normAutofit/>
          </a:bodyPr>
          <a:lstStyle>
            <a:lvl1pPr algn="l">
              <a:lnSpc>
                <a:spcPct val="100000"/>
              </a:lnSpc>
              <a:defRPr sz="5100" b="1" baseline="0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24843"/>
            <a:ext cx="7416824" cy="4536765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338"/>
              </a:spcBef>
              <a:spcAft>
                <a:spcPts val="0"/>
              </a:spcAft>
              <a:defRPr sz="2400" b="1"/>
            </a:lvl1pPr>
            <a:lvl2pPr>
              <a:lnSpc>
                <a:spcPct val="130000"/>
              </a:lnSpc>
              <a:defRPr sz="2000" b="1">
                <a:latin typeface="PF Paperback"/>
                <a:cs typeface="PF Paperback"/>
              </a:defRPr>
            </a:lvl2pPr>
            <a:lvl3pPr>
              <a:lnSpc>
                <a:spcPct val="130000"/>
              </a:lnSpc>
              <a:defRPr sz="1600" b="1">
                <a:latin typeface="PF Paperback"/>
                <a:cs typeface="PF Paperback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259632" y="1484213"/>
            <a:ext cx="7416824" cy="486631"/>
          </a:xfrm>
        </p:spPr>
        <p:txBody>
          <a:bodyPr anchor="t">
            <a:noAutofit/>
          </a:bodyPr>
          <a:lstStyle>
            <a:lvl1pPr marL="20248" indent="0">
              <a:buNone/>
              <a:defRPr sz="18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E0A15-0809-7A4F-9EDC-DE63055240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03612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" y="620688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49229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6530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743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42653"/>
            <a:ext cx="7488831" cy="1325165"/>
          </a:xfrm>
          <a:prstGeom prst="rect">
            <a:avLst/>
          </a:prstGeom>
        </p:spPr>
        <p:txBody>
          <a:bodyPr lIns="51430" tIns="25716" rIns="51430" bIns="25716" anchor="b">
            <a:normAutofit/>
          </a:bodyPr>
          <a:lstStyle>
            <a:lvl1pPr algn="l">
              <a:defRPr sz="5100" b="1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A24DD-5EB0-604F-AAB4-280A823171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21237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56814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 userDrawn="1"/>
        </p:nvSpPr>
        <p:spPr>
          <a:xfrm>
            <a:off x="683948" y="1598116"/>
            <a:ext cx="500875" cy="966788"/>
          </a:xfrm>
          <a:prstGeom prst="rect">
            <a:avLst/>
          </a:prstGeom>
        </p:spPr>
        <p:txBody>
          <a:bodyPr lIns="51430" tIns="25716" rIns="51430" bIns="25716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5100" b="1" spc="-169" dirty="0" smtClean="0">
                <a:solidFill>
                  <a:srgbClr val="2913A6"/>
                </a:solidFill>
                <a:latin typeface="PF Paperback" panose="02000503040000020004" pitchFamily="50" charset="0"/>
                <a:sym typeface="PF Paperback" panose="02000503040000020004" pitchFamily="50" charset="0"/>
              </a:rPr>
              <a:t>1</a:t>
            </a:r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 bwMode="auto">
          <a:xfrm>
            <a:off x="3073431" y="1400094"/>
            <a:ext cx="526852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8572" tIns="28572" rIns="28572" bIns="28572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5100" b="1" spc="-169" dirty="0" smtClean="0">
                <a:solidFill>
                  <a:srgbClr val="2D73D7"/>
                </a:solidFill>
                <a:latin typeface="PF Paperback" panose="02000503040000020004" pitchFamily="50" charset="0"/>
                <a:sym typeface="PF Paperback" panose="02000503040000020004" pitchFamily="50" charset="0"/>
              </a:rPr>
              <a:t>2</a:t>
            </a:r>
          </a:p>
        </p:txBody>
      </p:sp>
      <p:sp>
        <p:nvSpPr>
          <p:cNvPr id="10" name="Rectangle 2"/>
          <p:cNvSpPr txBox="1">
            <a:spLocks noChangeArrowheads="1"/>
          </p:cNvSpPr>
          <p:nvPr userDrawn="1"/>
        </p:nvSpPr>
        <p:spPr bwMode="auto">
          <a:xfrm>
            <a:off x="5624643" y="1405413"/>
            <a:ext cx="526852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8572" tIns="28572" rIns="28572" bIns="28572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5100" b="1" spc="-169" dirty="0" smtClean="0">
                <a:solidFill>
                  <a:srgbClr val="608BC0"/>
                </a:solidFill>
                <a:latin typeface="PF Paperback" panose="02000503040000020004" pitchFamily="50" charset="0"/>
                <a:sym typeface="PF Paperback" panose="02000503040000020004" pitchFamily="50" charset="0"/>
              </a:rPr>
              <a:t>3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1088575" y="1700808"/>
            <a:ext cx="1944218" cy="4104457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/>
          </p:nvPr>
        </p:nvSpPr>
        <p:spPr>
          <a:xfrm>
            <a:off x="3599612" y="1700808"/>
            <a:ext cx="1944216" cy="4104457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4"/>
          </p:nvPr>
        </p:nvSpPr>
        <p:spPr>
          <a:xfrm>
            <a:off x="6110891" y="1700808"/>
            <a:ext cx="1944218" cy="4158469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493660" y="53752"/>
            <a:ext cx="6885765" cy="1143000"/>
          </a:xfrm>
          <a:prstGeom prst="rect">
            <a:avLst/>
          </a:prstGeom>
        </p:spPr>
        <p:txBody>
          <a:bodyPr vert="horz" lIns="51430" tIns="25716" rIns="51430" bIns="25716" anchor="b" anchorCtr="0">
            <a:normAutofit/>
          </a:bodyPr>
          <a:lstStyle>
            <a:lvl1pPr>
              <a:defRPr sz="3400">
                <a:solidFill>
                  <a:srgbClr val="0000A6"/>
                </a:solidFill>
                <a:latin typeface="PF Paperback Medium"/>
                <a:cs typeface="PF Paperback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C9C4-49DA-1640-AFF8-4BCEE8B3E2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44105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7" y="6137779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4"/>
          <p:cNvSpPr>
            <a:spLocks noChangeShapeType="1"/>
          </p:cNvSpPr>
          <p:nvPr userDrawn="1"/>
        </p:nvSpPr>
        <p:spPr bwMode="auto">
          <a:xfrm rot="10800000" flipH="1">
            <a:off x="0" y="2900368"/>
            <a:ext cx="1157288" cy="1320404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rot="10800000" flipH="1">
            <a:off x="3276305" y="5"/>
            <a:ext cx="415230" cy="513160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9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72" y="188640"/>
            <a:ext cx="6804756" cy="1026115"/>
          </a:xfrm>
          <a:prstGeom prst="rect">
            <a:avLst/>
          </a:prstGeom>
        </p:spPr>
        <p:txBody>
          <a:bodyPr vert="horz" lIns="51430" tIns="25716" rIns="51430" bIns="25716" anchor="b" anchorCtr="0">
            <a:noAutofit/>
          </a:bodyPr>
          <a:lstStyle>
            <a:lvl1pPr algn="l">
              <a:defRPr sz="5100" baseline="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328977" y="1970839"/>
            <a:ext cx="4059447" cy="4320480"/>
          </a:xfrm>
        </p:spPr>
        <p:txBody>
          <a:bodyPr/>
          <a:lstStyle>
            <a:lvl1pPr>
              <a:spcBef>
                <a:spcPts val="338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615172" y="1214756"/>
            <a:ext cx="6804756" cy="540059"/>
          </a:xfrm>
        </p:spPr>
        <p:txBody>
          <a:bodyPr>
            <a:noAutofit/>
          </a:bodyPr>
          <a:lstStyle>
            <a:lvl1pPr marL="20248" indent="0">
              <a:buNone/>
              <a:defRPr sz="180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>
                <a:sym typeface="PF Paperback" charset="0"/>
              </a:rPr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17694" y="2456898"/>
            <a:ext cx="2268252" cy="3078343"/>
          </a:xfrm>
        </p:spPr>
        <p:txBody>
          <a:bodyPr/>
          <a:lstStyle>
            <a:lvl1pPr marL="150004" indent="0">
              <a:buNone/>
              <a:defRPr/>
            </a:lvl1pPr>
          </a:lstStyle>
          <a:p>
            <a:pPr lvl="0"/>
            <a:endParaRPr lang="en-GB" noProof="0" dirty="0">
              <a:sym typeface="Gill Sans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97F19-A817-AF4C-83D3-F9435E723F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28763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 userDrawn="1"/>
        </p:nvSpPr>
        <p:spPr bwMode="auto">
          <a:xfrm rot="10800000" flipH="1">
            <a:off x="0" y="2900368"/>
            <a:ext cx="1157288" cy="1320404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rot="10800000" flipH="1">
            <a:off x="3276305" y="5"/>
            <a:ext cx="415230" cy="513160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9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129301"/>
            <a:ext cx="1580601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3599"/>
            <a:ext cx="1187789" cy="9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68" y="188640"/>
            <a:ext cx="7173796" cy="1143000"/>
          </a:xfrm>
          <a:prstGeom prst="rect">
            <a:avLst/>
          </a:prstGeom>
        </p:spPr>
        <p:txBody>
          <a:bodyPr vert="horz" lIns="51430" tIns="25716" rIns="51430" bIns="25716" anchor="b">
            <a:normAutofit/>
          </a:bodyPr>
          <a:lstStyle>
            <a:lvl1pPr algn="l">
              <a:defRPr sz="5100" baseline="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1619672" y="2078855"/>
            <a:ext cx="3672408" cy="4050451"/>
          </a:xfrm>
        </p:spPr>
        <p:txBody>
          <a:bodyPr anchor="ctr"/>
          <a:lstStyle>
            <a:lvl1pPr marL="150004" indent="0" algn="r">
              <a:lnSpc>
                <a:spcPct val="110000"/>
              </a:lnSpc>
              <a:buNone/>
              <a:defRPr sz="1400" baseline="0">
                <a:latin typeface="PF Paperback Light"/>
                <a:cs typeface="PF Paperback Light"/>
              </a:defRPr>
            </a:lvl1pPr>
            <a:lvl2pPr marL="400011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665767" y="2924944"/>
            <a:ext cx="1255494" cy="1782019"/>
          </a:xfrm>
        </p:spPr>
        <p:txBody>
          <a:bodyPr/>
          <a:lstStyle>
            <a:lvl1pPr marL="150004" indent="0">
              <a:buNone/>
              <a:defRPr/>
            </a:lvl1pPr>
          </a:lstStyle>
          <a:p>
            <a:pPr lvl="0"/>
            <a:endParaRPr lang="en-GB" noProof="0" dirty="0">
              <a:sym typeface="Gill Sans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7204938" y="2924944"/>
            <a:ext cx="1255494" cy="1782019"/>
          </a:xfrm>
        </p:spPr>
        <p:txBody>
          <a:bodyPr/>
          <a:lstStyle>
            <a:lvl1pPr marL="150004" indent="0">
              <a:buNone/>
              <a:defRPr/>
            </a:lvl1pPr>
          </a:lstStyle>
          <a:p>
            <a:pPr lvl="0"/>
            <a:endParaRPr lang="en-GB" noProof="0" dirty="0">
              <a:sym typeface="Gill Sans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574304" y="1331069"/>
            <a:ext cx="7174171" cy="486631"/>
          </a:xfrm>
        </p:spPr>
        <p:txBody>
          <a:bodyPr>
            <a:noAutofit/>
          </a:bodyPr>
          <a:lstStyle>
            <a:lvl1pPr marL="48596" indent="0">
              <a:buNone/>
              <a:defRPr sz="18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7D9E-9C30-424E-B137-321F7582A7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80181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2677" y="1484715"/>
            <a:ext cx="6885682" cy="480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8572" tIns="28572" rIns="28572" bIns="2857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>
                <a:sym typeface="Gill Sans" charset="0"/>
              </a:rPr>
              <a:t>Click to edit Master text styles</a:t>
            </a:r>
          </a:p>
          <a:p>
            <a:pPr lvl="1"/>
            <a:r>
              <a:rPr lang="en-US" dirty="0">
                <a:sym typeface="Gill Sans" charset="0"/>
              </a:rPr>
              <a:t>Second level</a:t>
            </a:r>
          </a:p>
          <a:p>
            <a:pPr lvl="2"/>
            <a:r>
              <a:rPr lang="en-US" dirty="0">
                <a:sym typeface="Gill Sans" charset="0"/>
              </a:rPr>
              <a:t>Third </a:t>
            </a:r>
            <a:r>
              <a:rPr lang="en-US" dirty="0" smtClean="0">
                <a:sym typeface="Gill Sans" charset="0"/>
              </a:rPr>
              <a:t>level</a:t>
            </a:r>
            <a:endParaRPr lang="en-US" dirty="0">
              <a:sym typeface="Gill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12678" y="6467482"/>
            <a:ext cx="7169646" cy="364331"/>
          </a:xfrm>
          <a:prstGeom prst="rect">
            <a:avLst/>
          </a:prstGeom>
        </p:spPr>
        <p:txBody>
          <a:bodyPr vert="horz" lIns="51430" tIns="25716" rIns="51430" bIns="25716" rtlCol="0" anchor="ctr"/>
          <a:lstStyle>
            <a:lvl1pPr algn="l">
              <a:defRPr sz="900" smtClean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</a:lstStyle>
          <a:p>
            <a:pPr>
              <a:defRPr/>
            </a:pPr>
            <a:r>
              <a:rPr lang="en-GB" smtClean="0"/>
              <a:t>SciencePad PID Workshop @ Geneva, January 30,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43950" y="6467482"/>
            <a:ext cx="405408" cy="364331"/>
          </a:xfrm>
          <a:prstGeom prst="rect">
            <a:avLst/>
          </a:prstGeom>
        </p:spPr>
        <p:txBody>
          <a:bodyPr vert="horz" lIns="51430" tIns="25716" rIns="51430" bIns="25716" rtlCol="0" anchor="ctr"/>
          <a:lstStyle>
            <a:lvl1pPr algn="ctr">
              <a:defRPr sz="900" baseline="0" smtClean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</a:lstStyle>
          <a:p>
            <a:pPr>
              <a:defRPr/>
            </a:pPr>
            <a:fld id="{80A571AF-E72F-E546-A5E6-4F2BC84749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06" r:id="rId12"/>
    <p:sldLayoutId id="2147483818" r:id="rId13"/>
    <p:sldLayoutId id="2147483819" r:id="rId14"/>
    <p:sldLayoutId id="2147483820" r:id="rId15"/>
    <p:sldLayoutId id="2147483821" r:id="rId16"/>
    <p:sldLayoutId id="2147483822" r:id="rId17"/>
    <p:sldLayoutId id="2147483823" r:id="rId18"/>
    <p:sldLayoutId id="2147483824" r:id="rId1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2571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5143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77145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028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41076" indent="-19554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10000"/>
        <a:buFont typeface="Gill Sans" charset="0"/>
        <a:buChar char="•"/>
        <a:defRPr sz="2400" b="1" kern="1200">
          <a:solidFill>
            <a:srgbClr val="595959"/>
          </a:solidFill>
          <a:latin typeface="PF Paperback"/>
          <a:ea typeface="+mn-ea"/>
          <a:cs typeface="PF Paperback"/>
          <a:sym typeface="Gill Sans" charset="0"/>
        </a:defRPr>
      </a:lvl1pPr>
      <a:lvl2pPr marL="505371" indent="-19554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10000"/>
        <a:buFont typeface="Gill Sans" charset="0"/>
        <a:buChar char="•"/>
        <a:defRPr sz="2000" b="1" kern="1200">
          <a:solidFill>
            <a:srgbClr val="7F7F7F"/>
          </a:solidFill>
          <a:latin typeface="PF Paperback"/>
          <a:ea typeface="+mn-ea"/>
          <a:cs typeface="PF Paperback"/>
          <a:sym typeface="Gill Sans" charset="0"/>
        </a:defRPr>
      </a:lvl2pPr>
      <a:lvl3pPr marL="971456" indent="-19554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10000"/>
        <a:buFont typeface="Gill Sans" charset="0"/>
        <a:buChar char="•"/>
        <a:defRPr sz="1600" b="1" kern="1200">
          <a:solidFill>
            <a:srgbClr val="7D7D7D"/>
          </a:solidFill>
          <a:latin typeface="PF Paperback"/>
          <a:ea typeface="+mn-ea"/>
          <a:cs typeface="PF Paperback"/>
          <a:sym typeface="Gill Sans" charset="0"/>
        </a:defRPr>
      </a:lvl3pPr>
      <a:lvl4pPr marL="1221463" indent="-195541" algn="l" rtl="0" eaLnBrk="0" fontAlgn="base" hangingPunct="0">
        <a:spcBef>
          <a:spcPts val="338"/>
        </a:spcBef>
        <a:spcAft>
          <a:spcPct val="0"/>
        </a:spcAft>
        <a:buSzPct val="110000"/>
        <a:buFont typeface="Gill Sans" charset="0"/>
        <a:buChar char="•"/>
        <a:defRPr sz="1600" kern="1200">
          <a:solidFill>
            <a:srgbClr val="818181"/>
          </a:solidFill>
          <a:latin typeface="Arial"/>
          <a:ea typeface="ＭＳ Ｐゴシック" charset="0"/>
          <a:cs typeface="Arial"/>
          <a:sym typeface="Gill Sans" charset="0"/>
        </a:defRPr>
      </a:lvl4pPr>
      <a:lvl5pPr marL="1471470" indent="-195541" algn="l" rtl="0" eaLnBrk="0" fontAlgn="base" hangingPunct="0">
        <a:spcBef>
          <a:spcPts val="338"/>
        </a:spcBef>
        <a:spcAft>
          <a:spcPct val="0"/>
        </a:spcAft>
        <a:buSzPct val="110000"/>
        <a:buFont typeface="Gill Sans" charset="0"/>
        <a:buChar char="•"/>
        <a:defRPr sz="1600" kern="1200">
          <a:solidFill>
            <a:srgbClr val="818181"/>
          </a:solidFill>
          <a:latin typeface="Arial"/>
          <a:ea typeface="Arial" charset="0"/>
          <a:cs typeface="Arial"/>
          <a:sym typeface="Gill Sans" charset="0"/>
        </a:defRPr>
      </a:lvl5pPr>
      <a:lvl6pPr marL="1414326" indent="-128576" algn="l" defTabSz="5143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476" indent="-128576" algn="l" defTabSz="5143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627" indent="-128576" algn="l" defTabSz="5143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776" indent="-128576" algn="l" defTabSz="5143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50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0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450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600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751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901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51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201" algn="l" defTabSz="5143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7544" y="2276872"/>
            <a:ext cx="6624736" cy="1458981"/>
          </a:xfrm>
        </p:spPr>
        <p:txBody>
          <a:bodyPr/>
          <a:lstStyle/>
          <a:p>
            <a:r>
              <a:rPr lang="en-GB" sz="6000" b="0" dirty="0" smtClean="0">
                <a:solidFill>
                  <a:srgbClr val="18D2F6"/>
                </a:solidFill>
                <a:latin typeface="Calibri"/>
                <a:cs typeface="Calibri"/>
              </a:rPr>
              <a:t>Science. Set Free. </a:t>
            </a:r>
            <a:endParaRPr lang="en-GB" sz="6000" b="0" dirty="0">
              <a:solidFill>
                <a:srgbClr val="18D2F6"/>
              </a:solidFill>
              <a:latin typeface="Calibri"/>
              <a:cs typeface="Calibri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-30076" y="4293096"/>
            <a:ext cx="8136904" cy="1728192"/>
          </a:xfrm>
        </p:spPr>
        <p:txBody>
          <a:bodyPr anchor="t"/>
          <a:lstStyle/>
          <a:p>
            <a:r>
              <a:rPr lang="en-GB" sz="4000" b="0" dirty="0" smtClean="0">
                <a:solidFill>
                  <a:srgbClr val="2874F6"/>
                </a:solidFill>
                <a:latin typeface="Calibri"/>
                <a:cs typeface="Calibri"/>
              </a:rPr>
              <a:t>Research results. Linked. </a:t>
            </a:r>
            <a:endParaRPr lang="en-GB" sz="4000" b="0" dirty="0">
              <a:solidFill>
                <a:srgbClr val="2874F6"/>
              </a:solidFill>
              <a:latin typeface="Calibri"/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10E0A15-0809-7A4F-9EDC-DE63055240F2}" type="slidenum">
              <a:rPr lang="en-GB" smtClean="0">
                <a:latin typeface="Calibri"/>
                <a:cs typeface="Calibri"/>
              </a:rPr>
              <a:pPr>
                <a:defRPr/>
              </a:pPr>
              <a:t>1</a:t>
            </a:fld>
            <a:endParaRPr lang="en-GB" dirty="0">
              <a:latin typeface="Calibri"/>
              <a:cs typeface="Calibri"/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611560" y="764704"/>
            <a:ext cx="6732240" cy="145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8572" tIns="28572" rIns="28572" bIns="28572" numCol="1" anchor="b" anchorCtr="0" compatLnSpc="1">
            <a:prstTxWarp prst="textNoShape">
              <a:avLst/>
            </a:prstTxWarp>
            <a:noAutofit/>
          </a:bodyPr>
          <a:lstStyle>
            <a:lvl1pPr marL="150004" indent="0"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10000"/>
              <a:buFont typeface="Gill Sans" charset="0"/>
              <a:buNone/>
              <a:defRPr sz="5000" b="1" kern="1200" baseline="0">
                <a:solidFill>
                  <a:srgbClr val="646464"/>
                </a:solidFill>
                <a:latin typeface="PF Paperback Light"/>
                <a:ea typeface="+mn-ea"/>
                <a:cs typeface="PF Paperback Light"/>
                <a:sym typeface="Gill Sans" charset="0"/>
              </a:defRPr>
            </a:lvl1pPr>
            <a:lvl2pPr marL="505371" indent="-19554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2000" b="1" kern="1200">
                <a:solidFill>
                  <a:srgbClr val="7F7F7F"/>
                </a:solidFill>
                <a:latin typeface="PF Paperback"/>
                <a:ea typeface="+mn-ea"/>
                <a:cs typeface="PF Paperback"/>
                <a:sym typeface="Gill Sans" charset="0"/>
              </a:defRPr>
            </a:lvl2pPr>
            <a:lvl3pPr marL="971456" indent="-19554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1600" b="1" kern="1200">
                <a:solidFill>
                  <a:srgbClr val="7D7D7D"/>
                </a:solidFill>
                <a:latin typeface="PF Paperback"/>
                <a:ea typeface="+mn-ea"/>
                <a:cs typeface="PF Paperback"/>
                <a:sym typeface="Gill Sans" charset="0"/>
              </a:defRPr>
            </a:lvl3pPr>
            <a:lvl4pPr marL="1221463" indent="-195541" algn="l" rtl="0" eaLnBrk="0" fontAlgn="base" hangingPunct="0">
              <a:spcBef>
                <a:spcPts val="338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1600" kern="1200">
                <a:solidFill>
                  <a:srgbClr val="818181"/>
                </a:solidFill>
                <a:latin typeface="Arial"/>
                <a:ea typeface="ＭＳ Ｐゴシック" charset="0"/>
                <a:cs typeface="Arial"/>
                <a:sym typeface="Gill Sans" charset="0"/>
              </a:defRPr>
            </a:lvl4pPr>
            <a:lvl5pPr marL="1471470" indent="-195541" algn="l" rtl="0" eaLnBrk="0" fontAlgn="base" hangingPunct="0">
              <a:spcBef>
                <a:spcPts val="338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1600" kern="1200">
                <a:solidFill>
                  <a:srgbClr val="818181"/>
                </a:solidFill>
                <a:latin typeface="Arial"/>
                <a:ea typeface="Arial" charset="0"/>
                <a:cs typeface="Arial"/>
                <a:sym typeface="Gill Sans" charset="0"/>
              </a:defRPr>
            </a:lvl5pPr>
            <a:lvl6pPr marL="1414326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476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627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776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0" dirty="0" smtClean="0">
                <a:solidFill>
                  <a:srgbClr val="7F7F7F"/>
                </a:solidFill>
                <a:latin typeface="Calibri"/>
                <a:cs typeface="Calibri"/>
              </a:rPr>
              <a:t>Open. Share. Re-use.</a:t>
            </a:r>
            <a:endParaRPr lang="en-GB" sz="4000" b="0" dirty="0">
              <a:solidFill>
                <a:srgbClr val="7F7F7F"/>
              </a:solidFill>
              <a:latin typeface="Calibri"/>
              <a:cs typeface="Calibri"/>
            </a:endParaRPr>
          </a:p>
        </p:txBody>
      </p:sp>
      <p:pic>
        <p:nvPicPr>
          <p:cNvPr id="15" name="Picture 14" descr="Logo_inage+tex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902" y="4869160"/>
            <a:ext cx="2526554" cy="194421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6516216" y="3212956"/>
            <a:ext cx="360054" cy="360060"/>
          </a:xfrm>
          <a:prstGeom prst="rect">
            <a:avLst/>
          </a:prstGeom>
          <a:solidFill>
            <a:srgbClr val="18D2F6"/>
          </a:solidFill>
          <a:ln w="25400" cap="flat" cmpd="sng" algn="ctr">
            <a:solidFill>
              <a:srgbClr val="18D2F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ヒラギノ角ゴ ProN W3" charset="0"/>
              <a:cs typeface="Calibri"/>
              <a:sym typeface="Gill Sans" charset="0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 bwMode="auto">
          <a:xfrm>
            <a:off x="7380312" y="-243408"/>
            <a:ext cx="1835696" cy="145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8572" tIns="28572" rIns="28572" bIns="28572" numCol="1" anchor="b" anchorCtr="0" compatLnSpc="1">
            <a:prstTxWarp prst="textNoShape">
              <a:avLst/>
            </a:prstTxWarp>
            <a:noAutofit/>
          </a:bodyPr>
          <a:lstStyle>
            <a:lvl1pPr marL="150004" indent="0"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10000"/>
              <a:buFont typeface="Gill Sans" charset="0"/>
              <a:buNone/>
              <a:defRPr sz="5000" b="1" kern="1200" baseline="0">
                <a:solidFill>
                  <a:srgbClr val="646464"/>
                </a:solidFill>
                <a:latin typeface="PF Paperback Light"/>
                <a:ea typeface="+mn-ea"/>
                <a:cs typeface="PF Paperback Light"/>
                <a:sym typeface="Gill Sans" charset="0"/>
              </a:defRPr>
            </a:lvl1pPr>
            <a:lvl2pPr marL="505371" indent="-19554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2000" b="1" kern="1200">
                <a:solidFill>
                  <a:srgbClr val="7F7F7F"/>
                </a:solidFill>
                <a:latin typeface="PF Paperback"/>
                <a:ea typeface="+mn-ea"/>
                <a:cs typeface="PF Paperback"/>
                <a:sym typeface="Gill Sans" charset="0"/>
              </a:defRPr>
            </a:lvl2pPr>
            <a:lvl3pPr marL="971456" indent="-19554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1600" b="1" kern="1200">
                <a:solidFill>
                  <a:srgbClr val="7D7D7D"/>
                </a:solidFill>
                <a:latin typeface="PF Paperback"/>
                <a:ea typeface="+mn-ea"/>
                <a:cs typeface="PF Paperback"/>
                <a:sym typeface="Gill Sans" charset="0"/>
              </a:defRPr>
            </a:lvl3pPr>
            <a:lvl4pPr marL="1221463" indent="-195541" algn="l" rtl="0" eaLnBrk="0" fontAlgn="base" hangingPunct="0">
              <a:spcBef>
                <a:spcPts val="338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1600" kern="1200">
                <a:solidFill>
                  <a:srgbClr val="818181"/>
                </a:solidFill>
                <a:latin typeface="Arial"/>
                <a:ea typeface="ＭＳ Ｐゴシック" charset="0"/>
                <a:cs typeface="Arial"/>
                <a:sym typeface="Gill Sans" charset="0"/>
              </a:defRPr>
            </a:lvl4pPr>
            <a:lvl5pPr marL="1471470" indent="-195541" algn="l" rtl="0" eaLnBrk="0" fontAlgn="base" hangingPunct="0">
              <a:spcBef>
                <a:spcPts val="338"/>
              </a:spcBef>
              <a:spcAft>
                <a:spcPct val="0"/>
              </a:spcAft>
              <a:buSzPct val="110000"/>
              <a:buFont typeface="Gill Sans" charset="0"/>
              <a:buChar char="•"/>
              <a:defRPr sz="1600" kern="1200">
                <a:solidFill>
                  <a:srgbClr val="818181"/>
                </a:solidFill>
                <a:latin typeface="Arial"/>
                <a:ea typeface="Arial" charset="0"/>
                <a:cs typeface="Arial"/>
                <a:sym typeface="Gill Sans" charset="0"/>
              </a:defRPr>
            </a:lvl5pPr>
            <a:lvl6pPr marL="1414326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476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627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776" indent="-128576" algn="l" defTabSz="5143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b="0" kern="1400" spc="380" dirty="0" smtClean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Scientific</a:t>
            </a:r>
          </a:p>
          <a:p>
            <a:pPr algn="just"/>
            <a:r>
              <a:rPr lang="en-GB" sz="1800" b="0" spc="100" dirty="0" smtClean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Information </a:t>
            </a:r>
          </a:p>
          <a:p>
            <a:pPr algn="just"/>
            <a:r>
              <a:rPr lang="en-GB" sz="1800" b="0" spc="-40" dirty="0" smtClean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Infrastructure</a:t>
            </a:r>
            <a:endParaRPr lang="en-GB" sz="1800" b="0" spc="-4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17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s">
  <a:themeElements>
    <a:clrScheme name="Custom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163081"/>
      </a:accent2>
      <a:accent3>
        <a:srgbClr val="E2751D"/>
      </a:accent3>
      <a:accent4>
        <a:srgbClr val="4D4E50"/>
      </a:accent4>
      <a:accent5>
        <a:srgbClr val="7EB606"/>
      </a:accent5>
      <a:accent6>
        <a:srgbClr val="6B0101"/>
      </a:accent6>
      <a:hlink>
        <a:srgbClr val="7030A0"/>
      </a:hlink>
      <a:folHlink>
        <a:srgbClr val="00B0F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Pages>0</Pages>
  <Words>22</Words>
  <Characters>0</Characters>
  <Application>Microsoft Macintosh PowerPoint</Application>
  <PresentationFormat>On-screen Show (4:3)</PresentationFormat>
  <Lines>0</Lines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Bullets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Title</dc:title>
  <dc:creator>GIANNIS</dc:creator>
  <cp:lastModifiedBy>Natalia Manola</cp:lastModifiedBy>
  <cp:revision>541</cp:revision>
  <dcterms:modified xsi:type="dcterms:W3CDTF">2013-03-05T11:02:02Z</dcterms:modified>
</cp:coreProperties>
</file>