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9"/>
  </p:notesMasterIdLst>
  <p:sldIdLst>
    <p:sldId id="655" r:id="rId4"/>
    <p:sldId id="736" r:id="rId5"/>
    <p:sldId id="767" r:id="rId6"/>
    <p:sldId id="764" r:id="rId7"/>
    <p:sldId id="761" r:id="rId8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00" autoAdjust="0"/>
    <p:restoredTop sz="89593" autoAdjust="0"/>
  </p:normalViewPr>
  <p:slideViewPr>
    <p:cSldViewPr>
      <p:cViewPr varScale="1">
        <p:scale>
          <a:sx n="71" d="100"/>
          <a:sy n="71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10/25/2012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3646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 dirty="0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17599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3745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 dirty="0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259557"/>
            <a:ext cx="6840538" cy="865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032448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7668344" cy="1470025"/>
          </a:xfrm>
        </p:spPr>
        <p:txBody>
          <a:bodyPr/>
          <a:lstStyle/>
          <a:p>
            <a:r>
              <a:rPr lang="en-GB" sz="3600" dirty="0" smtClean="0"/>
              <a:t>JRA1 Accounting Status Update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933056"/>
            <a:ext cx="6552728" cy="1343000"/>
          </a:xfrm>
        </p:spPr>
        <p:txBody>
          <a:bodyPr/>
          <a:lstStyle/>
          <a:p>
            <a:r>
              <a:rPr lang="en-GB" sz="2400" dirty="0" smtClean="0"/>
              <a:t>John Gordon, Alison Packer, Will Rogers</a:t>
            </a:r>
          </a:p>
          <a:p>
            <a:r>
              <a:rPr lang="en-GB" sz="2400" dirty="0" smtClean="0"/>
              <a:t>STFC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5154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357"/>
    </mc:Choice>
    <mc:Fallback>
      <p:transition spd="slow" advTm="235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CPU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GB" dirty="0" smtClean="0"/>
              <a:t>Additional external Clients migrated to using new APEL System (INFN/DGAS, NDGF, CH </a:t>
            </a:r>
            <a:r>
              <a:rPr lang="en-GB" sz="2400" dirty="0" smtClean="0"/>
              <a:t>(sites are UNIBE-LHEP, UNIBE-ID &amp;  UNIGE-DPNC)/</a:t>
            </a:r>
            <a:r>
              <a:rPr lang="en-GB" dirty="0" smtClean="0"/>
              <a:t>SGAS)</a:t>
            </a:r>
          </a:p>
          <a:p>
            <a:pPr lvl="1"/>
            <a:r>
              <a:rPr lang="en-GB" dirty="0" smtClean="0"/>
              <a:t>IGE/GridSAFE – successfully tested sending records to new APEL system test server</a:t>
            </a:r>
          </a:p>
          <a:p>
            <a:pPr lvl="1"/>
            <a:r>
              <a:rPr lang="en-GB" dirty="0" smtClean="0"/>
              <a:t>CAR (Compute Accounting Record)  XML format can now also be received by SSM and loaded, in addition to the APEL message format</a:t>
            </a:r>
          </a:p>
          <a:p>
            <a:pPr lvl="1"/>
            <a:r>
              <a:rPr lang="en-GB" dirty="0" smtClean="0"/>
              <a:t>Packages required for regional APEL server defined</a:t>
            </a:r>
          </a:p>
          <a:p>
            <a:pPr lvl="1"/>
            <a:r>
              <a:rPr lang="en-GB" dirty="0" smtClean="0"/>
              <a:t>Sites who were not publishing UserDNs have started republishing data for the last year – this requires additional effort to coordinate</a:t>
            </a:r>
          </a:p>
          <a:p>
            <a:endParaRPr lang="en-GB" sz="36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Cloud</a:t>
            </a:r>
            <a:r>
              <a:rPr lang="en-GB" dirty="0" smtClean="0"/>
              <a:t> – 7 clients sending records (OpenNebula &amp; Openstack) to EGI Testbed </a:t>
            </a:r>
          </a:p>
          <a:p>
            <a:r>
              <a:rPr lang="en-GB" b="1" dirty="0" smtClean="0"/>
              <a:t>Storage </a:t>
            </a:r>
            <a:r>
              <a:rPr lang="en-GB" dirty="0" smtClean="0"/>
              <a:t>– Test database in place, SSM and record loader running.  Tested with sample records</a:t>
            </a:r>
          </a:p>
          <a:p>
            <a:r>
              <a:rPr lang="en-GB" b="1" dirty="0" smtClean="0"/>
              <a:t>Parallel jobs</a:t>
            </a:r>
            <a:r>
              <a:rPr lang="en-GB" dirty="0" smtClean="0"/>
              <a:t> – data collection agreed, defined in CAR and code used by DGAS to collect data from batch logs received for comparison and reviewed</a:t>
            </a:r>
            <a:endParaRPr lang="en-GB" b="1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CPU Accounting – next quarter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353300" cy="475252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GB" dirty="0" smtClean="0"/>
              <a:t>Migrate IN2P3 to new APEL server</a:t>
            </a:r>
          </a:p>
          <a:p>
            <a:pPr lvl="1"/>
            <a:r>
              <a:rPr lang="en-GB" dirty="0" smtClean="0"/>
              <a:t>Database schema improvements will be implemented</a:t>
            </a:r>
          </a:p>
          <a:p>
            <a:pPr lvl="1"/>
            <a:r>
              <a:rPr lang="en-GB" dirty="0" smtClean="0"/>
              <a:t>Regional APEL server coding will be completed and packaged for testing to begin at STFC and Hannover</a:t>
            </a:r>
          </a:p>
          <a:p>
            <a:pPr lvl="1"/>
            <a:r>
              <a:rPr lang="en-GB" dirty="0" smtClean="0"/>
              <a:t>Continue coordinating republishing effort from sites who did not publish UserDNs</a:t>
            </a:r>
          </a:p>
          <a:p>
            <a:pPr lvl="1"/>
            <a:r>
              <a:rPr lang="en-GB" dirty="0" smtClean="0"/>
              <a:t>Continue work with external clients publishing to new server (UNICORE, EDGI, GridSAFE, MAPPER etc. as requested)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Other Accounting – next quarter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GB" dirty="0" smtClean="0"/>
          </a:p>
          <a:p>
            <a:r>
              <a:rPr lang="en-GB" b="1" dirty="0" smtClean="0"/>
              <a:t>Cloud</a:t>
            </a:r>
            <a:r>
              <a:rPr lang="en-GB" dirty="0" smtClean="0"/>
              <a:t> </a:t>
            </a:r>
            <a:r>
              <a:rPr lang="en-GB" dirty="0" smtClean="0"/>
              <a:t>– </a:t>
            </a:r>
            <a:r>
              <a:rPr lang="en-GB" dirty="0" smtClean="0"/>
              <a:t>test setup of SSM sending records from STFC to </a:t>
            </a:r>
            <a:r>
              <a:rPr lang="en-GB" dirty="0" smtClean="0"/>
              <a:t>CESGA</a:t>
            </a:r>
          </a:p>
          <a:p>
            <a:pPr lvl="1">
              <a:buNone/>
            </a:pPr>
            <a:endParaRPr lang="en-GB" b="1" dirty="0" smtClean="0"/>
          </a:p>
          <a:p>
            <a:r>
              <a:rPr lang="en-GB" b="1" dirty="0" smtClean="0"/>
              <a:t>Storage - </a:t>
            </a:r>
            <a:r>
              <a:rPr lang="en-GB" dirty="0" smtClean="0"/>
              <a:t>test </a:t>
            </a:r>
            <a:r>
              <a:rPr lang="en-GB" dirty="0" smtClean="0"/>
              <a:t>receiving StAR from </a:t>
            </a:r>
            <a:r>
              <a:rPr lang="en-GB" dirty="0" err="1" smtClean="0"/>
              <a:t>dcache</a:t>
            </a:r>
            <a:r>
              <a:rPr lang="en-GB" dirty="0" smtClean="0"/>
              <a:t>/</a:t>
            </a:r>
            <a:r>
              <a:rPr lang="en-GB" dirty="0" err="1" smtClean="0"/>
              <a:t>StoRM</a:t>
            </a:r>
            <a:r>
              <a:rPr lang="en-GB" dirty="0" smtClean="0"/>
              <a:t>/DPM</a:t>
            </a:r>
          </a:p>
          <a:p>
            <a:pPr lvl="1"/>
            <a:endParaRPr lang="en-GB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900" b="1" dirty="0" smtClean="0"/>
              <a:t>Parallel Jobs</a:t>
            </a:r>
            <a:r>
              <a:rPr lang="en-GB" sz="2900" dirty="0" smtClean="0"/>
              <a:t> - client record data processing and visualisation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Inspire JRA1 Meeting 25-OCT-2012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16572</TotalTime>
  <Words>292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EGI-InSPIRE 2</vt:lpstr>
      <vt:lpstr>EG-InSPIRE</vt:lpstr>
      <vt:lpstr>1_EG-InSPIRE</vt:lpstr>
      <vt:lpstr>JRA1 Accounting Status Update</vt:lpstr>
      <vt:lpstr>CPU Accounting</vt:lpstr>
      <vt:lpstr>Other Accounting</vt:lpstr>
      <vt:lpstr>CPU Accounting – next quarter</vt:lpstr>
      <vt:lpstr>Other Accounting – next quarter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mge83456</cp:lastModifiedBy>
  <cp:revision>593</cp:revision>
  <cp:lastPrinted>2012-06-11T14:39:30Z</cp:lastPrinted>
  <dcterms:created xsi:type="dcterms:W3CDTF">2010-09-03T12:01:03Z</dcterms:created>
  <dcterms:modified xsi:type="dcterms:W3CDTF">2012-10-25T07:48:47Z</dcterms:modified>
</cp:coreProperties>
</file>