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8A1421-8550-487E-BB2B-856B6CEA57A5}" type="datetimeFigureOut">
              <a:rPr lang="en-US"/>
              <a:pPr/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EC241C-E055-4E32-9075-0B8E95474D6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8FA622-98F2-4E8A-AA7C-B3730395412E}" type="datetime1">
              <a:rPr lang="en-US"/>
              <a:pPr/>
              <a:t>1/18/2013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F6F6C08-F6FB-475D-99EE-5762D2AC346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F4286-27CB-42F2-811E-7A81A0788999}" type="datetimeFigureOut">
              <a:rPr lang="en-US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8570D-4FC2-43F4-9828-37CE6ACC82C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FB903-E505-412D-9964-98476B647273}" type="datetimeFigureOut">
              <a:rPr lang="en-US"/>
              <a:pPr/>
              <a:t>1/18/2013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D963A-5100-4C3A-B7CB-D0DDC6E88DE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537BC1FB-FC0F-4E6B-84C2-D8306E3C38D0}" type="datetimeFigureOut">
              <a:rPr lang="en-US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105B9313-4E7C-4A8C-98C7-EE0448F88F7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guest/Ticket/Display.html?id=47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guest/Ticket/Display.html?id=43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GGUS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Roadmap for 2013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4F721D4-F9B3-45BA-A9EE-770AC918DC5B}" type="datetime1">
              <a:rPr lang="en-US" sz="1200">
                <a:solidFill>
                  <a:schemeClr val="bg1"/>
                </a:solidFill>
              </a:rPr>
              <a:pPr eaLnBrk="1" hangingPunct="1"/>
              <a:t>1/18/2013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 smtClean="0">
                <a:solidFill>
                  <a:schemeClr val="bg1"/>
                </a:solidFill>
              </a:rPr>
              <a:t>Guenter Grein, Helmut Dres</a:t>
            </a:r>
            <a:endParaRPr lang="de-DE" sz="1200" dirty="0" smtClean="0">
              <a:solidFill>
                <a:schemeClr val="bg1"/>
              </a:solidFill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006F9FF-8FFB-4AF3-851F-BE15439B2279}" type="slidenum">
              <a:rPr lang="en-US" sz="1200">
                <a:solidFill>
                  <a:schemeClr val="bg1"/>
                </a:solidFill>
              </a:rPr>
              <a:pPr eaLnBrk="1" hangingPunct="1"/>
              <a:t>1</a:t>
            </a:fld>
            <a:endParaRPr 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ea typeface="ＭＳ Ｐゴシック" pitchFamily="34" charset="-128"/>
              </a:rPr>
              <a:t>GGUS Roadmap 2013</a:t>
            </a: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de-DE" dirty="0" smtClean="0">
                <a:ea typeface="ＭＳ Ｐゴシック" pitchFamily="34" charset="-128"/>
              </a:rPr>
              <a:t>GGUS Report Generator</a:t>
            </a:r>
          </a:p>
          <a:p>
            <a:pPr lvl="1" eaLnBrk="1" hangingPunct="1"/>
            <a:r>
              <a:rPr lang="de-DE" dirty="0" smtClean="0">
                <a:ea typeface="ＭＳ Ｐゴシック" pitchFamily="34" charset="-128"/>
              </a:rPr>
              <a:t>Minor </a:t>
            </a:r>
            <a:r>
              <a:rPr lang="de-DE" dirty="0" err="1" smtClean="0">
                <a:ea typeface="ＭＳ Ｐゴシック" pitchFamily="34" charset="-128"/>
              </a:rPr>
              <a:t>changes</a:t>
            </a:r>
            <a:r>
              <a:rPr lang="de-DE" dirty="0" smtClean="0">
                <a:ea typeface="ＭＳ Ｐゴシック" pitchFamily="34" charset="-128"/>
              </a:rPr>
              <a:t> in GUI</a:t>
            </a:r>
          </a:p>
          <a:p>
            <a:pPr lvl="1" eaLnBrk="1" hangingPunct="1"/>
            <a:r>
              <a:rPr lang="de-DE" dirty="0" err="1" smtClean="0">
                <a:ea typeface="ＭＳ Ｐゴシック" pitchFamily="34" charset="-128"/>
              </a:rPr>
              <a:t>Implement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report</a:t>
            </a:r>
            <a:r>
              <a:rPr lang="de-DE" dirty="0" smtClean="0">
                <a:ea typeface="ＭＳ Ｐゴシック" pitchFamily="34" charset="-128"/>
              </a:rPr>
              <a:t> ETA </a:t>
            </a:r>
            <a:r>
              <a:rPr lang="de-DE" dirty="0" err="1" smtClean="0">
                <a:ea typeface="ＭＳ Ｐゴシック" pitchFamily="34" charset="-128"/>
              </a:rPr>
              <a:t>accuracy</a:t>
            </a:r>
            <a:endParaRPr lang="de-DE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sz="2600" dirty="0" smtClean="0">
                <a:ea typeface="ＭＳ Ｐゴシック" pitchFamily="34" charset="-128"/>
                <a:hlinkClick r:id="rId2"/>
              </a:rPr>
              <a:t>https</a:t>
            </a:r>
            <a:r>
              <a:rPr lang="de-DE" sz="2600" dirty="0">
                <a:ea typeface="ＭＳ Ｐゴシック" pitchFamily="34" charset="-128"/>
                <a:hlinkClick r:id="rId2"/>
              </a:rPr>
              <a:t>://</a:t>
            </a:r>
            <a:r>
              <a:rPr lang="de-DE" sz="2600" dirty="0" smtClean="0">
                <a:ea typeface="ＭＳ Ｐゴシック" pitchFamily="34" charset="-128"/>
                <a:hlinkClick r:id="rId2"/>
              </a:rPr>
              <a:t>rt.egi.eu/guest/Ticket/Display.html?id=4752</a:t>
            </a:r>
            <a:endParaRPr lang="de-DE" sz="2600" dirty="0" smtClean="0">
              <a:ea typeface="ＭＳ Ｐゴシック" pitchFamily="34" charset="-128"/>
            </a:endParaRPr>
          </a:p>
          <a:p>
            <a:pPr eaLnBrk="1" hangingPunct="1"/>
            <a:r>
              <a:rPr lang="de-DE" dirty="0" smtClean="0">
                <a:ea typeface="ＭＳ Ｐゴシック" pitchFamily="34" charset="-128"/>
              </a:rPr>
              <a:t>VOMS </a:t>
            </a:r>
            <a:r>
              <a:rPr lang="de-DE" dirty="0" err="1" smtClean="0">
                <a:ea typeface="ＭＳ Ｐゴシック" pitchFamily="34" charset="-128"/>
              </a:rPr>
              <a:t>synchronization</a:t>
            </a:r>
            <a:endParaRPr lang="de-DE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dirty="0" err="1" smtClean="0">
                <a:ea typeface="ＭＳ Ｐゴシック" pitchFamily="34" charset="-128"/>
              </a:rPr>
              <a:t>Restructuring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process</a:t>
            </a:r>
            <a:r>
              <a:rPr lang="de-DE" dirty="0" smtClean="0">
                <a:ea typeface="ＭＳ Ｐゴシック" pitchFamily="34" charset="-128"/>
              </a:rPr>
              <a:t> for </a:t>
            </a:r>
            <a:r>
              <a:rPr lang="de-DE" dirty="0" err="1" smtClean="0">
                <a:ea typeface="ＭＳ Ｐゴシック" pitchFamily="34" charset="-128"/>
              </a:rPr>
              <a:t>becoming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fail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safe</a:t>
            </a:r>
            <a:endParaRPr lang="de-DE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sz="2500" dirty="0">
                <a:ea typeface="ＭＳ Ｐゴシック" pitchFamily="34" charset="-128"/>
              </a:rPr>
              <a:t>https://savannah.cern.ch/support/index.php?133063</a:t>
            </a:r>
            <a:endParaRPr lang="de-DE" sz="2500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7D0C3CF-1FC7-44FC-85D3-1B3C4F9288AC}" type="datetime1">
              <a:rPr lang="en-US" sz="1200">
                <a:solidFill>
                  <a:schemeClr val="bg1"/>
                </a:solidFill>
              </a:rPr>
              <a:pPr eaLnBrk="1" hangingPunct="1"/>
              <a:t>1/18/2013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 smtClean="0">
                <a:solidFill>
                  <a:schemeClr val="bg1"/>
                </a:solidFill>
              </a:rPr>
              <a:t>Guenter Grein, Helmut Dres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 smtClean="0">
                <a:solidFill>
                  <a:schemeClr val="bg1"/>
                </a:solidFill>
              </a:rPr>
              <a:t>OMB </a:t>
            </a:r>
            <a:r>
              <a:rPr lang="de-DE" sz="1200" dirty="0">
                <a:solidFill>
                  <a:schemeClr val="bg1"/>
                </a:solidFill>
              </a:rPr>
              <a:t>2013-01-22 </a:t>
            </a:r>
            <a:endParaRPr lang="de-DE" sz="1200" dirty="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538B6A-9C32-4D98-AF1A-961CDF5EA337}" type="slidenum">
              <a:rPr lang="en-US" sz="1200">
                <a:solidFill>
                  <a:schemeClr val="bg1"/>
                </a:solidFill>
              </a:rPr>
              <a:pPr eaLnBrk="1" hangingPunct="1"/>
              <a:t>2</a:t>
            </a:fld>
            <a:endParaRPr 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ea typeface="ＭＳ Ｐゴシック" pitchFamily="34" charset="-128"/>
              </a:rPr>
              <a:t>GGUS Roadmap 2013</a:t>
            </a: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de-DE" dirty="0" smtClean="0">
                <a:ea typeface="ＭＳ Ｐゴシック" pitchFamily="34" charset="-128"/>
              </a:rPr>
              <a:t>Interfaces </a:t>
            </a:r>
            <a:r>
              <a:rPr lang="de-DE" dirty="0" err="1" smtClean="0">
                <a:ea typeface="ＭＳ Ｐゴシック" pitchFamily="34" charset="-128"/>
              </a:rPr>
              <a:t>with</a:t>
            </a:r>
            <a:r>
              <a:rPr lang="de-DE" dirty="0" smtClean="0">
                <a:ea typeface="ＭＳ Ｐゴシック" pitchFamily="34" charset="-128"/>
              </a:rPr>
              <a:t> other </a:t>
            </a:r>
            <a:r>
              <a:rPr lang="de-DE" dirty="0" err="1" smtClean="0">
                <a:ea typeface="ＭＳ Ｐゴシック" pitchFamily="34" charset="-128"/>
              </a:rPr>
              <a:t>ticketing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systems</a:t>
            </a:r>
            <a:endParaRPr lang="de-DE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dirty="0" smtClean="0">
                <a:ea typeface="ＭＳ Ｐゴシック" pitchFamily="34" charset="-128"/>
              </a:rPr>
              <a:t>PRACE/MAPPER</a:t>
            </a:r>
          </a:p>
          <a:p>
            <a:pPr lvl="1" eaLnBrk="1" hangingPunct="1"/>
            <a:r>
              <a:rPr lang="de-DE" dirty="0" smtClean="0">
                <a:ea typeface="ＭＳ Ｐゴシック" pitchFamily="34" charset="-128"/>
              </a:rPr>
              <a:t>DANTE</a:t>
            </a:r>
          </a:p>
          <a:p>
            <a:pPr lvl="1" eaLnBrk="1" hangingPunct="1"/>
            <a:r>
              <a:rPr lang="de-DE" dirty="0" smtClean="0">
                <a:ea typeface="ＭＳ Ｐゴシック" pitchFamily="34" charset="-128"/>
              </a:rPr>
              <a:t>IBERGRID</a:t>
            </a:r>
          </a:p>
          <a:p>
            <a:pPr eaLnBrk="1" hangingPunct="1"/>
            <a:r>
              <a:rPr lang="de-DE" dirty="0" smtClean="0">
                <a:ea typeface="ＭＳ Ｐゴシック" pitchFamily="34" charset="-128"/>
              </a:rPr>
              <a:t>Alarm </a:t>
            </a:r>
            <a:r>
              <a:rPr lang="de-DE" dirty="0" err="1" smtClean="0">
                <a:ea typeface="ＭＳ Ｐゴシック" pitchFamily="34" charset="-128"/>
              </a:rPr>
              <a:t>process</a:t>
            </a:r>
            <a:r>
              <a:rPr lang="de-DE" dirty="0" smtClean="0">
                <a:ea typeface="ＭＳ Ｐゴシック" pitchFamily="34" charset="-128"/>
              </a:rPr>
              <a:t> for operations </a:t>
            </a:r>
            <a:r>
              <a:rPr lang="de-DE" dirty="0" err="1" smtClean="0">
                <a:ea typeface="ＭＳ Ｐゴシック" pitchFamily="34" charset="-128"/>
              </a:rPr>
              <a:t>tools</a:t>
            </a:r>
            <a:endParaRPr lang="de-DE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dirty="0" err="1" smtClean="0">
                <a:ea typeface="ＭＳ Ｐゴシック" pitchFamily="34" charset="-128"/>
              </a:rPr>
              <a:t>Implement</a:t>
            </a:r>
            <a:r>
              <a:rPr lang="de-DE" dirty="0" smtClean="0">
                <a:ea typeface="ＭＳ Ｐゴシック" pitchFamily="34" charset="-128"/>
              </a:rPr>
              <a:t> an </a:t>
            </a:r>
            <a:r>
              <a:rPr lang="de-DE" dirty="0" err="1" smtClean="0">
                <a:ea typeface="ＭＳ Ｐゴシック" pitchFamily="34" charset="-128"/>
              </a:rPr>
              <a:t>alarm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process</a:t>
            </a:r>
            <a:r>
              <a:rPr lang="de-DE" dirty="0" smtClean="0">
                <a:ea typeface="ＭＳ Ｐゴシック" pitchFamily="34" charset="-128"/>
              </a:rPr>
              <a:t> for EGI </a:t>
            </a:r>
            <a:r>
              <a:rPr lang="de-DE" dirty="0" err="1" smtClean="0">
                <a:ea typeface="ＭＳ Ｐゴシック" pitchFamily="34" charset="-128"/>
              </a:rPr>
              <a:t>central</a:t>
            </a:r>
            <a:r>
              <a:rPr lang="de-DE" dirty="0" smtClean="0">
                <a:ea typeface="ＭＳ Ｐゴシック" pitchFamily="34" charset="-128"/>
              </a:rPr>
              <a:t> operations </a:t>
            </a:r>
            <a:r>
              <a:rPr lang="de-DE" dirty="0" err="1" smtClean="0">
                <a:ea typeface="ＭＳ Ｐゴシック" pitchFamily="34" charset="-128"/>
              </a:rPr>
              <a:t>tools</a:t>
            </a: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7D0C3CF-1FC7-44FC-85D3-1B3C4F9288AC}" type="datetime1">
              <a:rPr lang="en-US" sz="1200">
                <a:solidFill>
                  <a:schemeClr val="bg1"/>
                </a:solidFill>
              </a:rPr>
              <a:pPr eaLnBrk="1" hangingPunct="1"/>
              <a:t>1/18/2013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chemeClr val="bg1"/>
                </a:solidFill>
              </a:rPr>
              <a:t>Guenter Grein, Helmut Dres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chemeClr val="bg1"/>
                </a:solidFill>
              </a:rPr>
              <a:t>OMB 2013-01-22 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538B6A-9C32-4D98-AF1A-961CDF5EA337}" type="slidenum">
              <a:rPr lang="en-US" sz="1200">
                <a:solidFill>
                  <a:schemeClr val="bg1"/>
                </a:solidFill>
              </a:rPr>
              <a:pPr eaLnBrk="1" hangingPunct="1"/>
              <a:t>3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3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ea typeface="ＭＳ Ｐゴシック" pitchFamily="34" charset="-128"/>
              </a:rPr>
              <a:t>GGUS Roadmap 2013</a:t>
            </a: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de-DE" dirty="0" smtClean="0">
                <a:ea typeface="ＭＳ Ｐゴシック" pitchFamily="34" charset="-128"/>
              </a:rPr>
              <a:t>Integration of CSIRT</a:t>
            </a:r>
          </a:p>
          <a:p>
            <a:pPr lvl="1" eaLnBrk="1" hangingPunct="1"/>
            <a:r>
              <a:rPr lang="de-DE" dirty="0" smtClean="0">
                <a:ea typeface="ＭＳ Ｐゴシック" pitchFamily="34" charset="-128"/>
              </a:rPr>
              <a:t>CSIRT </a:t>
            </a:r>
            <a:r>
              <a:rPr lang="de-DE" dirty="0" err="1" smtClean="0">
                <a:ea typeface="ＭＳ Ｐゴシック" pitchFamily="34" charset="-128"/>
              </a:rPr>
              <a:t>wants</a:t>
            </a:r>
            <a:r>
              <a:rPr lang="de-DE" dirty="0" smtClean="0">
                <a:ea typeface="ＭＳ Ｐゴシック" pitchFamily="34" charset="-128"/>
              </a:rPr>
              <a:t> to </a:t>
            </a:r>
            <a:r>
              <a:rPr lang="de-DE" dirty="0" err="1" smtClean="0">
                <a:ea typeface="ＭＳ Ｐゴシック" pitchFamily="34" charset="-128"/>
              </a:rPr>
              <a:t>use</a:t>
            </a:r>
            <a:r>
              <a:rPr lang="de-DE" dirty="0" smtClean="0">
                <a:ea typeface="ＭＳ Ｐゴシック" pitchFamily="34" charset="-128"/>
              </a:rPr>
              <a:t> GGUS</a:t>
            </a:r>
          </a:p>
          <a:p>
            <a:pPr lvl="1" eaLnBrk="1" hangingPunct="1"/>
            <a:r>
              <a:rPr lang="de-DE" dirty="0" err="1" smtClean="0">
                <a:ea typeface="ＭＳ Ｐゴシック" pitchFamily="34" charset="-128"/>
              </a:rPr>
              <a:t>Requirements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need</a:t>
            </a:r>
            <a:r>
              <a:rPr lang="de-DE" dirty="0" smtClean="0">
                <a:ea typeface="ＭＳ Ｐゴシック" pitchFamily="34" charset="-128"/>
              </a:rPr>
              <a:t> to </a:t>
            </a:r>
            <a:r>
              <a:rPr lang="de-DE" dirty="0" err="1" smtClean="0">
                <a:ea typeface="ＭＳ Ｐゴシック" pitchFamily="34" charset="-128"/>
              </a:rPr>
              <a:t>be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defined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by</a:t>
            </a:r>
            <a:r>
              <a:rPr lang="de-DE" dirty="0" smtClean="0">
                <a:ea typeface="ＭＳ Ｐゴシック" pitchFamily="34" charset="-128"/>
              </a:rPr>
              <a:t> CSIRT team</a:t>
            </a:r>
          </a:p>
          <a:p>
            <a:pPr eaLnBrk="1" hangingPunct="1"/>
            <a:r>
              <a:rPr lang="de-DE" dirty="0" smtClean="0">
                <a:ea typeface="ＭＳ Ｐゴシック" pitchFamily="34" charset="-128"/>
              </a:rPr>
              <a:t>Integration of operations </a:t>
            </a:r>
            <a:r>
              <a:rPr lang="de-DE" dirty="0" err="1" smtClean="0">
                <a:ea typeface="ＭＳ Ｐゴシック" pitchFamily="34" charset="-128"/>
              </a:rPr>
              <a:t>portal</a:t>
            </a:r>
            <a:endParaRPr lang="de-DE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dirty="0" smtClean="0">
                <a:ea typeface="ＭＳ Ｐゴシック" pitchFamily="34" charset="-128"/>
              </a:rPr>
              <a:t>Operations </a:t>
            </a:r>
            <a:r>
              <a:rPr lang="de-DE" dirty="0" err="1" smtClean="0">
                <a:ea typeface="ＭＳ Ｐゴシック" pitchFamily="34" charset="-128"/>
              </a:rPr>
              <a:t>portal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is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currently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based</a:t>
            </a:r>
            <a:r>
              <a:rPr lang="de-DE" dirty="0" smtClean="0">
                <a:ea typeface="ＭＳ Ｐゴシック" pitchFamily="34" charset="-128"/>
              </a:rPr>
              <a:t> on a separate </a:t>
            </a:r>
            <a:r>
              <a:rPr lang="de-DE" dirty="0" err="1" smtClean="0">
                <a:ea typeface="ＭＳ Ｐゴシック" pitchFamily="34" charset="-128"/>
              </a:rPr>
              <a:t>application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interfaced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with</a:t>
            </a:r>
            <a:r>
              <a:rPr lang="de-DE" dirty="0" smtClean="0">
                <a:ea typeface="ＭＳ Ｐゴシック" pitchFamily="34" charset="-128"/>
              </a:rPr>
              <a:t> GGUS</a:t>
            </a:r>
          </a:p>
          <a:p>
            <a:pPr lvl="1" eaLnBrk="1" hangingPunct="1"/>
            <a:r>
              <a:rPr lang="de-DE" dirty="0" err="1" smtClean="0">
                <a:ea typeface="ＭＳ Ｐゴシック" pitchFamily="34" charset="-128"/>
              </a:rPr>
              <a:t>Provide</a:t>
            </a:r>
            <a:r>
              <a:rPr lang="de-DE" dirty="0" smtClean="0">
                <a:ea typeface="ＭＳ Ｐゴシック" pitchFamily="34" charset="-128"/>
              </a:rPr>
              <a:t> a </a:t>
            </a:r>
            <a:r>
              <a:rPr lang="de-DE" dirty="0" err="1" smtClean="0">
                <a:ea typeface="ＭＳ Ｐゴシック" pitchFamily="34" charset="-128"/>
              </a:rPr>
              <a:t>dedicated</a:t>
            </a:r>
            <a:r>
              <a:rPr lang="de-DE" dirty="0" smtClean="0">
                <a:ea typeface="ＭＳ Ｐゴシック" pitchFamily="34" charset="-128"/>
              </a:rPr>
              <a:t> SOAP </a:t>
            </a:r>
            <a:r>
              <a:rPr lang="de-DE" dirty="0" err="1" smtClean="0">
                <a:ea typeface="ＭＳ Ｐゴシック" pitchFamily="34" charset="-128"/>
              </a:rPr>
              <a:t>interface</a:t>
            </a:r>
            <a:endParaRPr lang="de-DE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sz="2500" dirty="0">
                <a:ea typeface="ＭＳ Ｐゴシック" pitchFamily="34" charset="-128"/>
              </a:rPr>
              <a:t>https://rt.egi.eu/rt/Ticket/Display.html?id=4043</a:t>
            </a:r>
            <a:endParaRPr lang="de-DE" sz="2500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7D0C3CF-1FC7-44FC-85D3-1B3C4F9288AC}" type="datetime1">
              <a:rPr lang="en-US" sz="1200">
                <a:solidFill>
                  <a:schemeClr val="bg1"/>
                </a:solidFill>
              </a:rPr>
              <a:pPr eaLnBrk="1" hangingPunct="1"/>
              <a:t>1/18/2013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chemeClr val="bg1"/>
                </a:solidFill>
              </a:rPr>
              <a:t>Guenter Grein, Helmut Dres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chemeClr val="bg1"/>
                </a:solidFill>
              </a:rPr>
              <a:t>OMB 2013-01-22 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538B6A-9C32-4D98-AF1A-961CDF5EA337}" type="slidenum">
              <a:rPr lang="en-US" sz="1200">
                <a:solidFill>
                  <a:schemeClr val="bg1"/>
                </a:solidFill>
              </a:rPr>
              <a:pPr eaLnBrk="1" hangingPunct="1"/>
              <a:t>4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00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ea typeface="ＭＳ Ｐゴシック" pitchFamily="34" charset="-128"/>
              </a:rPr>
              <a:t>GGUS Roadmap 2013</a:t>
            </a: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de-DE" dirty="0" smtClean="0">
                <a:ea typeface="ＭＳ Ｐゴシック" pitchFamily="34" charset="-128"/>
              </a:rPr>
              <a:t>Implementation of </a:t>
            </a:r>
            <a:r>
              <a:rPr lang="de-DE" dirty="0" err="1" smtClean="0">
                <a:ea typeface="ＭＳ Ｐゴシック" pitchFamily="34" charset="-128"/>
              </a:rPr>
              <a:t>specific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view</a:t>
            </a:r>
            <a:r>
              <a:rPr lang="de-DE" dirty="0" smtClean="0">
                <a:ea typeface="ＭＳ Ｐゴシック" pitchFamily="34" charset="-128"/>
              </a:rPr>
              <a:t> for CMS VO</a:t>
            </a:r>
          </a:p>
          <a:p>
            <a:pPr lvl="1" eaLnBrk="1" hangingPunct="1"/>
            <a:r>
              <a:rPr lang="de-DE" sz="2500" dirty="0">
                <a:ea typeface="ＭＳ Ｐゴシック" pitchFamily="34" charset="-128"/>
              </a:rPr>
              <a:t>https://savannah.cern.ch/support/index.php?131565</a:t>
            </a:r>
            <a:endParaRPr lang="de-DE" sz="2500" dirty="0" smtClean="0">
              <a:ea typeface="ＭＳ Ｐゴシック" pitchFamily="34" charset="-128"/>
            </a:endParaRPr>
          </a:p>
          <a:p>
            <a:pPr eaLnBrk="1" hangingPunct="1"/>
            <a:r>
              <a:rPr lang="de-DE" dirty="0" smtClean="0">
                <a:ea typeface="ＭＳ Ｐゴシック" pitchFamily="34" charset="-128"/>
              </a:rPr>
              <a:t>Implementation of alternative </a:t>
            </a:r>
            <a:r>
              <a:rPr lang="de-DE" dirty="0" err="1" smtClean="0">
                <a:ea typeface="ＭＳ Ｐゴシック" pitchFamily="34" charset="-128"/>
              </a:rPr>
              <a:t>authentication</a:t>
            </a:r>
            <a:r>
              <a:rPr lang="de-DE" dirty="0" smtClean="0">
                <a:ea typeface="ＭＳ Ｐゴシック" pitchFamily="34" charset="-128"/>
              </a:rPr>
              <a:t>/</a:t>
            </a:r>
            <a:r>
              <a:rPr lang="de-DE" dirty="0" err="1" smtClean="0">
                <a:ea typeface="ＭＳ Ｐゴシック" pitchFamily="34" charset="-128"/>
              </a:rPr>
              <a:t>authorization</a:t>
            </a:r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dirty="0" err="1" smtClean="0">
                <a:ea typeface="ＭＳ Ｐゴシック" pitchFamily="34" charset="-128"/>
              </a:rPr>
              <a:t>processes</a:t>
            </a:r>
            <a:endParaRPr lang="de-DE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sz="2500" dirty="0">
                <a:ea typeface="ＭＳ Ｐゴシック" pitchFamily="34" charset="-128"/>
                <a:hlinkClick r:id="rId2"/>
              </a:rPr>
              <a:t>https://</a:t>
            </a:r>
            <a:r>
              <a:rPr lang="de-DE" sz="2500" dirty="0" smtClean="0">
                <a:ea typeface="ＭＳ Ｐゴシック" pitchFamily="34" charset="-128"/>
                <a:hlinkClick r:id="rId2"/>
              </a:rPr>
              <a:t>rt.egi.eu/guest/Ticket/Display.html?id=4347</a:t>
            </a:r>
            <a:endParaRPr lang="de-DE" sz="25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de-DE" sz="2500" dirty="0">
                <a:ea typeface="ＭＳ Ｐゴシック" pitchFamily="34" charset="-128"/>
              </a:rPr>
              <a:t>https://savannah.cern.ch/support/index.php?132872</a:t>
            </a:r>
            <a:endParaRPr lang="de-DE" sz="2500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7D0C3CF-1FC7-44FC-85D3-1B3C4F9288AC}" type="datetime1">
              <a:rPr lang="en-US" sz="1200">
                <a:solidFill>
                  <a:schemeClr val="bg1"/>
                </a:solidFill>
              </a:rPr>
              <a:pPr eaLnBrk="1" hangingPunct="1"/>
              <a:t>1/18/2013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chemeClr val="bg1"/>
                </a:solidFill>
              </a:rPr>
              <a:t>Guenter Grein, Helmut Dres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chemeClr val="bg1"/>
                </a:solidFill>
              </a:rPr>
              <a:t>OMB 2013-01-22 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538B6A-9C32-4D98-AF1A-961CDF5EA337}" type="slidenum">
              <a:rPr lang="en-US" sz="1200">
                <a:solidFill>
                  <a:schemeClr val="bg1"/>
                </a:solidFill>
              </a:rPr>
              <a:pPr eaLnBrk="1" hangingPunct="1"/>
              <a:t>5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9083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D9A8EF63B9AF4FBA5DF98C23A46CD0" ma:contentTypeVersion="0" ma:contentTypeDescription="Ein neues Dokument erstellen." ma:contentTypeScope="" ma:versionID="f44a23bd6864670a20fd9a4a35c7800b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DB1A2C-8683-4DC1-9675-27CBEF45A6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4BD789D-6924-4A2F-AC9A-70B2039549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012B7F-1978-4303-820A-F436680F37B0}">
  <ds:schemaRefs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193</TotalTime>
  <Words>167</Words>
  <Application>Microsoft Office PowerPoint</Application>
  <PresentationFormat>Bildschirmpräsentation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SimSun</vt:lpstr>
      <vt:lpstr>EGI-InSPIRE-Slide-Template_v4</vt:lpstr>
      <vt:lpstr>GGUS</vt:lpstr>
      <vt:lpstr>GGUS Roadmap 2013</vt:lpstr>
      <vt:lpstr>GGUS Roadmap 2013</vt:lpstr>
      <vt:lpstr>GGUS Roadmap 2013</vt:lpstr>
      <vt:lpstr>GGUS Roadmap 2013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Grein</cp:lastModifiedBy>
  <cp:revision>28</cp:revision>
  <dcterms:created xsi:type="dcterms:W3CDTF">2010-09-03T12:01:03Z</dcterms:created>
  <dcterms:modified xsi:type="dcterms:W3CDTF">2013-01-18T09:56:51Z</dcterms:modified>
</cp:coreProperties>
</file>