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67" r:id="rId3"/>
    <p:sldId id="268" r:id="rId4"/>
    <p:sldId id="270" r:id="rId5"/>
    <p:sldId id="271" r:id="rId6"/>
    <p:sldId id="273" r:id="rId7"/>
    <p:sldId id="269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28" autoAdjust="0"/>
  </p:normalViewPr>
  <p:slideViewPr>
    <p:cSldViewPr>
      <p:cViewPr>
        <p:scale>
          <a:sx n="80" d="100"/>
          <a:sy n="80" d="100"/>
        </p:scale>
        <p:origin x="-127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86AE25-D11E-433A-B935-389986D5315E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Operations Management Board, 22/01/2013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C0D68-6B9A-443B-B536-52CB60500DD7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Operations Management Board, 22/01/2013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36DCEF-50B3-4E97-8453-B1159227A239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Operations Roadmap 2013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 SA1.4</a:t>
            </a:r>
          </a:p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3227EF-53A6-4D24-A6FA-C91AD16AE217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1/22/2013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555776" y="6356350"/>
            <a:ext cx="424847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Operations Management Board, 22/01/2013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</a:t>
            </a:r>
            <a:r>
              <a:rPr lang="en-US" dirty="0"/>
              <a:t>not accomplished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ALARM GGUS tickets for central operational tools</a:t>
            </a:r>
          </a:p>
          <a:p>
            <a:pPr lvl="1"/>
            <a:r>
              <a:rPr lang="en-US" dirty="0" smtClean="0"/>
              <a:t>GGUS team made initial assessment</a:t>
            </a:r>
          </a:p>
          <a:p>
            <a:pPr lvl="1"/>
            <a:r>
              <a:rPr lang="en-US" dirty="0" smtClean="0"/>
              <a:t>postponed for 2013 (SA1.6)</a:t>
            </a:r>
          </a:p>
          <a:p>
            <a:r>
              <a:rPr lang="en-US" dirty="0"/>
              <a:t>Improvement of </a:t>
            </a:r>
            <a:r>
              <a:rPr lang="en-US" dirty="0" err="1"/>
              <a:t>sam</a:t>
            </a:r>
            <a:r>
              <a:rPr lang="en-US" dirty="0"/>
              <a:t>-MSG-ops portal </a:t>
            </a:r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implemented on VO Dashboard, prototype Operations Dashboard</a:t>
            </a:r>
          </a:p>
          <a:p>
            <a:pPr lvl="1"/>
            <a:r>
              <a:rPr lang="en-US" dirty="0" smtClean="0"/>
              <a:t>implementation in production - Q2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</a:t>
            </a:r>
            <a:r>
              <a:rPr lang="en-US" dirty="0"/>
              <a:t>not accomplished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MSG: security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X509 </a:t>
            </a:r>
            <a:r>
              <a:rPr lang="en-US" dirty="0" err="1" smtClean="0"/>
              <a:t>AuthN</a:t>
            </a:r>
            <a:r>
              <a:rPr lang="en-US" dirty="0" smtClean="0"/>
              <a:t> for APEL clients</a:t>
            </a:r>
          </a:p>
          <a:p>
            <a:pPr lvl="1"/>
            <a:r>
              <a:rPr lang="en-US" dirty="0" smtClean="0"/>
              <a:t>discussion with SAM team started</a:t>
            </a:r>
          </a:p>
          <a:p>
            <a:pPr lvl="1"/>
            <a:r>
              <a:rPr lang="en-US" dirty="0" smtClean="0"/>
              <a:t>full implementation by Q4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9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 </a:t>
            </a:r>
            <a:r>
              <a:rPr lang="en-US" dirty="0"/>
              <a:t>monitoring tools for PROD MSG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investigate Ganglia or similar tool</a:t>
            </a:r>
          </a:p>
          <a:p>
            <a:pPr lvl="1"/>
            <a:r>
              <a:rPr lang="en-US" dirty="0" smtClean="0"/>
              <a:t>usage of brokers (number of messages, connections)</a:t>
            </a:r>
          </a:p>
          <a:p>
            <a:pPr lvl="1"/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Availabilities </a:t>
            </a:r>
            <a:r>
              <a:rPr lang="en-US" dirty="0"/>
              <a:t>and reliabilities report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Q2</a:t>
            </a:r>
          </a:p>
          <a:p>
            <a:r>
              <a:rPr lang="en-US" dirty="0"/>
              <a:t>Refactoring </a:t>
            </a:r>
            <a:r>
              <a:rPr lang="en-US" dirty="0" smtClean="0"/>
              <a:t>dashboards</a:t>
            </a:r>
          </a:p>
          <a:p>
            <a:pPr lvl="1"/>
            <a:r>
              <a:rPr lang="en-US" dirty="0" smtClean="0"/>
              <a:t>code review &amp; optimization for all dashboards (VO, Operations, Security)</a:t>
            </a:r>
          </a:p>
          <a:p>
            <a:pPr lvl="1"/>
            <a:r>
              <a:rPr lang="en-US" dirty="0" smtClean="0"/>
              <a:t>Q2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integration with available tools</a:t>
            </a:r>
          </a:p>
          <a:p>
            <a:pPr lvl="1"/>
            <a:r>
              <a:rPr lang="en-US" dirty="0" smtClean="0"/>
              <a:t>mobile &amp; tablet version</a:t>
            </a:r>
          </a:p>
          <a:p>
            <a:pPr lvl="1"/>
            <a:r>
              <a:rPr lang="en-US" dirty="0" smtClean="0"/>
              <a:t>Q4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6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GOCDB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GOCDB v5</a:t>
            </a:r>
          </a:p>
          <a:p>
            <a:pPr lvl="1"/>
            <a:r>
              <a:rPr lang="en-US" dirty="0" smtClean="0"/>
              <a:t>new PI (Doctrine)</a:t>
            </a:r>
          </a:p>
          <a:p>
            <a:pPr lvl="1"/>
            <a:r>
              <a:rPr lang="it-IT" dirty="0"/>
              <a:t>introduce more non-</a:t>
            </a:r>
            <a:r>
              <a:rPr lang="it-IT" dirty="0" err="1"/>
              <a:t>exclusive</a:t>
            </a:r>
            <a:r>
              <a:rPr lang="it-IT" dirty="0"/>
              <a:t> scope </a:t>
            </a:r>
            <a:r>
              <a:rPr lang="it-IT" dirty="0" err="1" smtClean="0"/>
              <a:t>tags</a:t>
            </a:r>
            <a:endParaRPr lang="it-IT" dirty="0" smtClean="0"/>
          </a:p>
          <a:p>
            <a:pPr lvl="1"/>
            <a:r>
              <a:rPr lang="it-IT" dirty="0" smtClean="0"/>
              <a:t>Q2</a:t>
            </a:r>
          </a:p>
          <a:p>
            <a:r>
              <a:rPr lang="en-US" dirty="0"/>
              <a:t>Automatic DNS switching to failover </a:t>
            </a:r>
            <a:r>
              <a:rPr lang="en-US" dirty="0" smtClean="0"/>
              <a:t>instance</a:t>
            </a:r>
          </a:p>
          <a:p>
            <a:pPr lvl="1"/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of </a:t>
            </a:r>
            <a:r>
              <a:rPr lang="en-US" dirty="0" smtClean="0"/>
              <a:t>EMI probes</a:t>
            </a:r>
          </a:p>
          <a:p>
            <a:pPr lvl="1"/>
            <a:r>
              <a:rPr lang="en-US" dirty="0" smtClean="0"/>
              <a:t>requires reinstall of all SAM instances</a:t>
            </a:r>
          </a:p>
          <a:p>
            <a:pPr lvl="1"/>
            <a:r>
              <a:rPr lang="en-US" smtClean="0"/>
              <a:t>Q4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1/22/2013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Operations Management Board, 22/01/2013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546</TotalTime>
  <Words>218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EGI-InSPIRE-Slide-Template_v4-9</vt:lpstr>
      <vt:lpstr>Operations Roadmap 2013</vt:lpstr>
      <vt:lpstr>Milestones not accomplished</vt:lpstr>
      <vt:lpstr>Milestones not accomplished</vt:lpstr>
      <vt:lpstr>Messaging</vt:lpstr>
      <vt:lpstr>Operations Portal</vt:lpstr>
      <vt:lpstr>Operations Portal</vt:lpstr>
      <vt:lpstr>GOCDB</vt:lpstr>
      <vt:lpstr>SAM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Roadmap 2012</dc:title>
  <dc:creator>Tiziana Ferrari</dc:creator>
  <cp:lastModifiedBy>Emir Imamagic</cp:lastModifiedBy>
  <cp:revision>66</cp:revision>
  <dcterms:created xsi:type="dcterms:W3CDTF">2012-01-13T16:25:11Z</dcterms:created>
  <dcterms:modified xsi:type="dcterms:W3CDTF">2013-01-22T10:33:23Z</dcterms:modified>
</cp:coreProperties>
</file>