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46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Roadmap 2013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SA1.3</a:t>
            </a:r>
          </a:p>
          <a:p>
            <a:r>
              <a:rPr lang="en-GB" dirty="0" err="1" smtClean="0"/>
              <a:t>João</a:t>
            </a:r>
            <a:r>
              <a:rPr lang="en-GB" dirty="0" smtClean="0"/>
              <a:t> </a:t>
            </a:r>
            <a:r>
              <a:rPr lang="en-GB" dirty="0" err="1" smtClean="0"/>
              <a:t>Pina</a:t>
            </a:r>
            <a:endParaRPr lang="en-GB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1/22/2013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Completed Activities and Milestones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1800" dirty="0" smtClean="0"/>
              <a:t> Although the number of </a:t>
            </a:r>
            <a:r>
              <a:rPr lang="en-US" sz="1800" dirty="0" err="1" smtClean="0"/>
              <a:t>Eas</a:t>
            </a:r>
            <a:r>
              <a:rPr lang="en-US" sz="1800" dirty="0" smtClean="0"/>
              <a:t> didn’t increase, a larger number of components have been covered, namely for EMI2 and IGE.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1400" dirty="0" smtClean="0"/>
              <a:t>Nonetheless, some new </a:t>
            </a:r>
            <a:r>
              <a:rPr lang="en-US" sz="1400" dirty="0" err="1" smtClean="0"/>
              <a:t>EAs</a:t>
            </a:r>
            <a:r>
              <a:rPr lang="en-US" sz="1400" dirty="0" smtClean="0"/>
              <a:t> committing to new IGE products.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1800" dirty="0" smtClean="0"/>
              <a:t>SW provisioning workflow has been improved, it has been simplified and made more flexible.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1800" dirty="0" smtClean="0"/>
              <a:t>Help in the campaign to decommission of </a:t>
            </a:r>
            <a:r>
              <a:rPr lang="en-US" sz="1800" dirty="0" err="1" smtClean="0"/>
              <a:t>glite</a:t>
            </a:r>
            <a:r>
              <a:rPr lang="en-US" sz="1800" dirty="0" smtClean="0"/>
              <a:t> 3.1 and 3.2 services in favor of EMI 1 and EMI 2 services.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1800" dirty="0" smtClean="0"/>
              <a:t>Development and implementation at LIP of a web application to record the staged rollout tests. This is used in the quarterly report metrics. 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1/22/2013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Milestones not accomplished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Missing Early Adopter teams for some middleware components:</a:t>
            </a:r>
          </a:p>
          <a:p>
            <a:pPr lvl="1"/>
            <a:r>
              <a:rPr lang="en-US" sz="2000" dirty="0"/>
              <a:t>EMI </a:t>
            </a:r>
            <a:r>
              <a:rPr lang="en-US" sz="2000" dirty="0" smtClean="0"/>
              <a:t>Products:</a:t>
            </a:r>
          </a:p>
          <a:p>
            <a:pPr lvl="2"/>
            <a:r>
              <a:rPr lang="en-US" sz="1200" dirty="0" err="1" smtClean="0"/>
              <a:t>VOMS_Oracle</a:t>
            </a:r>
            <a:r>
              <a:rPr lang="en-US" sz="1200" dirty="0" smtClean="0"/>
              <a:t>   </a:t>
            </a:r>
            <a:r>
              <a:rPr lang="en-US" sz="1200" smtClean="0"/>
              <a:t>	</a:t>
            </a:r>
            <a:r>
              <a:rPr lang="en-US" sz="1200" smtClean="0"/>
              <a:t>	Status</a:t>
            </a:r>
            <a:r>
              <a:rPr lang="en-US" sz="1200" dirty="0" smtClean="0"/>
              <a:t>: no verifiers</a:t>
            </a:r>
            <a:r>
              <a:rPr lang="en-US" sz="1200" dirty="0"/>
              <a:t>		</a:t>
            </a:r>
            <a:r>
              <a:rPr lang="en-US" sz="1200"/>
              <a:t>	</a:t>
            </a:r>
            <a:endParaRPr lang="en-US" sz="1200" dirty="0" smtClean="0"/>
          </a:p>
          <a:p>
            <a:pPr lvl="2"/>
            <a:r>
              <a:rPr lang="en-US" sz="1200" dirty="0" smtClean="0"/>
              <a:t>HYDRA 		</a:t>
            </a:r>
            <a:r>
              <a:rPr lang="en-US" sz="1200" dirty="0" smtClean="0"/>
              <a:t>	Status</a:t>
            </a:r>
            <a:r>
              <a:rPr lang="en-US" sz="1200" dirty="0" smtClean="0"/>
              <a:t>: no verifiers</a:t>
            </a:r>
            <a:endParaRPr lang="en-US" sz="1200" dirty="0"/>
          </a:p>
          <a:p>
            <a:pPr lvl="2"/>
            <a:r>
              <a:rPr lang="en-US" sz="1200" dirty="0" err="1" smtClean="0"/>
              <a:t>Wnodes</a:t>
            </a:r>
            <a:r>
              <a:rPr lang="en-US" sz="1200" dirty="0" smtClean="0"/>
              <a:t> 		</a:t>
            </a:r>
            <a:r>
              <a:rPr lang="en-US" sz="1200" dirty="0" smtClean="0"/>
              <a:t>	Status</a:t>
            </a:r>
            <a:r>
              <a:rPr lang="en-US" sz="1200" dirty="0" smtClean="0"/>
              <a:t>: no </a:t>
            </a:r>
            <a:r>
              <a:rPr lang="en-US" sz="1200" dirty="0" smtClean="0"/>
              <a:t>verifiers</a:t>
            </a:r>
            <a:endParaRPr lang="en-US" sz="1200" dirty="0"/>
          </a:p>
          <a:p>
            <a:pPr lvl="2"/>
            <a:r>
              <a:rPr lang="en-US" sz="1200" dirty="0" err="1" smtClean="0"/>
              <a:t>Pseudonymity</a:t>
            </a:r>
            <a:r>
              <a:rPr lang="en-US" sz="1200" dirty="0"/>
              <a:t>	 </a:t>
            </a:r>
            <a:r>
              <a:rPr lang="en-US" sz="1200" dirty="0" smtClean="0"/>
              <a:t>	Status: no verifiers</a:t>
            </a:r>
          </a:p>
          <a:p>
            <a:pPr lvl="2"/>
            <a:endParaRPr lang="en-US" sz="1200" dirty="0"/>
          </a:p>
          <a:p>
            <a:pPr lvl="1"/>
            <a:r>
              <a:rPr lang="en-US" sz="2000" dirty="0" smtClean="0"/>
              <a:t>IGE Products:</a:t>
            </a:r>
          </a:p>
          <a:p>
            <a:pPr lvl="2"/>
            <a:r>
              <a:rPr lang="en-US" sz="1200" dirty="0" smtClean="0"/>
              <a:t>SAGA-SD		Status: no verifiers</a:t>
            </a:r>
          </a:p>
          <a:p>
            <a:pPr lvl="2"/>
            <a:r>
              <a:rPr lang="en-US" sz="1200" dirty="0" smtClean="0"/>
              <a:t>SAM		</a:t>
            </a:r>
            <a:r>
              <a:rPr lang="en-US" sz="1200" dirty="0" smtClean="0"/>
              <a:t>	Status</a:t>
            </a:r>
            <a:r>
              <a:rPr lang="en-US" sz="1200" dirty="0" smtClean="0"/>
              <a:t>: no early adopters</a:t>
            </a:r>
          </a:p>
          <a:p>
            <a:pPr lvl="2"/>
            <a:r>
              <a:rPr lang="pt-PT" sz="1200" dirty="0" smtClean="0"/>
              <a:t>OGSA-DAI		</a:t>
            </a:r>
            <a:r>
              <a:rPr lang="en-US" sz="1200" dirty="0"/>
              <a:t>Status: no early </a:t>
            </a:r>
            <a:r>
              <a:rPr lang="en-US" sz="1200" dirty="0" smtClean="0"/>
              <a:t>adopters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for 2013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606610"/>
              </p:ext>
            </p:extLst>
          </p:nvPr>
        </p:nvGraphicFramePr>
        <p:xfrm>
          <a:off x="179512" y="1268760"/>
          <a:ext cx="8857108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6480720"/>
                <a:gridCol w="14402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Milestone</a:t>
                      </a:r>
                      <a:r>
                        <a:rPr lang="en-GB" baseline="0" dirty="0" smtClean="0"/>
                        <a:t> 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timeline</a:t>
                      </a:r>
                      <a:r>
                        <a:rPr lang="en-GB" sz="1400" baseline="0" dirty="0" smtClean="0"/>
                        <a:t>  2013</a:t>
                      </a:r>
                    </a:p>
                    <a:p>
                      <a:r>
                        <a:rPr lang="en-GB" sz="1400" baseline="0" dirty="0" smtClean="0"/>
                        <a:t>Q1/Q2/Q3/Q4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</a:rPr>
                        <a:t>Providing support to the current </a:t>
                      </a:r>
                      <a:r>
                        <a:rPr lang="en-US" sz="1800" b="0" baseline="0" dirty="0" smtClean="0">
                          <a:latin typeface="+mn-lt"/>
                        </a:rPr>
                        <a:t> UMD-1 and </a:t>
                      </a:r>
                      <a:r>
                        <a:rPr lang="en-US" sz="1800" b="0" dirty="0" smtClean="0">
                          <a:latin typeface="+mn-lt"/>
                        </a:rPr>
                        <a:t>UMD-2 releases.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Making a final effort to get EA to the missing components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follow the Virtualization and Cloud Task Force, and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implications to the SW provisioning.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Q1-Q2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Preparation of UMD-3 to include EMI-3 and IGE final releases.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in the campaign to decommission UMD-1 in favor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UMD-3 services  (whenever possible)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Start to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e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valuate and propose changes 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in order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to Stage rollout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in order to scope with the end of EMI/EGI projects ( this will not affect workflow). Close collaboration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with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SA2 team.</a:t>
                      </a:r>
                      <a:endParaRPr lang="en-US" sz="18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Q2-Q3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>
                          <a:latin typeface="+mn-lt"/>
                        </a:rPr>
                        <a:t>Implementation of proposed</a:t>
                      </a:r>
                      <a:r>
                        <a:rPr lang="en-US" sz="1800" u="none" baseline="0" dirty="0" smtClean="0">
                          <a:latin typeface="+mn-lt"/>
                        </a:rPr>
                        <a:t> changes to the Staged Rollout  workflow to the </a:t>
                      </a:r>
                      <a:r>
                        <a:rPr lang="en-US" sz="1800" u="none" dirty="0" smtClean="0">
                          <a:latin typeface="+mn-lt"/>
                        </a:rPr>
                        <a:t>P</a:t>
                      </a:r>
                      <a:r>
                        <a:rPr lang="en-US" sz="1800" dirty="0" smtClean="0">
                          <a:latin typeface="+mn-lt"/>
                        </a:rPr>
                        <a:t>ost-EMI/IGE 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6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157</TotalTime>
  <Words>268</Words>
  <Application>Microsoft Office PowerPoint</Application>
  <PresentationFormat>Apresentação no Ecrã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EGI-InSPIRE-Slide-Template_v4</vt:lpstr>
      <vt:lpstr>Operations Roadmap 2013</vt:lpstr>
      <vt:lpstr>Completed Activities and Milestones</vt:lpstr>
      <vt:lpstr>Milestones not accomplished</vt:lpstr>
      <vt:lpstr>Plans for 2013</vt:lpstr>
    </vt:vector>
  </TitlesOfParts>
  <Company>FCUL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2013</dc:title>
  <dc:creator>Mario David</dc:creator>
  <cp:lastModifiedBy>jpina</cp:lastModifiedBy>
  <cp:revision>21</cp:revision>
  <dcterms:created xsi:type="dcterms:W3CDTF">2013-01-21T18:19:26Z</dcterms:created>
  <dcterms:modified xsi:type="dcterms:W3CDTF">2013-01-22T09:06:41Z</dcterms:modified>
</cp:coreProperties>
</file>