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61" r:id="rId2"/>
    <p:sldId id="262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3" autoAdjust="0"/>
    <p:restoredTop sz="88198" autoAdjust="0"/>
  </p:normalViewPr>
  <p:slideViewPr>
    <p:cSldViewPr>
      <p:cViewPr>
        <p:scale>
          <a:sx n="70" d="100"/>
          <a:sy n="70" d="100"/>
        </p:scale>
        <p:origin x="-2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5/28/2013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Middleware_products_verified_for_the_support_of_SHA-2_proxies_and_certificates" TargetMode="External"/><Relationship Id="rId2" Type="http://schemas.openxmlformats.org/officeDocument/2006/relationships/hyperlink" Target="https://wiki.egi.eu/wiki/SHA-2_support_middleware_baseli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Monitoring of </a:t>
            </a:r>
            <a:br>
              <a:rPr lang="en-GB" dirty="0" smtClean="0"/>
            </a:br>
            <a:r>
              <a:rPr lang="en-GB" dirty="0" smtClean="0"/>
              <a:t>SHA-2 Compliance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T. Ferrari/EGI.eu</a:t>
            </a:r>
          </a:p>
          <a:p>
            <a:r>
              <a:rPr lang="en-GB" smtClean="0"/>
              <a:t>28-05-2013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2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SHA-2 support in UMD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75252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hlinkClick r:id="rId2"/>
              </a:rPr>
              <a:t>Wiki page </a:t>
            </a:r>
            <a:r>
              <a:rPr lang="en-US" dirty="0" smtClean="0"/>
              <a:t>with the current middleware baseline for SHA-2 support</a:t>
            </a:r>
          </a:p>
          <a:p>
            <a:pPr lvl="1"/>
            <a:r>
              <a:rPr lang="en-US" dirty="0" smtClean="0">
                <a:hlinkClick r:id="rId3"/>
              </a:rPr>
              <a:t>Wiki page </a:t>
            </a:r>
            <a:r>
              <a:rPr lang="en-US" dirty="0" smtClean="0"/>
              <a:t>with the results of the tests performed during verification</a:t>
            </a:r>
          </a:p>
          <a:p>
            <a:pPr lvl="1"/>
            <a:r>
              <a:rPr lang="en-US" dirty="0" smtClean="0"/>
              <a:t>Almost all the EMI products support SHA-2 starting from the first EMI-2 release, exceptions: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VOMS v2.0.9 </a:t>
            </a:r>
            <a:r>
              <a:rPr lang="en-US" dirty="0" smtClean="0"/>
              <a:t>(EMI2)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WMS from v.3.5.0 </a:t>
            </a:r>
            <a:r>
              <a:rPr lang="en-US" dirty="0" smtClean="0"/>
              <a:t>(EMI3)</a:t>
            </a:r>
          </a:p>
          <a:p>
            <a:pPr lvl="2"/>
            <a:r>
              <a:rPr lang="en-US" dirty="0" err="1" smtClean="0">
                <a:solidFill>
                  <a:schemeClr val="accent1"/>
                </a:solidFill>
              </a:rPr>
              <a:t>dCache</a:t>
            </a:r>
            <a:r>
              <a:rPr lang="en-US" dirty="0" smtClean="0">
                <a:solidFill>
                  <a:schemeClr val="accent1"/>
                </a:solidFill>
              </a:rPr>
              <a:t> to be confirmed</a:t>
            </a:r>
          </a:p>
          <a:p>
            <a:pPr lvl="3"/>
            <a:r>
              <a:rPr lang="en-US" dirty="0" smtClean="0"/>
              <a:t>The SHA-2 support will be ported to both EMI2 and EMI3 releases</a:t>
            </a:r>
          </a:p>
          <a:p>
            <a:pPr lvl="3"/>
            <a:r>
              <a:rPr lang="en-US" dirty="0" smtClean="0"/>
              <a:t>Still not confirmed the version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6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SHA-2 Monitoring Plan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196752"/>
            <a:ext cx="8435280" cy="5040560"/>
          </a:xfrm>
        </p:spPr>
        <p:txBody>
          <a:bodyPr/>
          <a:lstStyle/>
          <a:p>
            <a:r>
              <a:rPr lang="en-US" sz="2400" dirty="0" smtClean="0"/>
              <a:t>Monitoring </a:t>
            </a:r>
            <a:r>
              <a:rPr lang="en-US" sz="2400" dirty="0" smtClean="0">
                <a:solidFill>
                  <a:schemeClr val="accent1"/>
                </a:solidFill>
              </a:rPr>
              <a:t>based on product version number</a:t>
            </a:r>
          </a:p>
          <a:p>
            <a:pPr lvl="1"/>
            <a:r>
              <a:rPr lang="en-US" sz="2000" dirty="0" smtClean="0"/>
              <a:t>version information extracted from top-BDII (where available)</a:t>
            </a:r>
          </a:p>
          <a:p>
            <a:pPr lvl="1"/>
            <a:r>
              <a:rPr lang="en-US" sz="2000" dirty="0" smtClean="0"/>
              <a:t>Ad-hoc probes to be developed (E. Imamagic) and deployed on </a:t>
            </a:r>
            <a:r>
              <a:rPr lang="en-US" sz="2000" dirty="0" err="1" smtClean="0"/>
              <a:t>midmon</a:t>
            </a:r>
            <a:r>
              <a:rPr lang="en-US" sz="2000" dirty="0" smtClean="0"/>
              <a:t> </a:t>
            </a:r>
            <a:r>
              <a:rPr lang="en-US" sz="2000" dirty="0" err="1" smtClean="0"/>
              <a:t>Nagios</a:t>
            </a:r>
            <a:r>
              <a:rPr lang="en-US" sz="2000" dirty="0" smtClean="0"/>
              <a:t> (following procedures already in place for </a:t>
            </a:r>
            <a:r>
              <a:rPr lang="en-US" sz="2000" dirty="0" err="1" smtClean="0"/>
              <a:t>gLite</a:t>
            </a:r>
            <a:r>
              <a:rPr lang="en-US" sz="2000" dirty="0" smtClean="0"/>
              <a:t> and EMI-1 decommissioning)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ARC-CE</a:t>
            </a:r>
            <a:r>
              <a:rPr lang="en-US" sz="1800" dirty="0" smtClean="0"/>
              <a:t>: extract information directly from service instance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UNICORE</a:t>
            </a:r>
            <a:r>
              <a:rPr lang="en-US" sz="1800" dirty="0" smtClean="0"/>
              <a:t>: SHA-2 compliant as of EMI-1 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GLOBUS</a:t>
            </a:r>
            <a:r>
              <a:rPr lang="en-US" sz="1800" dirty="0" smtClean="0"/>
              <a:t>: </a:t>
            </a:r>
            <a:r>
              <a:rPr lang="en-US" sz="1800" dirty="0" err="1" smtClean="0"/>
              <a:t>auth</a:t>
            </a:r>
            <a:r>
              <a:rPr lang="en-US" sz="1800" dirty="0" smtClean="0"/>
              <a:t> probe available from SAM which can be run manually against GLOBUS service instances</a:t>
            </a:r>
          </a:p>
          <a:p>
            <a:pPr lvl="2"/>
            <a:r>
              <a:rPr lang="en-US" sz="1800" dirty="0" err="1" smtClean="0">
                <a:solidFill>
                  <a:schemeClr val="accent1"/>
                </a:solidFill>
              </a:rPr>
              <a:t>QosCosGrid</a:t>
            </a:r>
            <a:r>
              <a:rPr lang="en-US" sz="1800" dirty="0" smtClean="0"/>
              <a:t>: TBA with PL-Grid</a:t>
            </a:r>
            <a:endParaRPr lang="en-US" sz="1800" dirty="0" smtClean="0"/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FTS</a:t>
            </a:r>
            <a:r>
              <a:rPr lang="en-US" sz="1800" dirty="0" smtClean="0"/>
              <a:t>: under WLCG coordination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Only monitor EMI-2 versions </a:t>
            </a:r>
            <a:r>
              <a:rPr lang="en-US" sz="2400" dirty="0" smtClean="0"/>
              <a:t>to avoid duplication of alarms</a:t>
            </a:r>
          </a:p>
          <a:p>
            <a:pPr lvl="1"/>
            <a:r>
              <a:rPr lang="en-US" sz="2000" dirty="0" smtClean="0"/>
              <a:t>EMI-1 under decommissioning until end of May </a:t>
            </a:r>
            <a:r>
              <a:rPr lang="en-US" sz="2000" dirty="0" smtClean="0"/>
              <a:t>2013</a:t>
            </a:r>
          </a:p>
          <a:p>
            <a:r>
              <a:rPr lang="en-US" sz="2400" dirty="0" smtClean="0"/>
              <a:t>Proposed start of monitoring as of </a:t>
            </a:r>
            <a:r>
              <a:rPr lang="en-US" sz="2400" dirty="0" smtClean="0">
                <a:solidFill>
                  <a:schemeClr val="accent1"/>
                </a:solidFill>
              </a:rPr>
              <a:t>01-07-2013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lvl="1"/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5/28/2013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1378"/>
            <a:ext cx="6840538" cy="865187"/>
          </a:xfrm>
        </p:spPr>
        <p:txBody>
          <a:bodyPr/>
          <a:lstStyle/>
          <a:p>
            <a:r>
              <a:rPr lang="en-US" sz="3600" dirty="0"/>
              <a:t>SHA-2 Monitoring </a:t>
            </a:r>
            <a:r>
              <a:rPr lang="en-US" sz="3600" dirty="0" smtClean="0"/>
              <a:t>Plan: </a:t>
            </a:r>
            <a:r>
              <a:rPr lang="en-GB" sz="3600" dirty="0" smtClean="0"/>
              <a:t>Actions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597971"/>
          </a:xfrm>
        </p:spPr>
        <p:txBody>
          <a:bodyPr/>
          <a:lstStyle/>
          <a:p>
            <a:r>
              <a:rPr lang="en-GB" sz="2400" dirty="0" smtClean="0"/>
              <a:t>P. </a:t>
            </a:r>
            <a:r>
              <a:rPr lang="en-GB" sz="2400" dirty="0" err="1" smtClean="0"/>
              <a:t>Solagna</a:t>
            </a:r>
            <a:r>
              <a:rPr lang="en-GB" sz="2400" dirty="0" smtClean="0"/>
              <a:t>/URT: collect EMI and IGE minimum version information </a:t>
            </a:r>
            <a:r>
              <a:rPr lang="en-GB" sz="2400" dirty="0" smtClean="0"/>
              <a:t>(in progress)</a:t>
            </a:r>
            <a:endParaRPr lang="en-GB" sz="2400" dirty="0" smtClean="0"/>
          </a:p>
          <a:p>
            <a:r>
              <a:rPr lang="en-GB" sz="2400" dirty="0" smtClean="0"/>
              <a:t>E. Imamagic: develop probes</a:t>
            </a:r>
          </a:p>
          <a:p>
            <a:pPr lvl="2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8010055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EGI-InSPIRE-Slide-Template_v4-5</Template>
  <TotalTime>1539</TotalTime>
  <Words>217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EGI-InSPIRE-Slide-Template_v4-5</vt:lpstr>
      <vt:lpstr>Monitoring of  SHA-2 Compliance</vt:lpstr>
      <vt:lpstr>SHA-2 support in UMD</vt:lpstr>
      <vt:lpstr>SHA-2 Monitoring Plan</vt:lpstr>
      <vt:lpstr>SHA-2 Monitoring Plan: 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Tiziana Ferrari</dc:creator>
  <cp:lastModifiedBy>Tiziana Ferrari</cp:lastModifiedBy>
  <cp:revision>23</cp:revision>
  <dcterms:created xsi:type="dcterms:W3CDTF">2013-05-14T14:18:01Z</dcterms:created>
  <dcterms:modified xsi:type="dcterms:W3CDTF">2013-05-28T07:39:14Z</dcterms:modified>
</cp:coreProperties>
</file>