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3" r:id="rId10"/>
    <p:sldId id="264" r:id="rId11"/>
    <p:sldId id="265" r:id="rId12"/>
    <p:sldId id="262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9/13/2010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PEL-SUPPORT@JISCMAIL.AC.UK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c.grid.sinica.edu.tw/gocwiki/ApelHom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APEL Status and Plans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Cristina del Cano </a:t>
            </a:r>
            <a:r>
              <a:rPr lang="en-GB" dirty="0" smtClean="0"/>
              <a:t>Novales, 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9/13/2010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APEL Status and Plans – GDB 08/09/10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92280" cy="865187"/>
          </a:xfrm>
        </p:spPr>
        <p:txBody>
          <a:bodyPr/>
          <a:lstStyle/>
          <a:p>
            <a:r>
              <a:rPr lang="en-GB" sz="3700" dirty="0" smtClean="0"/>
              <a:t>Regionalisation – Current Status</a:t>
            </a:r>
            <a:endParaRPr lang="en-GB" sz="3700" dirty="0"/>
          </a:p>
        </p:txBody>
      </p:sp>
      <p:pic>
        <p:nvPicPr>
          <p:cNvPr id="4" name="Picture 3" descr="CURR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124744"/>
            <a:ext cx="5889464" cy="5033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228184" y="1124744"/>
            <a:ext cx="2808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 Currently no regional system ready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All sites using APEL publishing directly to central system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Other grids/</a:t>
            </a:r>
            <a:r>
              <a:rPr lang="en-GB" dirty="0" err="1" smtClean="0"/>
              <a:t>subgrids</a:t>
            </a:r>
            <a:r>
              <a:rPr lang="en-GB" dirty="0" smtClean="0"/>
              <a:t> using direct insertion into the APEL database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NDGF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OSG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INFN</a:t>
            </a:r>
          </a:p>
          <a:p>
            <a:pPr lvl="1">
              <a:buFont typeface="Arial" charset="0"/>
              <a:buChar char="•"/>
            </a:pPr>
            <a:r>
              <a:rPr lang="en-GB" dirty="0" smtClean="0"/>
              <a:t> IN2P3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92280" cy="865187"/>
          </a:xfrm>
        </p:spPr>
        <p:txBody>
          <a:bodyPr/>
          <a:lstStyle/>
          <a:p>
            <a:r>
              <a:rPr lang="en-GB" dirty="0" smtClean="0"/>
              <a:t>Regionalisation – Next Step</a:t>
            </a:r>
            <a:endParaRPr lang="en-GB" dirty="0"/>
          </a:p>
        </p:txBody>
      </p:sp>
      <p:pic>
        <p:nvPicPr>
          <p:cNvPr id="4" name="Picture 3" descr="FIRST_STE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8" y="1124745"/>
            <a:ext cx="5981440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228184" y="1124744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 First step moving other grids to use </a:t>
            </a:r>
            <a:r>
              <a:rPr lang="en-GB" dirty="0" err="1" smtClean="0"/>
              <a:t>ActiveMQ</a:t>
            </a:r>
            <a:r>
              <a:rPr lang="en-GB" dirty="0" smtClean="0"/>
              <a:t> client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Region C sites only publish summaries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Publisher</a:t>
            </a:r>
          </a:p>
          <a:p>
            <a:pPr lvl="1"/>
            <a:r>
              <a:rPr lang="en-GB" dirty="0" smtClean="0"/>
              <a:t>Implement summary publishing </a:t>
            </a:r>
            <a:r>
              <a:rPr lang="en-GB" dirty="0" smtClean="0"/>
              <a:t>– regionalisation</a:t>
            </a:r>
          </a:p>
          <a:p>
            <a:pPr lvl="2"/>
            <a:r>
              <a:rPr lang="en-GB" dirty="0" smtClean="0"/>
              <a:t>Region C (other existing accounting systems)</a:t>
            </a:r>
          </a:p>
          <a:p>
            <a:pPr lvl="1"/>
            <a:r>
              <a:rPr lang="en-GB" dirty="0" smtClean="0"/>
              <a:t>Develop </a:t>
            </a:r>
            <a:r>
              <a:rPr lang="en-GB" smtClean="0"/>
              <a:t>distributed repository</a:t>
            </a:r>
            <a:endParaRPr lang="en-GB" dirty="0" smtClean="0"/>
          </a:p>
          <a:p>
            <a:r>
              <a:rPr lang="en-GB" dirty="0" smtClean="0"/>
              <a:t>Parsers</a:t>
            </a:r>
          </a:p>
          <a:p>
            <a:pPr lvl="1"/>
            <a:r>
              <a:rPr lang="en-GB" dirty="0" smtClean="0"/>
              <a:t>Provide MPI support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yz38924\Local Settings\Temporary Internet Files\Content.IE5\7KOBZ8XH\MC90043316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1124744"/>
            <a:ext cx="5144616" cy="38609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4725144"/>
            <a:ext cx="8075612" cy="1213595"/>
          </a:xfrm>
        </p:spPr>
        <p:txBody>
          <a:bodyPr/>
          <a:lstStyle/>
          <a:p>
            <a:pPr algn="ctr">
              <a:buNone/>
            </a:pPr>
            <a:r>
              <a:rPr lang="en-GB" sz="2800" dirty="0" smtClean="0">
                <a:hlinkClick r:id="rId3"/>
              </a:rPr>
              <a:t>APEL-SUPPORT@JISCMAIL.AC.UK</a:t>
            </a:r>
            <a:endParaRPr lang="en-GB" sz="2800" dirty="0" smtClean="0"/>
          </a:p>
          <a:p>
            <a:pPr algn="ctr">
              <a:buNone/>
            </a:pPr>
            <a:r>
              <a:rPr lang="en-GB" sz="2800" dirty="0" smtClean="0">
                <a:hlinkClick r:id="rId4"/>
              </a:rPr>
              <a:t>http://goc.grid.sinica.edu.tw/gocwiki/ApelHome</a:t>
            </a:r>
            <a:endParaRPr lang="en-GB" sz="2800" dirty="0" smtClean="0"/>
          </a:p>
          <a:p>
            <a:pPr algn="ctr"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</a:p>
          <a:p>
            <a:pPr lvl="1"/>
            <a:r>
              <a:rPr lang="en-US" dirty="0" smtClean="0"/>
              <a:t>APEL SAM tests replaced with NAGIOS</a:t>
            </a:r>
          </a:p>
          <a:p>
            <a:pPr lvl="2"/>
            <a:r>
              <a:rPr lang="en-US" dirty="0" smtClean="0"/>
              <a:t>Still running both in parallel</a:t>
            </a:r>
          </a:p>
          <a:p>
            <a:r>
              <a:rPr lang="en-US" dirty="0" smtClean="0"/>
              <a:t>APEL Parsers</a:t>
            </a:r>
          </a:p>
          <a:p>
            <a:pPr lvl="1"/>
            <a:r>
              <a:rPr lang="en-US" dirty="0" smtClean="0"/>
              <a:t>No current issues</a:t>
            </a:r>
          </a:p>
          <a:p>
            <a:pPr lvl="1"/>
            <a:r>
              <a:rPr lang="en-US" dirty="0" smtClean="0"/>
              <a:t>Still supporting PBS, LSF, SGE and </a:t>
            </a:r>
            <a:r>
              <a:rPr lang="en-US" dirty="0" smtClean="0"/>
              <a:t>Condor</a:t>
            </a:r>
          </a:p>
          <a:p>
            <a:pPr lvl="2"/>
            <a:r>
              <a:rPr lang="en-US" dirty="0" smtClean="0"/>
              <a:t>Issue of who supports these batch systems is believed to have been addressed in WLCG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APEL Publisher</a:t>
            </a:r>
          </a:p>
          <a:p>
            <a:pPr lvl="1"/>
            <a:r>
              <a:rPr lang="en-GB" dirty="0" err="1" smtClean="0"/>
              <a:t>glite</a:t>
            </a:r>
            <a:r>
              <a:rPr lang="en-GB" dirty="0" smtClean="0"/>
              <a:t>-APEL released into production in June</a:t>
            </a:r>
          </a:p>
          <a:p>
            <a:pPr lvl="1"/>
            <a:r>
              <a:rPr lang="en-GB" dirty="0" err="1" smtClean="0"/>
              <a:t>glite</a:t>
            </a:r>
            <a:r>
              <a:rPr lang="en-GB" dirty="0" smtClean="0"/>
              <a:t>-APEL to replace </a:t>
            </a:r>
            <a:r>
              <a:rPr lang="en-GB" dirty="0" err="1" smtClean="0"/>
              <a:t>glite</a:t>
            </a:r>
            <a:r>
              <a:rPr lang="en-GB" dirty="0" smtClean="0"/>
              <a:t>-MON</a:t>
            </a:r>
          </a:p>
          <a:p>
            <a:pPr lvl="1"/>
            <a:r>
              <a:rPr lang="en-GB" dirty="0" smtClean="0"/>
              <a:t>Transport of records based on </a:t>
            </a:r>
            <a:r>
              <a:rPr lang="en-GB" dirty="0" err="1" smtClean="0"/>
              <a:t>ActiveMQ</a:t>
            </a:r>
            <a:r>
              <a:rPr lang="en-GB" dirty="0" smtClean="0"/>
              <a:t> (replacing RGMA)</a:t>
            </a:r>
          </a:p>
          <a:p>
            <a:pPr lvl="1"/>
            <a:r>
              <a:rPr lang="en-GB" dirty="0" err="1" smtClean="0"/>
              <a:t>ActiveMQ</a:t>
            </a:r>
            <a:r>
              <a:rPr lang="en-GB" dirty="0" smtClean="0"/>
              <a:t> broker currently installed at RAL</a:t>
            </a:r>
          </a:p>
          <a:p>
            <a:pPr lvl="1"/>
            <a:r>
              <a:rPr lang="en-GB" dirty="0" smtClean="0"/>
              <a:t>No changes to functionality</a:t>
            </a:r>
          </a:p>
          <a:p>
            <a:pPr lvl="1"/>
            <a:r>
              <a:rPr lang="en-GB" dirty="0" smtClean="0"/>
              <a:t>One update to </a:t>
            </a:r>
            <a:r>
              <a:rPr lang="en-GB" dirty="0" err="1" smtClean="0"/>
              <a:t>glite</a:t>
            </a:r>
            <a:r>
              <a:rPr lang="en-GB" dirty="0" smtClean="0"/>
              <a:t>-APEL released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APEL Publisher (cont.)</a:t>
            </a:r>
          </a:p>
          <a:p>
            <a:pPr lvl="1"/>
            <a:r>
              <a:rPr lang="en-GB" dirty="0" smtClean="0"/>
              <a:t>Beta testing for </a:t>
            </a:r>
            <a:r>
              <a:rPr lang="en-GB" dirty="0" err="1" smtClean="0"/>
              <a:t>glite</a:t>
            </a:r>
            <a:r>
              <a:rPr lang="en-GB" dirty="0" smtClean="0"/>
              <a:t>-APEL node first half of year</a:t>
            </a:r>
          </a:p>
          <a:p>
            <a:pPr lvl="2"/>
            <a:r>
              <a:rPr lang="en-GB" dirty="0" smtClean="0"/>
              <a:t>IN2P3-LAPP, IN2P3-CPPM and GRIF in France</a:t>
            </a:r>
          </a:p>
          <a:p>
            <a:pPr lvl="2"/>
            <a:r>
              <a:rPr lang="en-GB" dirty="0" smtClean="0"/>
              <a:t>GR-04-FORTH-ICS in Greece</a:t>
            </a:r>
          </a:p>
          <a:p>
            <a:pPr lvl="2"/>
            <a:r>
              <a:rPr lang="en-GB" dirty="0" smtClean="0"/>
              <a:t>Australia-ATLAS</a:t>
            </a:r>
          </a:p>
          <a:p>
            <a:pPr lvl="1"/>
            <a:r>
              <a:rPr lang="en-GB" smtClean="0"/>
              <a:t>Currently 30 sites </a:t>
            </a:r>
            <a:r>
              <a:rPr lang="en-GB" dirty="0" smtClean="0"/>
              <a:t>publishing via </a:t>
            </a:r>
            <a:r>
              <a:rPr lang="en-GB" dirty="0" err="1" smtClean="0"/>
              <a:t>ActiveMQ</a:t>
            </a:r>
            <a:endParaRPr lang="en-GB" dirty="0" smtClean="0"/>
          </a:p>
          <a:p>
            <a:pPr lvl="1"/>
            <a:r>
              <a:rPr lang="en-GB" dirty="0" smtClean="0"/>
              <a:t>Still ~190 sites publishing with RGMA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Migration to </a:t>
            </a:r>
            <a:r>
              <a:rPr lang="en-GB" dirty="0" err="1" smtClean="0"/>
              <a:t>ActiveMQ</a:t>
            </a:r>
            <a:endParaRPr lang="en-GB" dirty="0" smtClean="0"/>
          </a:p>
          <a:p>
            <a:pPr lvl="1"/>
            <a:r>
              <a:rPr lang="en-GB" dirty="0" smtClean="0"/>
              <a:t>Need to test resilience of infrastructure in a controlled way</a:t>
            </a:r>
          </a:p>
          <a:p>
            <a:pPr lvl="1"/>
            <a:r>
              <a:rPr lang="en-GB" dirty="0" smtClean="0"/>
              <a:t>Migration in steps</a:t>
            </a:r>
          </a:p>
          <a:p>
            <a:pPr lvl="1"/>
            <a:r>
              <a:rPr lang="en-GB" dirty="0" smtClean="0"/>
              <a:t>Start with a few ROCs</a:t>
            </a:r>
          </a:p>
          <a:p>
            <a:pPr lvl="1"/>
            <a:r>
              <a:rPr lang="en-GB" dirty="0" smtClean="0"/>
              <a:t>So far contacted Spain, France, Serbia and UK</a:t>
            </a:r>
          </a:p>
          <a:p>
            <a:pPr lvl="1"/>
            <a:r>
              <a:rPr lang="en-GB" dirty="0" smtClean="0"/>
              <a:t>Very slow progress – summer?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Roll-out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Tried targeting a few NGIs to migrate all their sites.</a:t>
            </a:r>
          </a:p>
          <a:p>
            <a:r>
              <a:rPr lang="en-GB" dirty="0" smtClean="0"/>
              <a:t>Failed – only a few sites in each</a:t>
            </a:r>
          </a:p>
          <a:p>
            <a:pPr lvl="1"/>
            <a:r>
              <a:rPr lang="en-GB" dirty="0" smtClean="0"/>
              <a:t>Plus a few sites we asked to migrate due to RGMA problems.</a:t>
            </a:r>
          </a:p>
          <a:p>
            <a:r>
              <a:rPr lang="en-GB" dirty="0" smtClean="0"/>
              <a:t>Continuing with a timeline of NGIs will take too long</a:t>
            </a:r>
          </a:p>
          <a:p>
            <a:r>
              <a:rPr lang="en-GB" dirty="0" smtClean="0"/>
              <a:t>Propose all NGIs start to migrate and manage their own sites</a:t>
            </a:r>
          </a:p>
          <a:p>
            <a:pPr lvl="1"/>
            <a:r>
              <a:rPr lang="en-GB" dirty="0" smtClean="0"/>
              <a:t>i.e. Learn from experience and help their own sites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RGMA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525963"/>
          </a:xfrm>
        </p:spPr>
        <p:txBody>
          <a:bodyPr/>
          <a:lstStyle/>
          <a:p>
            <a:r>
              <a:rPr lang="en-GB" dirty="0" smtClean="0"/>
              <a:t>Propose to close central R-GMA registry at end of 2010</a:t>
            </a:r>
          </a:p>
          <a:p>
            <a:r>
              <a:rPr lang="en-GB" dirty="0" smtClean="0"/>
              <a:t>No risk to accounting. MON boxes will continue to collect data and store at sites until </a:t>
            </a:r>
            <a:r>
              <a:rPr lang="en-GB" dirty="0" err="1" smtClean="0"/>
              <a:t>glite</a:t>
            </a:r>
            <a:r>
              <a:rPr lang="en-GB" dirty="0" smtClean="0"/>
              <a:t>-APEL is installed and starts to publish. </a:t>
            </a:r>
          </a:p>
          <a:p>
            <a:r>
              <a:rPr lang="en-GB" dirty="0" smtClean="0"/>
              <a:t>Start planning now.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APEL Server</a:t>
            </a:r>
          </a:p>
          <a:p>
            <a:pPr lvl="1"/>
            <a:r>
              <a:rPr lang="en-GB" dirty="0" smtClean="0"/>
              <a:t>RGMA to be decommissioned – end of </a:t>
            </a:r>
            <a:r>
              <a:rPr lang="en-GB" dirty="0" smtClean="0"/>
              <a:t>2010</a:t>
            </a:r>
            <a:endParaRPr lang="en-GB" dirty="0" smtClean="0"/>
          </a:p>
          <a:p>
            <a:pPr lvl="1"/>
            <a:r>
              <a:rPr lang="en-GB" dirty="0" smtClean="0"/>
              <a:t>APEL to use the production network of brokers</a:t>
            </a:r>
          </a:p>
          <a:p>
            <a:pPr lvl="1"/>
            <a:r>
              <a:rPr lang="en-GB" dirty="0" smtClean="0"/>
              <a:t>Automation of processes – new topology database for Tier1 / Tier2</a:t>
            </a:r>
          </a:p>
          <a:p>
            <a:pPr lvl="1"/>
            <a:r>
              <a:rPr lang="en-GB" dirty="0" smtClean="0"/>
              <a:t>Internal work on database/processes</a:t>
            </a:r>
          </a:p>
          <a:p>
            <a:pPr lvl="2"/>
            <a:r>
              <a:rPr lang="en-GB" dirty="0" smtClean="0"/>
              <a:t>Increasing number of records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Regionalisation - Plan</a:t>
            </a:r>
            <a:endParaRPr lang="en-GB" dirty="0"/>
          </a:p>
        </p:txBody>
      </p:sp>
      <p:pic>
        <p:nvPicPr>
          <p:cNvPr id="4" name="Picture 3" descr="PL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124744"/>
            <a:ext cx="6120680" cy="4922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228184" y="1124744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 All regions to publish via </a:t>
            </a:r>
            <a:r>
              <a:rPr lang="en-GB" dirty="0" err="1" smtClean="0"/>
              <a:t>ActiveMQ</a:t>
            </a:r>
            <a:endParaRPr lang="en-GB" dirty="0" smtClean="0"/>
          </a:p>
          <a:p>
            <a:pPr>
              <a:buFont typeface="Arial" charset="0"/>
              <a:buChar char="•"/>
            </a:pPr>
            <a:r>
              <a:rPr lang="en-GB" dirty="0" smtClean="0"/>
              <a:t> Provide regional accounting system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Allow regions to continue using central system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 Collect records from other grids/tools via same interface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76</TotalTime>
  <Words>446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EGI-InSPIRE-Slide-Template_v4</vt:lpstr>
      <vt:lpstr>APEL Status and Plans</vt:lpstr>
      <vt:lpstr>Current Status</vt:lpstr>
      <vt:lpstr>Current Status</vt:lpstr>
      <vt:lpstr>Current Status</vt:lpstr>
      <vt:lpstr>Current Status</vt:lpstr>
      <vt:lpstr>Roll-out Plans</vt:lpstr>
      <vt:lpstr>RGMA</vt:lpstr>
      <vt:lpstr>Future Plans</vt:lpstr>
      <vt:lpstr>Regionalisation - Plan</vt:lpstr>
      <vt:lpstr>Regionalisation – Current Status</vt:lpstr>
      <vt:lpstr>Regionalisation – Next Step</vt:lpstr>
      <vt:lpstr>Future Plans</vt:lpstr>
      <vt:lpstr>Questions?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APEL Status and Plans</dc:title>
  <dc:creator>hyz38924</dc:creator>
  <cp:lastModifiedBy>John Gordon</cp:lastModifiedBy>
  <cp:revision>10</cp:revision>
  <dcterms:created xsi:type="dcterms:W3CDTF">2010-09-06T06:51:59Z</dcterms:created>
  <dcterms:modified xsi:type="dcterms:W3CDTF">2010-09-13T14:22:56Z</dcterms:modified>
</cp:coreProperties>
</file>