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BA6F2-B828-4875-B68B-771955712397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7D834-D250-46AF-A3FF-17312633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8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B93D8D-CF4B-45F0-9B5C-C7EB1BC08E6D}" type="datetime1">
              <a:rPr lang="en-US" smtClean="0"/>
              <a:t>1/28/2013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067FA65-CC8E-4E14-9106-C11D385F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140CDE-9530-44F7-B4C8-82AA67E38522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7FA65-CC8E-4E14-9106-C11D385F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82C6-1DC3-42C6-9D76-F6C5418458CF}" type="datetime1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FA65-CC8E-4E14-9106-C11D385F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8535-E973-48B9-946F-5AD095960F1D}" type="datetime1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FA65-CC8E-4E14-9106-C11D385F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E220B5F-BD4C-4F8C-A00F-E3467CD2F2A6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067FA65-CC8E-4E14-9106-C11D385F135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EGI: Cost considerations of HTC service provision - the EGI.eu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Newhouse</a:t>
            </a:r>
          </a:p>
          <a:p>
            <a:r>
              <a:rPr lang="en-US" dirty="0" smtClean="0"/>
              <a:t>EGI.eu Director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052C-A7C2-4C8E-8401-16AD55B3FE24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FA65-CC8E-4E14-9106-C11D385F13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73016"/>
            <a:ext cx="9144000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3600" b="1" dirty="0" smtClean="0"/>
              <a:t>Focus of e-Fiscal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 Services in 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32812" cy="4525963"/>
          </a:xfrm>
        </p:spPr>
        <p:txBody>
          <a:bodyPr/>
          <a:lstStyle/>
          <a:p>
            <a:r>
              <a:rPr lang="en-US" dirty="0" smtClean="0"/>
              <a:t>Cost of federated service provision</a:t>
            </a:r>
          </a:p>
          <a:p>
            <a:pPr lvl="1"/>
            <a:r>
              <a:rPr lang="en-US" dirty="0" smtClean="0"/>
              <a:t>Coordination services (human)</a:t>
            </a:r>
          </a:p>
          <a:p>
            <a:pPr lvl="1"/>
            <a:r>
              <a:rPr lang="en-US" dirty="0" smtClean="0"/>
              <a:t>Coordinating services (technical)</a:t>
            </a:r>
          </a:p>
          <a:p>
            <a:pPr lvl="1"/>
            <a:r>
              <a:rPr lang="en-US" dirty="0" smtClean="0"/>
              <a:t>At national and European levels</a:t>
            </a:r>
          </a:p>
          <a:p>
            <a:r>
              <a:rPr lang="en-US" dirty="0" smtClean="0"/>
              <a:t>Resource Centre</a:t>
            </a:r>
          </a:p>
          <a:p>
            <a:pPr lvl="1"/>
            <a:r>
              <a:rPr lang="en-US" dirty="0" smtClean="0"/>
              <a:t>Infrastructure (building, cooling, electricity)</a:t>
            </a:r>
          </a:p>
          <a:p>
            <a:pPr lvl="1"/>
            <a:r>
              <a:rPr lang="en-US" dirty="0" smtClean="0"/>
              <a:t>Hardware (compute, storage, networking)</a:t>
            </a:r>
          </a:p>
          <a:p>
            <a:pPr lvl="1"/>
            <a:r>
              <a:rPr lang="en-US" dirty="0" smtClean="0"/>
              <a:t>Software (commercial, open source developers)</a:t>
            </a:r>
          </a:p>
          <a:p>
            <a:pPr lvl="1"/>
            <a:r>
              <a:rPr lang="en-US" dirty="0" smtClean="0"/>
              <a:t>People (administration, support, management)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67EC-2287-4814-9AB4-EC4F8FF15B8E}" type="datetime1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FA65-CC8E-4E14-9106-C11D385F13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2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from e-Fiscal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Raised awareness of cost within EGI</a:t>
            </a:r>
          </a:p>
          <a:p>
            <a:pPr lvl="1"/>
            <a:r>
              <a:rPr lang="en-US" dirty="0" smtClean="0"/>
              <a:t>Will help to increase transparency</a:t>
            </a:r>
          </a:p>
          <a:p>
            <a:r>
              <a:rPr lang="en-US" dirty="0"/>
              <a:t>U</a:t>
            </a:r>
            <a:r>
              <a:rPr lang="en-US" dirty="0" smtClean="0"/>
              <a:t>nderstanding of costs within EGI</a:t>
            </a:r>
          </a:p>
          <a:p>
            <a:pPr lvl="1"/>
            <a:r>
              <a:rPr lang="en-US" dirty="0" smtClean="0"/>
              <a:t>Hardware, software, staff, electricity, …</a:t>
            </a:r>
          </a:p>
          <a:p>
            <a:r>
              <a:rPr lang="en-US" dirty="0" smtClean="0"/>
              <a:t>Benchmarking between NGIs and:</a:t>
            </a:r>
          </a:p>
          <a:p>
            <a:pPr lvl="1"/>
            <a:r>
              <a:rPr lang="en-US" dirty="0" smtClean="0"/>
              <a:t>NGIs </a:t>
            </a:r>
          </a:p>
          <a:p>
            <a:pPr lvl="1"/>
            <a:r>
              <a:rPr lang="en-US" dirty="0" smtClean="0"/>
              <a:t>Commercial providers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CDE-9530-44F7-B4C8-82AA67E38522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FA65-CC8E-4E14-9106-C11D385F13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Pay-for-use (Experiment)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532812" cy="4525963"/>
          </a:xfrm>
        </p:spPr>
        <p:txBody>
          <a:bodyPr/>
          <a:lstStyle/>
          <a:p>
            <a:r>
              <a:rPr lang="en-US" dirty="0" smtClean="0"/>
              <a:t>Charging users for resource use:</a:t>
            </a:r>
          </a:p>
          <a:p>
            <a:pPr lvl="1"/>
            <a:r>
              <a:rPr lang="en-US" dirty="0" smtClean="0"/>
              <a:t>NOT for something they already own</a:t>
            </a:r>
          </a:p>
          <a:p>
            <a:pPr lvl="1"/>
            <a:r>
              <a:rPr lang="en-US" dirty="0" smtClean="0"/>
              <a:t>Exploring how to pay-for-use in EGI</a:t>
            </a:r>
          </a:p>
          <a:p>
            <a:r>
              <a:rPr lang="en-US" dirty="0" smtClean="0"/>
              <a:t>Charging users for federated infrastructure:</a:t>
            </a:r>
          </a:p>
          <a:p>
            <a:pPr lvl="1"/>
            <a:r>
              <a:rPr lang="en-US" dirty="0" smtClean="0"/>
              <a:t>Cost for EGI.eu and NGIs</a:t>
            </a:r>
          </a:p>
          <a:p>
            <a:pPr lvl="1"/>
            <a:r>
              <a:rPr lang="en-US" dirty="0" smtClean="0"/>
              <a:t>Essential for consistent inter-site usage</a:t>
            </a:r>
          </a:p>
          <a:p>
            <a:pPr lvl="1"/>
            <a:r>
              <a:rPr lang="en-US" dirty="0" smtClean="0"/>
              <a:t>Required for distributed collaborative 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CDE-9530-44F7-B4C8-82AA67E38522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FA65-CC8E-4E14-9106-C11D385F13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5888"/>
            <a:ext cx="7344470" cy="865187"/>
          </a:xfrm>
        </p:spPr>
        <p:txBody>
          <a:bodyPr/>
          <a:lstStyle/>
          <a:p>
            <a:r>
              <a:rPr lang="en-US" dirty="0" smtClean="0"/>
              <a:t>Charging for Federated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525963"/>
          </a:xfrm>
        </p:spPr>
        <p:txBody>
          <a:bodyPr/>
          <a:lstStyle/>
          <a:p>
            <a:r>
              <a:rPr lang="en-US" dirty="0" smtClean="0"/>
              <a:t>Currently:</a:t>
            </a:r>
          </a:p>
          <a:p>
            <a:pPr lvl="1"/>
            <a:r>
              <a:rPr lang="en-US" dirty="0" smtClean="0"/>
              <a:t>GDP based participation fee</a:t>
            </a:r>
          </a:p>
          <a:p>
            <a:pPr lvl="1"/>
            <a:r>
              <a:rPr lang="en-US" dirty="0" smtClean="0"/>
              <a:t>Ranging up to €180K a year for a ‘rich’ country</a:t>
            </a:r>
          </a:p>
          <a:p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EGI resources: €0.05/CPU/Hour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oordination: 0.27c/CPU Wall Clock Hours</a:t>
            </a:r>
          </a:p>
          <a:p>
            <a:pPr lvl="1"/>
            <a:r>
              <a:rPr lang="en-US" dirty="0" smtClean="0"/>
              <a:t>Overhead of coordination ~5%</a:t>
            </a:r>
          </a:p>
          <a:p>
            <a:pPr lvl="1"/>
            <a:r>
              <a:rPr lang="en-US" dirty="0" smtClean="0"/>
              <a:t>Charge submitters, resource providers, who?</a:t>
            </a:r>
          </a:p>
          <a:p>
            <a:pPr marL="0" indent="0" algn="ctr">
              <a:buNone/>
            </a:pPr>
            <a:r>
              <a:rPr lang="en-US" dirty="0" smtClean="0"/>
              <a:t>Should these costs be more user focused?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CDE-9530-44F7-B4C8-82AA67E38522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FA65-CC8E-4E14-9106-C11D385F13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7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e-FISCAL Legacy in 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into the EGI Compendium</a:t>
            </a:r>
          </a:p>
          <a:p>
            <a:pPr lvl="1"/>
            <a:r>
              <a:rPr lang="en-US" dirty="0" smtClean="0"/>
              <a:t>Cost of providing the hardware resources</a:t>
            </a:r>
          </a:p>
          <a:p>
            <a:pPr lvl="1"/>
            <a:r>
              <a:rPr lang="en-US" dirty="0" smtClean="0"/>
              <a:t>Cost of staff and supporting services</a:t>
            </a:r>
          </a:p>
          <a:p>
            <a:pPr lvl="1"/>
            <a:r>
              <a:rPr lang="en-US" dirty="0" smtClean="0"/>
              <a:t>Simple financial model</a:t>
            </a:r>
          </a:p>
          <a:p>
            <a:r>
              <a:rPr lang="en-US" dirty="0" smtClean="0"/>
              <a:t>Benchmarking current costs</a:t>
            </a:r>
          </a:p>
          <a:p>
            <a:pPr lvl="1"/>
            <a:r>
              <a:rPr lang="en-US" dirty="0" smtClean="0"/>
              <a:t>Done: EGI compute vs. public cloud</a:t>
            </a:r>
          </a:p>
          <a:p>
            <a:pPr lvl="1"/>
            <a:r>
              <a:rPr lang="en-US" dirty="0" smtClean="0"/>
              <a:t>Emerging: EGI cloud vs. public cloud</a:t>
            </a:r>
          </a:p>
          <a:p>
            <a:r>
              <a:rPr lang="en-US" dirty="0" smtClean="0"/>
              <a:t>Raising awareness of the cost issues</a:t>
            </a:r>
          </a:p>
          <a:p>
            <a:pPr lvl="1"/>
            <a:r>
              <a:rPr lang="en-US" dirty="0" smtClean="0"/>
              <a:t>Needs to be completed across </a:t>
            </a:r>
            <a:r>
              <a:rPr lang="en-US" b="1" dirty="0" smtClean="0"/>
              <a:t>all</a:t>
            </a:r>
            <a:r>
              <a:rPr lang="en-US" dirty="0" smtClean="0"/>
              <a:t> NGIs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CDE-9530-44F7-B4C8-82AA67E38522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FA65-CC8E-4E14-9106-C11D385F13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3300" cy="4525963"/>
          </a:xfrm>
        </p:spPr>
        <p:txBody>
          <a:bodyPr/>
          <a:lstStyle/>
          <a:p>
            <a:r>
              <a:rPr lang="en-US" dirty="0" smtClean="0"/>
              <a:t>Exploring a pay-for-use model in EGI</a:t>
            </a:r>
          </a:p>
          <a:p>
            <a:pPr lvl="1"/>
            <a:r>
              <a:rPr lang="en-US" dirty="0" smtClean="0"/>
              <a:t>Later today</a:t>
            </a:r>
          </a:p>
          <a:p>
            <a:r>
              <a:rPr lang="en-US" dirty="0" smtClean="0"/>
              <a:t>EGI Compendium to record resource costs</a:t>
            </a:r>
          </a:p>
          <a:p>
            <a:pPr lvl="1"/>
            <a:r>
              <a:rPr lang="en-US" dirty="0" smtClean="0"/>
              <a:t>Later this year and every year</a:t>
            </a:r>
          </a:p>
          <a:p>
            <a:r>
              <a:rPr lang="en-US" dirty="0" smtClean="0"/>
              <a:t>Cost comparison with cloud resources</a:t>
            </a:r>
          </a:p>
          <a:p>
            <a:pPr lvl="1"/>
            <a:r>
              <a:rPr lang="en-US" dirty="0" smtClean="0"/>
              <a:t>EGI vs. public cloud</a:t>
            </a:r>
          </a:p>
          <a:p>
            <a:r>
              <a:rPr lang="en-US" dirty="0" smtClean="0"/>
              <a:t>Cost of federation and the critical services</a:t>
            </a:r>
          </a:p>
          <a:p>
            <a:pPr lvl="1"/>
            <a:r>
              <a:rPr lang="en-US" dirty="0" smtClean="0"/>
              <a:t>Wednesday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CDE-9530-44F7-B4C8-82AA67E38522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FA65-CC8E-4E14-9106-C11D385F13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5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sources of cost in HPC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Coordination</a:t>
            </a:r>
          </a:p>
          <a:p>
            <a:r>
              <a:rPr lang="en-US" dirty="0"/>
              <a:t>e-FISCAL focus </a:t>
            </a:r>
            <a:r>
              <a:rPr lang="en-US" dirty="0" smtClean="0"/>
              <a:t>was </a:t>
            </a:r>
            <a:r>
              <a:rPr lang="en-US" dirty="0"/>
              <a:t>on </a:t>
            </a:r>
            <a:r>
              <a:rPr lang="en-US" dirty="0" smtClean="0"/>
              <a:t>computing</a:t>
            </a:r>
          </a:p>
          <a:p>
            <a:pPr lvl="1"/>
            <a:r>
              <a:rPr lang="en-US" dirty="0" smtClean="0"/>
              <a:t>Ignored cost of storage and networking</a:t>
            </a:r>
          </a:p>
          <a:p>
            <a:pPr lvl="1"/>
            <a:r>
              <a:rPr lang="en-US" dirty="0" smtClean="0"/>
              <a:t>… and other costs within EGI</a:t>
            </a:r>
          </a:p>
          <a:p>
            <a:r>
              <a:rPr lang="en-US" dirty="0" smtClean="0"/>
              <a:t>Raised </a:t>
            </a:r>
            <a:r>
              <a:rPr lang="en-US" dirty="0"/>
              <a:t>awareness of cost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Becoming a requirement nationally &amp; EU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0CDE-9530-44F7-B4C8-82AA67E38522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HTC in EGI - eFiscal Jan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FA65-CC8E-4E14-9106-C11D385F13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9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1155</TotalTime>
  <Words>419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EGITheme1</vt:lpstr>
      <vt:lpstr>EGI: Cost considerations of HTC service provision - the EGI.eu model</vt:lpstr>
      <vt:lpstr>HTC Services in EGI</vt:lpstr>
      <vt:lpstr>Benefits from e-Fiscal</vt:lpstr>
      <vt:lpstr>Pay-for-use (Experiment)</vt:lpstr>
      <vt:lpstr>Charging for Federated Use</vt:lpstr>
      <vt:lpstr>e-FISCAL Legacy in EGI</vt:lpstr>
      <vt:lpstr>Where next?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EGI: Cost considerations of HTC service provision - the EGI.eu model</dc:title>
  <dc:creator>StevenNewhouse</dc:creator>
  <cp:lastModifiedBy>StevenNewhouse</cp:lastModifiedBy>
  <cp:revision>12</cp:revision>
  <dcterms:created xsi:type="dcterms:W3CDTF">2013-01-28T13:25:33Z</dcterms:created>
  <dcterms:modified xsi:type="dcterms:W3CDTF">2013-01-29T08:41:00Z</dcterms:modified>
</cp:coreProperties>
</file>