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0"/>
  </p:notesMasterIdLst>
  <p:sldIdLst>
    <p:sldId id="258" r:id="rId2"/>
    <p:sldId id="262" r:id="rId3"/>
    <p:sldId id="265" r:id="rId4"/>
    <p:sldId id="264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6" autoAdjust="0"/>
    <p:restoredTop sz="93358" autoAdjust="0"/>
  </p:normalViewPr>
  <p:slideViewPr>
    <p:cSldViewPr>
      <p:cViewPr>
        <p:scale>
          <a:sx n="60" d="100"/>
          <a:sy n="60" d="100"/>
        </p:scale>
        <p:origin x="-1776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C723AD4-AAE7-E645-9D11-09E36E28C145}" type="datetimeFigureOut">
              <a:rPr lang="en-US"/>
              <a:pPr/>
              <a:t>11/26/2012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B87174C-5845-5546-9086-BD1E0D2CDB4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1591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CE3842-7C8C-4728-BBFC-69C0822F78FD}" type="datetime1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82A0604-2C04-FC48-8060-0DD5189BD7B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BFBBE-BF79-4C8E-8FCF-B95D94178217}" type="datetime1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79EC-C478-594C-8623-5C89DCD7030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47BABC-27B7-4318-8240-2753198B1924}" type="datetime1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81EC3-3DCA-C04F-8D8C-D6F4C49675A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4878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2FC8C-2AEB-45E4-9417-1181BF6F33EE}" type="datetime1">
              <a:rPr lang="en-US" smtClean="0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FBFDD-2709-BC4A-89E1-2821033BFC1C}" type="slidenum">
              <a:rPr lang="fi-FI"/>
              <a:pPr>
                <a:defRPr/>
              </a:pPr>
              <a:t>‹N›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16319161-3BE1-436B-A183-8506855CBD5E}" type="datetime1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62EEB94-1EC7-5A4B-8DE9-CCB1FC63412F}" type="slidenum">
              <a:rPr lang="en-US"/>
              <a:pPr/>
              <a:t>‹N›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  <p:sldLayoutId id="2147483663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476374" y="1628801"/>
            <a:ext cx="7488113" cy="2304256"/>
          </a:xfrm>
        </p:spPr>
        <p:txBody>
          <a:bodyPr/>
          <a:lstStyle/>
          <a:p>
            <a:pPr eaLnBrk="1" hangingPunct="1"/>
            <a:r>
              <a:rPr lang="en-US" dirty="0" smtClean="0"/>
              <a:t>JRA1 tasks effort used versus plan (updated until QR9)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980728"/>
            <a:ext cx="8820472" cy="5328592"/>
          </a:xfrm>
        </p:spPr>
        <p:txBody>
          <a:bodyPr/>
          <a:lstStyle/>
          <a:p>
            <a:r>
              <a:rPr lang="en-US" dirty="0" smtClean="0"/>
              <a:t>closely tracking with PO</a:t>
            </a:r>
          </a:p>
          <a:p>
            <a:pPr lvl="1"/>
            <a:r>
              <a:rPr lang="en-US" dirty="0" smtClean="0"/>
              <a:t>2 quarters checkpoint </a:t>
            </a:r>
          </a:p>
          <a:p>
            <a:r>
              <a:rPr lang="en-US" dirty="0" smtClean="0"/>
              <a:t>main issues:</a:t>
            </a:r>
          </a:p>
          <a:p>
            <a:pPr lvl="1"/>
            <a:r>
              <a:rPr lang="en-US" dirty="0" smtClean="0"/>
              <a:t>TJRA1.4 highly under reported by almost all partners</a:t>
            </a:r>
          </a:p>
          <a:p>
            <a:pPr lvl="2"/>
            <a:r>
              <a:rPr lang="en-US" dirty="0" smtClean="0"/>
              <a:t>activities not done</a:t>
            </a:r>
          </a:p>
          <a:p>
            <a:pPr lvl="2"/>
            <a:r>
              <a:rPr lang="en-US" dirty="0" smtClean="0"/>
              <a:t>Requirements gathering phase completed, development started (see next slides)</a:t>
            </a:r>
          </a:p>
          <a:p>
            <a:pPr lvl="1"/>
            <a:r>
              <a:rPr lang="en-US" dirty="0" smtClean="0"/>
              <a:t>GRNET in TJRA1.2 very low</a:t>
            </a:r>
          </a:p>
          <a:p>
            <a:pPr lvl="2"/>
            <a:r>
              <a:rPr lang="en-US" dirty="0" smtClean="0"/>
              <a:t>no reason for this, activities done</a:t>
            </a:r>
          </a:p>
          <a:p>
            <a:r>
              <a:rPr lang="en-US" dirty="0" smtClean="0"/>
              <a:t>Minor issues are being tracked but not critical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907704" y="144016"/>
            <a:ext cx="7236296" cy="620688"/>
          </a:xfrm>
        </p:spPr>
        <p:txBody>
          <a:bodyPr/>
          <a:lstStyle/>
          <a:p>
            <a:r>
              <a:rPr lang="en-GB" sz="3600" dirty="0" smtClean="0"/>
              <a:t>Effort</a:t>
            </a:r>
            <a:r>
              <a:rPr lang="de-DE" sz="3600" dirty="0" smtClean="0"/>
              <a:t> Reporting Analysis </a:t>
            </a:r>
            <a:endParaRPr lang="de-DE" sz="3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8053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1908175" y="144463"/>
            <a:ext cx="7235825" cy="620712"/>
          </a:xfrm>
        </p:spPr>
        <p:txBody>
          <a:bodyPr/>
          <a:lstStyle/>
          <a:p>
            <a:r>
              <a:rPr lang="en-GB" sz="3600" dirty="0" smtClean="0"/>
              <a:t>Effort</a:t>
            </a:r>
            <a:r>
              <a:rPr lang="de-DE" sz="3600" dirty="0" smtClean="0"/>
              <a:t> Reporting Analysis </a:t>
            </a:r>
            <a:endParaRPr lang="de-DE" sz="3600" dirty="0"/>
          </a:p>
        </p:txBody>
      </p:sp>
      <p:sp>
        <p:nvSpPr>
          <p:cNvPr id="8" name="Inhaltsplatzhalter 1"/>
          <p:cNvSpPr>
            <a:spLocks noGrp="1"/>
          </p:cNvSpPr>
          <p:nvPr>
            <p:ph idx="1"/>
          </p:nvPr>
        </p:nvSpPr>
        <p:spPr>
          <a:xfrm>
            <a:off x="323528" y="980728"/>
            <a:ext cx="8820472" cy="5328592"/>
          </a:xfrm>
        </p:spPr>
        <p:txBody>
          <a:bodyPr/>
          <a:lstStyle/>
          <a:p>
            <a:r>
              <a:rPr lang="en-US" dirty="0" smtClean="0"/>
              <a:t>TJRA1.1:</a:t>
            </a:r>
          </a:p>
          <a:p>
            <a:pPr lvl="1"/>
            <a:r>
              <a:rPr lang="en-US" dirty="0" smtClean="0"/>
              <a:t>The overspent identified in Y1-Y2 is balanced in QR9.</a:t>
            </a:r>
          </a:p>
          <a:p>
            <a:pPr lvl="1"/>
            <a:r>
              <a:rPr lang="en-US" dirty="0" smtClean="0"/>
              <a:t>Watch situation in  forthcoming </a:t>
            </a:r>
            <a:r>
              <a:rPr lang="en-US" dirty="0" err="1" smtClean="0"/>
              <a:t>QRs.</a:t>
            </a:r>
            <a:endParaRPr lang="en-US" dirty="0" smtClean="0"/>
          </a:p>
          <a:p>
            <a:r>
              <a:rPr lang="en-US" dirty="0" smtClean="0"/>
              <a:t>TJRA1.2: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GRNET: </a:t>
            </a:r>
            <a:r>
              <a:rPr lang="en-US" dirty="0" err="1" smtClean="0">
                <a:solidFill>
                  <a:srgbClr val="FF0000"/>
                </a:solidFill>
              </a:rPr>
              <a:t>underspent</a:t>
            </a:r>
            <a:r>
              <a:rPr lang="en-US" dirty="0" smtClean="0">
                <a:solidFill>
                  <a:srgbClr val="FF0000"/>
                </a:solidFill>
              </a:rPr>
              <a:t> in Y1-Y2 and in QR9, total to catch up ~4 PMs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If the situation is the same than in QR9, GRNET should provide 10 PMs for the remaining 18 months till the end of he project</a:t>
            </a:r>
          </a:p>
        </p:txBody>
      </p:sp>
    </p:spTree>
    <p:extLst>
      <p:ext uri="{BB962C8B-B14F-4D97-AF65-F5344CB8AC3E}">
        <p14:creationId xmlns:p14="http://schemas.microsoft.com/office/powerpoint/2010/main" xmlns="" val="38053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323528" y="980728"/>
            <a:ext cx="8820472" cy="532859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TJRA1.2: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600" dirty="0" smtClean="0"/>
              <a:t>FCTSG: over reporting 10 PMs out of 6 PMs planned. The activity done is very ok (no additional budget)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600" dirty="0" smtClean="0"/>
              <a:t>SRCE: slight overspending ok and inline with activity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600" dirty="0" smtClean="0"/>
              <a:t>STFC: on track in QR9, although a few more PMs are expected to be reported in the coming months to catch up the undone activity in TRAJ1.3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600" dirty="0" smtClean="0"/>
              <a:t>CERN: on track at the end of Y2, balancing the under reporting of Y1 (Y1 18%; Y2 188%)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9" name="Titel 2"/>
          <p:cNvSpPr txBox="1">
            <a:spLocks/>
          </p:cNvSpPr>
          <p:nvPr/>
        </p:nvSpPr>
        <p:spPr bwMode="auto">
          <a:xfrm>
            <a:off x="1908175" y="144463"/>
            <a:ext cx="723582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Effort</a:t>
            </a: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 Reporting Analysis 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3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1EC3-3DCA-C04F-8D8C-D6F4C49675A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Inhaltsplatzhalter 1"/>
          <p:cNvSpPr txBox="1">
            <a:spLocks/>
          </p:cNvSpPr>
          <p:nvPr/>
        </p:nvSpPr>
        <p:spPr>
          <a:xfrm>
            <a:off x="323528" y="980728"/>
            <a:ext cx="8820472" cy="5328592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TJRA1.3 (</a:t>
            </a:r>
            <a:r>
              <a:rPr lang="en-US" sz="3200" dirty="0" smtClean="0"/>
              <a:t>WP initially planned over Y1 and extended to Y2)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: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3200" dirty="0" smtClean="0"/>
              <a:t>STFC shall report the undone activity during Y1-Y2 within TRJ1.2 (~0,2 PMs)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3200" dirty="0" smtClean="0"/>
              <a:t>CERN although under-reporting in Y1-Y2 has delivered all the work expected.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6" name="Titel 2"/>
          <p:cNvSpPr txBox="1">
            <a:spLocks/>
          </p:cNvSpPr>
          <p:nvPr/>
        </p:nvSpPr>
        <p:spPr bwMode="auto">
          <a:xfrm>
            <a:off x="1908175" y="144463"/>
            <a:ext cx="723582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Effort</a:t>
            </a: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 Reporting Analysis 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1EC3-3DCA-C04F-8D8C-D6F4C49675A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Inhaltsplatzhalter 1"/>
          <p:cNvSpPr txBox="1">
            <a:spLocks/>
          </p:cNvSpPr>
          <p:nvPr/>
        </p:nvSpPr>
        <p:spPr>
          <a:xfrm>
            <a:off x="323528" y="980728"/>
            <a:ext cx="8820472" cy="5328592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TJRA1.4: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Consumption of efforts is very low and reflects the low activity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3200" dirty="0" smtClean="0"/>
              <a:t>FCTSG/INFN used less than 20% of their cumulated effort in Y2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3200" dirty="0" smtClean="0"/>
              <a:t>STFC used 77% of efforts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Situation is not improving in QR9 but getting worst for all partner including Germany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6" name="Titel 2"/>
          <p:cNvSpPr txBox="1">
            <a:spLocks/>
          </p:cNvSpPr>
          <p:nvPr/>
        </p:nvSpPr>
        <p:spPr bwMode="auto">
          <a:xfrm>
            <a:off x="1908175" y="144463"/>
            <a:ext cx="723582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Effort</a:t>
            </a: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 Reporting Analysis 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1EC3-3DCA-C04F-8D8C-D6F4C49675A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Inhaltsplatzhalter 1"/>
          <p:cNvSpPr txBox="1">
            <a:spLocks/>
          </p:cNvSpPr>
          <p:nvPr/>
        </p:nvSpPr>
        <p:spPr>
          <a:xfrm>
            <a:off x="323528" y="980728"/>
            <a:ext cx="8820472" cy="5328592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TJRA1.5: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3200" dirty="0" smtClean="0"/>
              <a:t>Under-reporting of Y1-Y2 (CNRS) is being caught up in QR9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6" name="Titel 2"/>
          <p:cNvSpPr txBox="1">
            <a:spLocks/>
          </p:cNvSpPr>
          <p:nvPr/>
        </p:nvSpPr>
        <p:spPr bwMode="auto">
          <a:xfrm>
            <a:off x="1908175" y="144463"/>
            <a:ext cx="723582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Effort</a:t>
            </a: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 Reporting Analysis 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Technical Forum, Lyon 2011-09-20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1EC3-3DCA-C04F-8D8C-D6F4C49675A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Inhaltsplatzhalter 1"/>
          <p:cNvSpPr txBox="1">
            <a:spLocks/>
          </p:cNvSpPr>
          <p:nvPr/>
        </p:nvSpPr>
        <p:spPr>
          <a:xfrm>
            <a:off x="323528" y="1124744"/>
            <a:ext cx="8820472" cy="5040560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Discuss with your manager to define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 a plan to fix big deviations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3200" baseline="0" dirty="0" smtClean="0">
                <a:latin typeface="Arial" pitchFamily="34" charset="0"/>
                <a:ea typeface="Arial" charset="0"/>
                <a:cs typeface="Arial" pitchFamily="34" charset="0"/>
              </a:rPr>
              <a:t>Please,</a:t>
            </a:r>
            <a:r>
              <a:rPr lang="en-US" sz="3200" dirty="0" smtClean="0">
                <a:latin typeface="Arial" pitchFamily="34" charset="0"/>
                <a:ea typeface="Arial" charset="0"/>
                <a:cs typeface="Arial" pitchFamily="34" charset="0"/>
              </a:rPr>
              <a:t> inform us about critical issues that not allow you to fix deviations</a:t>
            </a:r>
            <a:endParaRPr lang="en-US" sz="3200" dirty="0" smtClean="0">
              <a:solidFill>
                <a:srgbClr val="FF0000"/>
              </a:solidFill>
              <a:latin typeface="Arial" pitchFamily="34" charset="0"/>
              <a:ea typeface="Arial" charset="0"/>
              <a:cs typeface="Arial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ea typeface="Arial" charset="0"/>
                <a:cs typeface="Arial" pitchFamily="34" charset="0"/>
              </a:rPr>
              <a:t>All the big deviations must be fixed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ea typeface="Arial" charset="0"/>
                <a:cs typeface="Arial" pitchFamily="34" charset="0"/>
              </a:rPr>
              <a:t>and/or managed by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ea typeface="Arial" charset="0"/>
                <a:cs typeface="Arial" pitchFamily="34" charset="0"/>
              </a:rPr>
              <a:t>next review </a:t>
            </a:r>
            <a:r>
              <a:rPr lang="en-US" sz="3200" dirty="0" smtClean="0">
                <a:latin typeface="Arial" pitchFamily="34" charset="0"/>
                <a:ea typeface="Arial" charset="0"/>
                <a:cs typeface="Arial" pitchFamily="34" charset="0"/>
              </a:rPr>
              <a:t>(end Y3</a:t>
            </a:r>
            <a:r>
              <a:rPr lang="en-US" sz="3200" dirty="0" smtClean="0">
                <a:latin typeface="Arial" pitchFamily="34" charset="0"/>
                <a:ea typeface="Arial" charset="0"/>
                <a:cs typeface="Arial" pitchFamily="34" charset="0"/>
              </a:rPr>
              <a:t>)</a:t>
            </a:r>
            <a:endParaRPr lang="en-US" sz="3200" dirty="0" smtClean="0"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347</TotalTime>
  <Words>358</Words>
  <Application>Microsoft Office PowerPoint</Application>
  <PresentationFormat>Presentazione su schermo (4:3)</PresentationFormat>
  <Paragraphs>60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EGI-InSPIRE-Slide-Template_v4</vt:lpstr>
      <vt:lpstr>JRA1 tasks effort used versus plan (updated until QR9) </vt:lpstr>
      <vt:lpstr>Effort Reporting Analysis </vt:lpstr>
      <vt:lpstr>Effort Reporting Analysis </vt:lpstr>
      <vt:lpstr>Diapositiva 4</vt:lpstr>
      <vt:lpstr>Diapositiva 5</vt:lpstr>
      <vt:lpstr>Diapositiva 6</vt:lpstr>
      <vt:lpstr>Diapositiva 7</vt:lpstr>
      <vt:lpstr>Conclusion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Shiers</dc:creator>
  <cp:lastModifiedBy>Diego</cp:lastModifiedBy>
  <cp:revision>133</cp:revision>
  <dcterms:created xsi:type="dcterms:W3CDTF">2010-09-16T10:31:35Z</dcterms:created>
  <dcterms:modified xsi:type="dcterms:W3CDTF">2012-11-26T10:25:33Z</dcterms:modified>
</cp:coreProperties>
</file>