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A7A2-5A7A-9746-8C6F-C05DA2A4F8FA}" type="datetimeFigureOut">
              <a:rPr lang="en-US" smtClean="0"/>
              <a:t>28/11/2012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46EB-7D7F-DD44-AF0C-455E8FB6E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39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A7A2-5A7A-9746-8C6F-C05DA2A4F8FA}" type="datetimeFigureOut">
              <a:rPr lang="en-US" smtClean="0"/>
              <a:t>28/11/2012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46EB-7D7F-DD44-AF0C-455E8FB6E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46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A7A2-5A7A-9746-8C6F-C05DA2A4F8FA}" type="datetimeFigureOut">
              <a:rPr lang="en-US" smtClean="0"/>
              <a:t>28/11/2012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46EB-7D7F-DD44-AF0C-455E8FB6E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46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A7A2-5A7A-9746-8C6F-C05DA2A4F8FA}" type="datetimeFigureOut">
              <a:rPr lang="en-US" smtClean="0"/>
              <a:t>28/11/2012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46EB-7D7F-DD44-AF0C-455E8FB6E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61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A7A2-5A7A-9746-8C6F-C05DA2A4F8FA}" type="datetimeFigureOut">
              <a:rPr lang="en-US" smtClean="0"/>
              <a:t>28/11/2012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46EB-7D7F-DD44-AF0C-455E8FB6E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12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A7A2-5A7A-9746-8C6F-C05DA2A4F8FA}" type="datetimeFigureOut">
              <a:rPr lang="en-US" smtClean="0"/>
              <a:t>28/11/2012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46EB-7D7F-DD44-AF0C-455E8FB6E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82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A7A2-5A7A-9746-8C6F-C05DA2A4F8FA}" type="datetimeFigureOut">
              <a:rPr lang="en-US" smtClean="0"/>
              <a:t>28/11/2012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46EB-7D7F-DD44-AF0C-455E8FB6E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46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A7A2-5A7A-9746-8C6F-C05DA2A4F8FA}" type="datetimeFigureOut">
              <a:rPr lang="en-US" smtClean="0"/>
              <a:t>28/11/2012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46EB-7D7F-DD44-AF0C-455E8FB6E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4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A7A2-5A7A-9746-8C6F-C05DA2A4F8FA}" type="datetimeFigureOut">
              <a:rPr lang="en-US" smtClean="0"/>
              <a:t>28/11/2012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46EB-7D7F-DD44-AF0C-455E8FB6E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86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A7A2-5A7A-9746-8C6F-C05DA2A4F8FA}" type="datetimeFigureOut">
              <a:rPr lang="en-US" smtClean="0"/>
              <a:t>28/11/2012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46EB-7D7F-DD44-AF0C-455E8FB6E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38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A7A2-5A7A-9746-8C6F-C05DA2A4F8FA}" type="datetimeFigureOut">
              <a:rPr lang="en-US" smtClean="0"/>
              <a:t>28/11/2012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46EB-7D7F-DD44-AF0C-455E8FB6E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72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8A7A2-5A7A-9746-8C6F-C05DA2A4F8FA}" type="datetimeFigureOut">
              <a:rPr lang="en-US" smtClean="0"/>
              <a:t>28/11/2012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46EB-7D7F-DD44-AF0C-455E8FB6E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45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ELIXIR UK Node and UK NGI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567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Organisations involved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Core</a:t>
            </a:r>
          </a:p>
          <a:p>
            <a:pPr lvl="1"/>
            <a:r>
              <a:rPr lang="en-GB" dirty="0" smtClean="0"/>
              <a:t>University </a:t>
            </a:r>
            <a:r>
              <a:rPr lang="en-GB" dirty="0"/>
              <a:t>of Oxford</a:t>
            </a:r>
          </a:p>
          <a:p>
            <a:pPr lvl="1"/>
            <a:r>
              <a:rPr lang="en-GB" dirty="0" smtClean="0"/>
              <a:t>University </a:t>
            </a:r>
            <a:r>
              <a:rPr lang="en-GB" dirty="0"/>
              <a:t>of Manchester</a:t>
            </a:r>
          </a:p>
          <a:p>
            <a:pPr lvl="1"/>
            <a:r>
              <a:rPr lang="en-GB" dirty="0" smtClean="0"/>
              <a:t>NERC </a:t>
            </a:r>
            <a:r>
              <a:rPr lang="en-GB" dirty="0"/>
              <a:t>Environmental </a:t>
            </a:r>
            <a:r>
              <a:rPr lang="en-GB" dirty="0" err="1"/>
              <a:t>Omics</a:t>
            </a:r>
            <a:r>
              <a:rPr lang="en-GB" dirty="0"/>
              <a:t> Synthesis Centre (Centre for Ecology and Hydrology and</a:t>
            </a:r>
          </a:p>
          <a:p>
            <a:pPr lvl="1"/>
            <a:r>
              <a:rPr lang="en-GB" dirty="0"/>
              <a:t>University of Cardiff)</a:t>
            </a:r>
          </a:p>
          <a:p>
            <a:pPr lvl="1"/>
            <a:r>
              <a:rPr lang="en-GB" dirty="0" smtClean="0"/>
              <a:t>The </a:t>
            </a:r>
            <a:r>
              <a:rPr lang="en-GB" dirty="0" err="1"/>
              <a:t>Wellcome</a:t>
            </a:r>
            <a:r>
              <a:rPr lang="en-GB" dirty="0"/>
              <a:t> Trust Sanger Institute</a:t>
            </a:r>
          </a:p>
          <a:p>
            <a:pPr lvl="1"/>
            <a:r>
              <a:rPr lang="en-GB" dirty="0" smtClean="0"/>
              <a:t>University </a:t>
            </a:r>
            <a:r>
              <a:rPr lang="en-GB" dirty="0"/>
              <a:t>of Liverpool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Genome Analysis Centre, Norwich</a:t>
            </a:r>
          </a:p>
          <a:p>
            <a:pPr lvl="1"/>
            <a:r>
              <a:rPr lang="en-GB" dirty="0" smtClean="0"/>
              <a:t>University </a:t>
            </a:r>
            <a:r>
              <a:rPr lang="en-GB" dirty="0"/>
              <a:t>College London</a:t>
            </a:r>
          </a:p>
          <a:p>
            <a:pPr lvl="1"/>
            <a:r>
              <a:rPr lang="en-GB" dirty="0" smtClean="0"/>
              <a:t>University </a:t>
            </a:r>
            <a:r>
              <a:rPr lang="en-GB" dirty="0"/>
              <a:t>of Birmingham</a:t>
            </a:r>
          </a:p>
          <a:p>
            <a:pPr lvl="1"/>
            <a:r>
              <a:rPr lang="en-GB" dirty="0" smtClean="0"/>
              <a:t>University </a:t>
            </a:r>
            <a:r>
              <a:rPr lang="en-GB" dirty="0"/>
              <a:t>of </a:t>
            </a:r>
            <a:r>
              <a:rPr lang="en-GB" dirty="0" smtClean="0"/>
              <a:t>Edinburgh</a:t>
            </a:r>
          </a:p>
          <a:p>
            <a:r>
              <a:rPr lang="en-GB" dirty="0" smtClean="0"/>
              <a:t>Other</a:t>
            </a:r>
          </a:p>
          <a:p>
            <a:pPr lvl="1"/>
            <a:r>
              <a:rPr lang="en-GB" dirty="0" smtClean="0"/>
              <a:t>Software </a:t>
            </a:r>
            <a:r>
              <a:rPr lang="en-GB" dirty="0"/>
              <a:t>Sustainability Institute UK</a:t>
            </a:r>
          </a:p>
          <a:p>
            <a:pPr lvl="1"/>
            <a:r>
              <a:rPr lang="en-GB" dirty="0" smtClean="0"/>
              <a:t>The </a:t>
            </a:r>
            <a:r>
              <a:rPr lang="en-GB" dirty="0" err="1"/>
              <a:t>Hartree</a:t>
            </a:r>
            <a:r>
              <a:rPr lang="en-GB" dirty="0"/>
              <a:t> Centre</a:t>
            </a:r>
          </a:p>
          <a:p>
            <a:pPr lvl="1"/>
            <a:r>
              <a:rPr lang="en-GB" dirty="0" smtClean="0"/>
              <a:t>University </a:t>
            </a:r>
            <a:r>
              <a:rPr lang="en-GB" dirty="0"/>
              <a:t>of Dundee</a:t>
            </a:r>
          </a:p>
        </p:txBody>
      </p:sp>
    </p:spTree>
    <p:extLst>
      <p:ext uri="{BB962C8B-B14F-4D97-AF65-F5344CB8AC3E}">
        <p14:creationId xmlns:p14="http://schemas.microsoft.com/office/powerpoint/2010/main" val="1788794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is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Delivered </a:t>
            </a:r>
            <a:r>
              <a:rPr lang="en-GB" dirty="0"/>
              <a:t>in specialised centres, in courses, and through e-learning, </a:t>
            </a:r>
            <a:r>
              <a:rPr lang="en-GB" dirty="0" smtClean="0"/>
              <a:t>in partnership </a:t>
            </a:r>
            <a:r>
              <a:rPr lang="en-GB" dirty="0"/>
              <a:t>with other ELIXIR Nodes and agencies. </a:t>
            </a:r>
            <a:endParaRPr lang="en-GB" dirty="0" smtClean="0"/>
          </a:p>
          <a:p>
            <a:r>
              <a:rPr lang="en-GB" dirty="0" smtClean="0"/>
              <a:t>Initially </a:t>
            </a:r>
            <a:r>
              <a:rPr lang="en-GB" dirty="0"/>
              <a:t>train postgraduate, postdoctoral and mid-</a:t>
            </a:r>
            <a:r>
              <a:rPr lang="en-GB" dirty="0" smtClean="0"/>
              <a:t>career scientists</a:t>
            </a:r>
          </a:p>
          <a:p>
            <a:r>
              <a:rPr lang="en-GB" dirty="0" smtClean="0"/>
              <a:t>Focusing </a:t>
            </a:r>
            <a:r>
              <a:rPr lang="en-GB" dirty="0"/>
              <a:t>on </a:t>
            </a:r>
            <a:r>
              <a:rPr lang="en-GB" dirty="0" smtClean="0"/>
              <a:t>research</a:t>
            </a:r>
            <a:r>
              <a:rPr lang="en-GB" dirty="0"/>
              <a:t>-intensive bioscience and environment industries.</a:t>
            </a:r>
          </a:p>
        </p:txBody>
      </p:sp>
    </p:spTree>
    <p:extLst>
      <p:ext uri="{BB962C8B-B14F-4D97-AF65-F5344CB8AC3E}">
        <p14:creationId xmlns:p14="http://schemas.microsoft.com/office/powerpoint/2010/main" val="369130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2934" b="6720"/>
          <a:stretch/>
        </p:blipFill>
        <p:spPr>
          <a:xfrm>
            <a:off x="982694" y="131358"/>
            <a:ext cx="7199986" cy="6665589"/>
          </a:xfrm>
        </p:spPr>
      </p:pic>
    </p:spTree>
    <p:extLst>
      <p:ext uri="{BB962C8B-B14F-4D97-AF65-F5344CB8AC3E}">
        <p14:creationId xmlns:p14="http://schemas.microsoft.com/office/powerpoint/2010/main" val="3449016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96" b="-3811"/>
          <a:stretch/>
        </p:blipFill>
        <p:spPr>
          <a:xfrm>
            <a:off x="1135952" y="231711"/>
            <a:ext cx="7009077" cy="6385466"/>
          </a:xfrm>
        </p:spPr>
      </p:pic>
    </p:spTree>
    <p:extLst>
      <p:ext uri="{BB962C8B-B14F-4D97-AF65-F5344CB8AC3E}">
        <p14:creationId xmlns:p14="http://schemas.microsoft.com/office/powerpoint/2010/main" val="74745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5" name="Picture 4" descr="LeftMontage2000p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980" y="1600199"/>
            <a:ext cx="1789757" cy="24062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9084" y="1819130"/>
            <a:ext cx="4555819" cy="1968368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5000" y="4611123"/>
            <a:ext cx="2794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333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Connections between ELIXIR UK &amp; UK NGI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210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NGI &amp; ELIXIR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Sustained contact between UK NGI and ELIXIR hub</a:t>
            </a:r>
          </a:p>
          <a:p>
            <a:r>
              <a:rPr lang="en-GB" dirty="0" smtClean="0"/>
              <a:t>Discussion </a:t>
            </a:r>
            <a:r>
              <a:rPr lang="en-GB" dirty="0" err="1" smtClean="0"/>
              <a:t>w.r.t</a:t>
            </a:r>
            <a:r>
              <a:rPr lang="en-GB" dirty="0" smtClean="0"/>
              <a:t> Core Services, particularly monitoring</a:t>
            </a:r>
          </a:p>
          <a:p>
            <a:r>
              <a:rPr lang="en-GB" dirty="0" smtClean="0"/>
              <a:t>Participation in UK NGI technical </a:t>
            </a:r>
            <a:r>
              <a:rPr lang="en-GB" dirty="0" err="1" smtClean="0"/>
              <a:t>roadmapping</a:t>
            </a:r>
            <a:r>
              <a:rPr lang="en-GB" dirty="0" smtClean="0"/>
              <a:t> workshop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9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144</Words>
  <Application>Microsoft Macintosh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ELIXIR UK Node and UK NGI</vt:lpstr>
      <vt:lpstr>Organisations involved</vt:lpstr>
      <vt:lpstr>Focus is Training</vt:lpstr>
      <vt:lpstr>PowerPoint Presentation</vt:lpstr>
      <vt:lpstr>PowerPoint Presentation</vt:lpstr>
      <vt:lpstr>PowerPoint Presentation</vt:lpstr>
      <vt:lpstr>Connections between ELIXIR UK &amp; UK NGI</vt:lpstr>
      <vt:lpstr>UK NGI &amp; ELIXIR</vt:lpstr>
    </vt:vector>
  </TitlesOfParts>
  <Company>OeRC, University of Oxford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ELIXIR UK Node and UK NGI</dc:title>
  <dc:creator>David Wallom</dc:creator>
  <cp:lastModifiedBy>David Wallom</cp:lastModifiedBy>
  <cp:revision>5</cp:revision>
  <dcterms:created xsi:type="dcterms:W3CDTF">2012-11-28T06:45:57Z</dcterms:created>
  <dcterms:modified xsi:type="dcterms:W3CDTF">2012-11-28T15:47:09Z</dcterms:modified>
</cp:coreProperties>
</file>