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8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4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12/14/2012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604E3AB-062D-4907-AACF-62D1BF7FD543}" type="datetime1">
              <a:rPr lang="en-US" smtClean="0"/>
              <a:t>12/14/2012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C49D-FCF4-46CD-8133-DDF62DD08661}" type="datetime1">
              <a:rPr lang="en-US" smtClean="0"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0B8E61-1008-4798-807C-5DCEEB4D2ECF}" type="datetime1">
              <a:rPr lang="en-US" smtClean="0"/>
              <a:t>12/14/2012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9EA18A5-B100-457A-81CD-14699B31C71A}" type="datetime1">
              <a:rPr lang="en-US" smtClean="0"/>
              <a:t>12/14/2012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List_of_sites_not_publishing_userD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task force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  <a:endParaRPr lang="en-GB" dirty="0"/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Accounting task force/TCB meeting 14-12-2012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741987"/>
          </a:xfrm>
        </p:spPr>
        <p:txBody>
          <a:bodyPr/>
          <a:lstStyle/>
          <a:p>
            <a:r>
              <a:rPr lang="en-US" sz="2800" dirty="0" smtClean="0"/>
              <a:t>Activities recently focused on</a:t>
            </a:r>
          </a:p>
          <a:p>
            <a:pPr lvl="1"/>
            <a:r>
              <a:rPr lang="en-US" sz="2400" dirty="0" smtClean="0"/>
              <a:t>Handling different formats of user DNs in APEL (RFC compliant and the current format)</a:t>
            </a:r>
          </a:p>
          <a:p>
            <a:pPr lvl="1"/>
            <a:r>
              <a:rPr lang="en-US" sz="2400" dirty="0" smtClean="0"/>
              <a:t>Enabling publishing of user DNs at a sites</a:t>
            </a:r>
          </a:p>
          <a:p>
            <a:pPr lvl="2"/>
            <a:r>
              <a:rPr lang="en-US" sz="2000" dirty="0" smtClean="0"/>
              <a:t>Not publishing sites</a:t>
            </a:r>
            <a:r>
              <a:rPr lang="en-US" sz="2000" dirty="0"/>
              <a:t>: reduced to 42 (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wiki.egi.eu/wiki/List_of_sites_not_publishing_userDN</a:t>
            </a:r>
            <a:r>
              <a:rPr lang="en-US" sz="2000" dirty="0" smtClean="0"/>
              <a:t>)</a:t>
            </a:r>
          </a:p>
          <a:p>
            <a:pPr lvl="2"/>
            <a:r>
              <a:rPr lang="en-US" sz="2000" dirty="0" smtClean="0"/>
              <a:t>Republishing of historical data from sites requested stopped because of load issues in the central DB</a:t>
            </a:r>
          </a:p>
          <a:p>
            <a:pPr lvl="1"/>
            <a:r>
              <a:rPr lang="en-US" sz="2400" dirty="0" err="1" smtClean="0"/>
              <a:t>userDN</a:t>
            </a:r>
            <a:r>
              <a:rPr lang="en-US" sz="2400" dirty="0" smtClean="0"/>
              <a:t> publishing policies</a:t>
            </a:r>
          </a:p>
          <a:p>
            <a:pPr lvl="2"/>
            <a:r>
              <a:rPr lang="en-US" sz="2000" dirty="0" smtClean="0"/>
              <a:t>Legal issues in Romania, Serbia</a:t>
            </a:r>
          </a:p>
          <a:p>
            <a:pPr lvl="2"/>
            <a:r>
              <a:rPr lang="en-US" sz="2000" dirty="0" smtClean="0"/>
              <a:t>EGI has no policy currently that makes this mandatory</a:t>
            </a:r>
            <a:endParaRPr lang="en-US" sz="2000" dirty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mtClean="0">
                <a:solidFill>
                  <a:schemeClr val="bg1"/>
                </a:solidFill>
                <a:latin typeface="Arial" pitchFamily="34" charset="0"/>
              </a:rPr>
              <a:t>Accounting task force/TCB meeting 14-12-2012</a:t>
            </a: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SSM1 – status of adoption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sz="2400" dirty="0" smtClean="0"/>
              <a:t>In production</a:t>
            </a:r>
          </a:p>
          <a:p>
            <a:pPr lvl="1"/>
            <a:r>
              <a:rPr lang="en-GB" sz="2000" dirty="0" smtClean="0"/>
              <a:t>CERN</a:t>
            </a:r>
          </a:p>
          <a:p>
            <a:pPr lvl="1"/>
            <a:r>
              <a:rPr lang="en-GB" sz="2000" dirty="0" smtClean="0"/>
              <a:t>OSG/gratia sites</a:t>
            </a:r>
          </a:p>
          <a:p>
            <a:pPr lvl="1"/>
            <a:r>
              <a:rPr lang="en-GB" sz="2000" dirty="0" smtClean="0"/>
              <a:t>NGI_IT/DGAS sites</a:t>
            </a:r>
          </a:p>
          <a:p>
            <a:pPr lvl="1"/>
            <a:r>
              <a:rPr lang="en-GB" sz="2000" dirty="0" smtClean="0"/>
              <a:t>NGI_NDGF/SGAS </a:t>
            </a:r>
            <a:r>
              <a:rPr lang="en-GB" sz="2000" dirty="0"/>
              <a:t>sites</a:t>
            </a:r>
            <a:endParaRPr lang="en-GB" sz="2000" dirty="0" smtClean="0"/>
          </a:p>
          <a:p>
            <a:r>
              <a:rPr lang="en-GB" sz="2000" dirty="0" smtClean="0"/>
              <a:t>Testing</a:t>
            </a:r>
          </a:p>
          <a:p>
            <a:pPr lvl="1"/>
            <a:r>
              <a:rPr lang="en-GB" sz="1800" dirty="0" smtClean="0"/>
              <a:t>IN2P3 (testing successfully completed)</a:t>
            </a:r>
          </a:p>
          <a:p>
            <a:pPr lvl="1"/>
            <a:r>
              <a:rPr lang="en-GB" sz="1800" dirty="0" smtClean="0"/>
              <a:t>NIKHEF </a:t>
            </a:r>
            <a:r>
              <a:rPr lang="en-GB" sz="1800" dirty="0"/>
              <a:t>(testing successfully completed</a:t>
            </a:r>
            <a:r>
              <a:rPr lang="en-GB" sz="1800" dirty="0" smtClean="0"/>
              <a:t>)</a:t>
            </a:r>
          </a:p>
          <a:p>
            <a:pPr lvl="1"/>
            <a:r>
              <a:rPr lang="en-GB" sz="1800" dirty="0" smtClean="0"/>
              <a:t>IGE/</a:t>
            </a:r>
            <a:r>
              <a:rPr lang="en-GB" sz="1800" dirty="0" err="1" smtClean="0"/>
              <a:t>GridSafe</a:t>
            </a:r>
            <a:r>
              <a:rPr lang="en-GB" sz="1800" dirty="0" smtClean="0"/>
              <a:t> (testing in progress, no VO information being sent)</a:t>
            </a:r>
            <a:endParaRPr lang="en-GB" sz="2000" dirty="0" smtClean="0"/>
          </a:p>
          <a:p>
            <a:r>
              <a:rPr lang="en-GB" sz="2000" dirty="0" smtClean="0"/>
              <a:t>QCG, ARC and UNICORE</a:t>
            </a:r>
          </a:p>
          <a:p>
            <a:pPr lvl="1"/>
            <a:r>
              <a:rPr lang="en-GB" sz="1800" dirty="0" smtClean="0"/>
              <a:t>Sites deploying multiple middleware stacks cannot publishing using SSM and non-SSM at the same time </a:t>
            </a:r>
            <a:r>
              <a:rPr lang="en-GB" sz="1800" dirty="0" smtClean="0">
                <a:sym typeface="Wingdings" pitchFamily="2" charset="2"/>
              </a:rPr>
              <a:t> problem with the creation of the summaries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UNICORE  SSM2</a:t>
            </a:r>
            <a:endParaRPr lang="en-GB" sz="1800" dirty="0" smtClean="0"/>
          </a:p>
          <a:p>
            <a:pPr lvl="1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42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SSM2 -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dirty="0"/>
              <a:t>UNICORE </a:t>
            </a:r>
            <a:endParaRPr lang="en-GB" dirty="0" smtClean="0"/>
          </a:p>
          <a:p>
            <a:pPr lvl="1"/>
            <a:r>
              <a:rPr lang="en-GB" dirty="0" smtClean="0"/>
              <a:t>initial </a:t>
            </a:r>
            <a:r>
              <a:rPr lang="en-GB" dirty="0"/>
              <a:t>testing of their own implementation of the new SSM </a:t>
            </a:r>
            <a:r>
              <a:rPr lang="en-GB" dirty="0" smtClean="0"/>
              <a:t>protocol</a:t>
            </a:r>
          </a:p>
          <a:p>
            <a:pPr lvl="1"/>
            <a:r>
              <a:rPr lang="en-GB" dirty="0" smtClean="0"/>
              <a:t>received </a:t>
            </a:r>
            <a:r>
              <a:rPr lang="en-GB" dirty="0"/>
              <a:t>messages from them this </a:t>
            </a:r>
            <a:r>
              <a:rPr lang="en-GB" dirty="0" smtClean="0"/>
              <a:t>week </a:t>
            </a:r>
          </a:p>
          <a:p>
            <a:pPr lvl="1"/>
            <a:r>
              <a:rPr lang="en-GB" dirty="0" smtClean="0"/>
              <a:t>testing </a:t>
            </a:r>
            <a:r>
              <a:rPr lang="en-GB" dirty="0"/>
              <a:t>is </a:t>
            </a:r>
            <a:r>
              <a:rPr lang="en-GB" dirty="0" err="1"/>
              <a:t>ongoing</a:t>
            </a:r>
            <a:r>
              <a:rPr lang="en-GB" dirty="0"/>
              <a:t>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40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OSG - APEL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smtClean="0"/>
              <a:t>APEL proposal</a:t>
            </a:r>
            <a:endParaRPr lang="en-GB" dirty="0" smtClean="0"/>
          </a:p>
          <a:p>
            <a:pPr lvl="1"/>
            <a:r>
              <a:rPr lang="en-GB" dirty="0"/>
              <a:t>OSG implement SSM to </a:t>
            </a:r>
            <a:r>
              <a:rPr lang="en-GB" dirty="0">
                <a:solidFill>
                  <a:schemeClr val="accent1"/>
                </a:solidFill>
              </a:rPr>
              <a:t>receive</a:t>
            </a:r>
            <a:r>
              <a:rPr lang="en-GB" dirty="0"/>
              <a:t> records from APEL repository so that </a:t>
            </a:r>
            <a:r>
              <a:rPr lang="en-GB" dirty="0" smtClean="0"/>
              <a:t>summaries can be sent to them</a:t>
            </a:r>
          </a:p>
          <a:p>
            <a:pPr lvl="1"/>
            <a:r>
              <a:rPr lang="en-GB" dirty="0" smtClean="0"/>
              <a:t>this </a:t>
            </a:r>
            <a:r>
              <a:rPr lang="en-GB" dirty="0"/>
              <a:t>solution is currently in development at </a:t>
            </a:r>
            <a:r>
              <a:rPr lang="en-GB" dirty="0" smtClean="0"/>
              <a:t>STFC</a:t>
            </a:r>
          </a:p>
          <a:p>
            <a:pPr lvl="1"/>
            <a:r>
              <a:rPr lang="en-GB" dirty="0" smtClean="0"/>
              <a:t>Delivery </a:t>
            </a:r>
            <a:r>
              <a:rPr lang="en-GB" dirty="0"/>
              <a:t>expected in </a:t>
            </a:r>
            <a:r>
              <a:rPr lang="en-GB" dirty="0" smtClean="0"/>
              <a:t>March </a:t>
            </a:r>
            <a:r>
              <a:rPr lang="en-GB" dirty="0"/>
              <a:t>2013.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Accounting task force/TCB meeting 14-12-2012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17887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-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EGI-InSPIRE-Slide-Template_v4-8</Template>
  <TotalTime>80</TotalTime>
  <Words>241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EGI-InSPIRE-Slide-Template_v4-8</vt:lpstr>
      <vt:lpstr>Accounting task force</vt:lpstr>
      <vt:lpstr>PowerPoint Presentation</vt:lpstr>
      <vt:lpstr>SSM1 – status of adoption</vt:lpstr>
      <vt:lpstr>SSM2 - testing</vt:lpstr>
      <vt:lpstr>OSG - APEL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task force</dc:title>
  <dc:creator>Tiziana Ferrari</dc:creator>
  <cp:lastModifiedBy>Tiziana Ferrari</cp:lastModifiedBy>
  <cp:revision>7</cp:revision>
  <dcterms:created xsi:type="dcterms:W3CDTF">2012-12-14T06:14:29Z</dcterms:created>
  <dcterms:modified xsi:type="dcterms:W3CDTF">2012-12-14T07:37:12Z</dcterms:modified>
</cp:coreProperties>
</file>