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5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9" autoAdjust="0"/>
  </p:normalViewPr>
  <p:slideViewPr>
    <p:cSldViewPr>
      <p:cViewPr varScale="1">
        <p:scale>
          <a:sx n="112" d="100"/>
          <a:sy n="112" d="100"/>
        </p:scale>
        <p:origin x="-150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4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79404F-E5AD-4A01-8816-F6C019046284}" type="doc">
      <dgm:prSet loTypeId="urn:microsoft.com/office/officeart/2005/8/layout/radial6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C809D47-C9BE-4949-9718-D087F83A09AB}">
      <dgm:prSet phldrT="[Texto]"/>
      <dgm:spPr/>
      <dgm:t>
        <a:bodyPr lIns="0" tIns="0" rIns="0" bIns="0"/>
        <a:lstStyle/>
        <a:p>
          <a:r>
            <a:rPr lang="en-US" dirty="0" smtClean="0"/>
            <a:t>Spanish National Bioinformatics Institute at the Spanish National </a:t>
          </a:r>
          <a:r>
            <a:rPr lang="es-ES" dirty="0" err="1" smtClean="0"/>
            <a:t>Cancer</a:t>
          </a:r>
          <a:r>
            <a:rPr lang="es-ES" dirty="0" smtClean="0"/>
            <a:t> Research Centre - </a:t>
          </a:r>
          <a:r>
            <a:rPr lang="es-ES" dirty="0" err="1" smtClean="0"/>
            <a:t>CNIO</a:t>
          </a:r>
          <a:endParaRPr lang="es-ES" dirty="0"/>
        </a:p>
      </dgm:t>
    </dgm:pt>
    <dgm:pt modelId="{A68A46C8-573D-4FF4-A854-46ECC97B72C6}" type="parTrans" cxnId="{2996BC46-07EE-4FCC-8451-3F0564184E10}">
      <dgm:prSet/>
      <dgm:spPr/>
      <dgm:t>
        <a:bodyPr/>
        <a:lstStyle/>
        <a:p>
          <a:endParaRPr lang="es-ES"/>
        </a:p>
      </dgm:t>
    </dgm:pt>
    <dgm:pt modelId="{957FBD88-81E9-4F68-AAF3-953420C8DF00}" type="sibTrans" cxnId="{2996BC46-07EE-4FCC-8451-3F0564184E10}">
      <dgm:prSet/>
      <dgm:spPr/>
      <dgm:t>
        <a:bodyPr/>
        <a:lstStyle/>
        <a:p>
          <a:endParaRPr lang="es-ES"/>
        </a:p>
      </dgm:t>
    </dgm:pt>
    <dgm:pt modelId="{DA98A495-2E0D-4005-A903-E541649D7DDD}">
      <dgm:prSet phldrT="[Texto]" custT="1"/>
      <dgm:spPr/>
      <dgm:t>
        <a:bodyPr lIns="0" tIns="0" rIns="0" bIns="0"/>
        <a:lstStyle/>
        <a:p>
          <a:r>
            <a:rPr lang="es-ES" sz="900" b="1" dirty="0" smtClean="0"/>
            <a:t>Centre </a:t>
          </a:r>
          <a:r>
            <a:rPr lang="es-ES" sz="900" b="1" dirty="0" err="1" smtClean="0"/>
            <a:t>for</a:t>
          </a:r>
          <a:r>
            <a:rPr lang="es-ES" sz="900" b="1" dirty="0" smtClean="0"/>
            <a:t> </a:t>
          </a:r>
          <a:r>
            <a:rPr lang="es-ES" sz="900" b="1" dirty="0" err="1" smtClean="0"/>
            <a:t>Genomic</a:t>
          </a:r>
          <a:r>
            <a:rPr lang="es-ES" sz="900" b="1" dirty="0" smtClean="0"/>
            <a:t> </a:t>
          </a:r>
          <a:r>
            <a:rPr lang="es-ES" sz="900" b="1" dirty="0" err="1" smtClean="0"/>
            <a:t>Regulation</a:t>
          </a:r>
          <a:r>
            <a:rPr lang="es-ES" sz="900" b="1" dirty="0" smtClean="0"/>
            <a:t> (</a:t>
          </a:r>
          <a:r>
            <a:rPr lang="es-ES" sz="900" b="1" dirty="0" err="1" smtClean="0"/>
            <a:t>CRG</a:t>
          </a:r>
          <a:r>
            <a:rPr lang="es-ES" sz="900" b="1" dirty="0" smtClean="0"/>
            <a:t>)</a:t>
          </a:r>
          <a:endParaRPr lang="es-ES" sz="900" b="1" dirty="0"/>
        </a:p>
      </dgm:t>
    </dgm:pt>
    <dgm:pt modelId="{E215E1B2-6BB9-4CBF-A75B-F71170D41D3E}" type="parTrans" cxnId="{3C35EFB7-0F91-489C-B0E3-A28375109BDC}">
      <dgm:prSet/>
      <dgm:spPr/>
      <dgm:t>
        <a:bodyPr/>
        <a:lstStyle/>
        <a:p>
          <a:endParaRPr lang="es-ES"/>
        </a:p>
      </dgm:t>
    </dgm:pt>
    <dgm:pt modelId="{8294E24E-37C2-403B-9A7B-2342C6F49A02}" type="sibTrans" cxnId="{3C35EFB7-0F91-489C-B0E3-A28375109BDC}">
      <dgm:prSet/>
      <dgm:spPr/>
      <dgm:t>
        <a:bodyPr/>
        <a:lstStyle/>
        <a:p>
          <a:endParaRPr lang="es-ES"/>
        </a:p>
      </dgm:t>
    </dgm:pt>
    <dgm:pt modelId="{2D12C427-D8D3-4E7B-B445-AB87E743DDC9}">
      <dgm:prSet phldrT="[Texto]" custT="1"/>
      <dgm:spPr/>
      <dgm:t>
        <a:bodyPr lIns="0" tIns="0" rIns="0" bIns="0"/>
        <a:lstStyle/>
        <a:p>
          <a:r>
            <a:rPr lang="en-US" sz="900" b="1" dirty="0" smtClean="0"/>
            <a:t>Institute for Research in Biomedicine (</a:t>
          </a:r>
          <a:r>
            <a:rPr lang="en-US" sz="900" b="1" dirty="0" err="1" smtClean="0"/>
            <a:t>IRB</a:t>
          </a:r>
          <a:r>
            <a:rPr lang="en-US" sz="900" b="1" dirty="0" smtClean="0"/>
            <a:t>)</a:t>
          </a:r>
          <a:endParaRPr lang="es-ES" sz="900" b="1" dirty="0"/>
        </a:p>
      </dgm:t>
    </dgm:pt>
    <dgm:pt modelId="{907A8A3A-1E7B-45DF-BFA6-532C0A7F96EB}" type="parTrans" cxnId="{1F0DF6A0-02C0-4AC3-B0F4-2599CA2F8AA3}">
      <dgm:prSet/>
      <dgm:spPr/>
      <dgm:t>
        <a:bodyPr/>
        <a:lstStyle/>
        <a:p>
          <a:endParaRPr lang="es-ES"/>
        </a:p>
      </dgm:t>
    </dgm:pt>
    <dgm:pt modelId="{4AB62C92-A47A-4FEC-AFBD-5832277AFBB9}" type="sibTrans" cxnId="{1F0DF6A0-02C0-4AC3-B0F4-2599CA2F8AA3}">
      <dgm:prSet/>
      <dgm:spPr/>
      <dgm:t>
        <a:bodyPr/>
        <a:lstStyle/>
        <a:p>
          <a:endParaRPr lang="es-ES"/>
        </a:p>
      </dgm:t>
    </dgm:pt>
    <dgm:pt modelId="{E6D4A457-A313-432E-939A-58BC1A5B8559}">
      <dgm:prSet phldrT="[Texto]" custT="1"/>
      <dgm:spPr/>
      <dgm:t>
        <a:bodyPr lIns="0" tIns="0" rIns="0" bIns="0"/>
        <a:lstStyle/>
        <a:p>
          <a:r>
            <a:rPr lang="pt-BR" sz="900" b="1" dirty="0" smtClean="0"/>
            <a:t>Príncipe Felipe Research Centre (</a:t>
          </a:r>
          <a:r>
            <a:rPr lang="pt-BR" sz="900" b="1" dirty="0" err="1" smtClean="0"/>
            <a:t>CIPF</a:t>
          </a:r>
          <a:r>
            <a:rPr lang="pt-BR" sz="900" b="1" dirty="0" smtClean="0"/>
            <a:t>)</a:t>
          </a:r>
          <a:endParaRPr lang="es-ES" sz="900" b="1" dirty="0"/>
        </a:p>
      </dgm:t>
    </dgm:pt>
    <dgm:pt modelId="{342F0D76-BA9F-4CA9-A297-851B44DEE1F0}" type="parTrans" cxnId="{E98E9658-57CC-4210-8406-A4D2ADB9E43B}">
      <dgm:prSet/>
      <dgm:spPr/>
      <dgm:t>
        <a:bodyPr/>
        <a:lstStyle/>
        <a:p>
          <a:endParaRPr lang="es-ES"/>
        </a:p>
      </dgm:t>
    </dgm:pt>
    <dgm:pt modelId="{0F84B384-BEEF-4257-9696-9BD55E817B34}" type="sibTrans" cxnId="{E98E9658-57CC-4210-8406-A4D2ADB9E43B}">
      <dgm:prSet/>
      <dgm:spPr/>
      <dgm:t>
        <a:bodyPr/>
        <a:lstStyle/>
        <a:p>
          <a:endParaRPr lang="es-ES"/>
        </a:p>
      </dgm:t>
    </dgm:pt>
    <dgm:pt modelId="{ABB1CA8F-23A1-4C4D-8D53-C909182EBFF1}">
      <dgm:prSet phldrT="[Texto]" custT="1"/>
      <dgm:spPr/>
      <dgm:t>
        <a:bodyPr lIns="0" tIns="0" rIns="0" bIns="0"/>
        <a:lstStyle/>
        <a:p>
          <a:r>
            <a:rPr lang="es-ES" sz="900" b="1" dirty="0" err="1" smtClean="0"/>
            <a:t>University</a:t>
          </a:r>
          <a:r>
            <a:rPr lang="es-ES" sz="900" b="1" dirty="0" smtClean="0"/>
            <a:t> of </a:t>
          </a:r>
          <a:r>
            <a:rPr lang="es-ES" sz="900" b="1" dirty="0" err="1" smtClean="0"/>
            <a:t>Malaga</a:t>
          </a:r>
          <a:r>
            <a:rPr lang="es-ES" sz="900" b="1" dirty="0" smtClean="0"/>
            <a:t> (</a:t>
          </a:r>
          <a:r>
            <a:rPr lang="es-ES" sz="900" b="1" dirty="0" err="1" smtClean="0"/>
            <a:t>UMA</a:t>
          </a:r>
          <a:r>
            <a:rPr lang="es-ES" sz="900" b="1" dirty="0" smtClean="0"/>
            <a:t>)</a:t>
          </a:r>
          <a:endParaRPr lang="es-ES" sz="900" b="1" dirty="0"/>
        </a:p>
      </dgm:t>
    </dgm:pt>
    <dgm:pt modelId="{DD9B9E2F-11BA-4CD8-B108-2978728DC0DF}" type="parTrans" cxnId="{1F23AB94-B349-40F8-8B1F-B4FAB97599D9}">
      <dgm:prSet/>
      <dgm:spPr/>
      <dgm:t>
        <a:bodyPr/>
        <a:lstStyle/>
        <a:p>
          <a:endParaRPr lang="es-ES"/>
        </a:p>
      </dgm:t>
    </dgm:pt>
    <dgm:pt modelId="{E63B4EF1-375C-493D-8B61-9FAB511B0451}" type="sibTrans" cxnId="{1F23AB94-B349-40F8-8B1F-B4FAB97599D9}">
      <dgm:prSet/>
      <dgm:spPr/>
      <dgm:t>
        <a:bodyPr/>
        <a:lstStyle/>
        <a:p>
          <a:endParaRPr lang="es-ES"/>
        </a:p>
      </dgm:t>
    </dgm:pt>
    <dgm:pt modelId="{1885D652-C614-4049-80C4-6930AE74795A}">
      <dgm:prSet phldrT="[Texto]" custT="1"/>
      <dgm:spPr/>
      <dgm:t>
        <a:bodyPr lIns="0" tIns="0" rIns="0" bIns="0"/>
        <a:lstStyle/>
        <a:p>
          <a:r>
            <a:rPr lang="es-ES" sz="900" b="1" dirty="0" smtClean="0"/>
            <a:t>Barcelona </a:t>
          </a:r>
          <a:r>
            <a:rPr lang="es-ES" sz="900" b="1" dirty="0" err="1" smtClean="0"/>
            <a:t>Supercomputing</a:t>
          </a:r>
          <a:r>
            <a:rPr lang="es-ES" sz="900" b="1" dirty="0" smtClean="0"/>
            <a:t> Centre (</a:t>
          </a:r>
          <a:r>
            <a:rPr lang="es-ES" sz="900" b="1" dirty="0" err="1" smtClean="0"/>
            <a:t>BSC</a:t>
          </a:r>
          <a:r>
            <a:rPr lang="es-ES" sz="900" b="1" dirty="0" smtClean="0"/>
            <a:t>),</a:t>
          </a:r>
          <a:endParaRPr lang="es-ES" sz="900" b="1" dirty="0"/>
        </a:p>
      </dgm:t>
    </dgm:pt>
    <dgm:pt modelId="{B4B68FE9-9F0D-42B7-9C99-D8261E9848BE}" type="parTrans" cxnId="{FA3C9D40-4794-43E7-9209-1D4F959735C7}">
      <dgm:prSet/>
      <dgm:spPr/>
      <dgm:t>
        <a:bodyPr/>
        <a:lstStyle/>
        <a:p>
          <a:endParaRPr lang="es-ES"/>
        </a:p>
      </dgm:t>
    </dgm:pt>
    <dgm:pt modelId="{488F9378-DDB1-43BD-A955-DAA3F45AAF42}" type="sibTrans" cxnId="{FA3C9D40-4794-43E7-9209-1D4F959735C7}">
      <dgm:prSet/>
      <dgm:spPr/>
      <dgm:t>
        <a:bodyPr/>
        <a:lstStyle/>
        <a:p>
          <a:endParaRPr lang="es-ES"/>
        </a:p>
      </dgm:t>
    </dgm:pt>
    <dgm:pt modelId="{BFFA91F4-880D-4D7A-AB4C-2CD6118156FC}">
      <dgm:prSet phldrT="[Texto]" custT="1"/>
      <dgm:spPr/>
      <dgm:t>
        <a:bodyPr lIns="0" tIns="0" rIns="0" bIns="0"/>
        <a:lstStyle/>
        <a:p>
          <a:r>
            <a:rPr lang="en-US" sz="900" b="1" dirty="0" smtClean="0"/>
            <a:t>Spanish National Center of Biotechnology (</a:t>
          </a:r>
          <a:r>
            <a:rPr lang="en-US" sz="900" b="1" dirty="0" err="1" smtClean="0"/>
            <a:t>CNB</a:t>
          </a:r>
          <a:r>
            <a:rPr lang="en-US" sz="900" b="1" dirty="0" smtClean="0"/>
            <a:t>)</a:t>
          </a:r>
          <a:endParaRPr lang="es-ES" sz="900" b="1" dirty="0"/>
        </a:p>
      </dgm:t>
    </dgm:pt>
    <dgm:pt modelId="{3B763718-5F58-4EBA-9303-39D285079069}" type="parTrans" cxnId="{1E2755B9-5AA9-4868-9FCE-2DEA2EB18A80}">
      <dgm:prSet/>
      <dgm:spPr/>
      <dgm:t>
        <a:bodyPr/>
        <a:lstStyle/>
        <a:p>
          <a:endParaRPr lang="es-ES"/>
        </a:p>
      </dgm:t>
    </dgm:pt>
    <dgm:pt modelId="{A83B3AAD-03A8-45E3-9E75-7A42331FAA8B}" type="sibTrans" cxnId="{1E2755B9-5AA9-4868-9FCE-2DEA2EB18A80}">
      <dgm:prSet/>
      <dgm:spPr/>
      <dgm:t>
        <a:bodyPr/>
        <a:lstStyle/>
        <a:p>
          <a:endParaRPr lang="es-ES"/>
        </a:p>
      </dgm:t>
    </dgm:pt>
    <dgm:pt modelId="{507EC37B-ADC3-4440-BD2F-9DF4DC15674F}">
      <dgm:prSet custT="1"/>
      <dgm:spPr/>
      <dgm:t>
        <a:bodyPr lIns="0" tIns="0" rIns="0" bIns="0"/>
        <a:lstStyle/>
        <a:p>
          <a:r>
            <a:rPr lang="es-ES" sz="900" b="1" dirty="0" err="1" smtClean="0"/>
            <a:t>Pompeu</a:t>
          </a:r>
          <a:r>
            <a:rPr lang="es-ES" sz="900" b="1" dirty="0" smtClean="0"/>
            <a:t> Fabra University (</a:t>
          </a:r>
          <a:r>
            <a:rPr lang="es-ES" sz="900" b="1" dirty="0" err="1" smtClean="0"/>
            <a:t>UPF</a:t>
          </a:r>
          <a:r>
            <a:rPr lang="es-ES" sz="900" b="1" dirty="0" smtClean="0"/>
            <a:t>)</a:t>
          </a:r>
          <a:endParaRPr lang="es-ES" sz="900" b="1" dirty="0"/>
        </a:p>
      </dgm:t>
    </dgm:pt>
    <dgm:pt modelId="{984FBFB7-7F37-4384-ABB1-4270F1C55B86}" type="parTrans" cxnId="{10A43E2E-4530-4138-992E-D851F775A997}">
      <dgm:prSet/>
      <dgm:spPr/>
      <dgm:t>
        <a:bodyPr/>
        <a:lstStyle/>
        <a:p>
          <a:endParaRPr lang="es-ES"/>
        </a:p>
      </dgm:t>
    </dgm:pt>
    <dgm:pt modelId="{3C1A8A38-BF5A-46F4-9F8C-540B5B2B3096}" type="sibTrans" cxnId="{10A43E2E-4530-4138-992E-D851F775A997}">
      <dgm:prSet/>
      <dgm:spPr/>
      <dgm:t>
        <a:bodyPr/>
        <a:lstStyle/>
        <a:p>
          <a:endParaRPr lang="es-ES"/>
        </a:p>
      </dgm:t>
    </dgm:pt>
    <dgm:pt modelId="{D1C868EB-5CBC-4BF3-86F0-BF13F476BBB4}">
      <dgm:prSet custT="1"/>
      <dgm:spPr/>
      <dgm:t>
        <a:bodyPr lIns="0" tIns="0" rIns="0" bIns="0"/>
        <a:lstStyle/>
        <a:p>
          <a:r>
            <a:rPr lang="es-ES" sz="900" b="1" i="0" dirty="0" smtClean="0"/>
            <a:t>Hospital del Mar Medical Research </a:t>
          </a:r>
          <a:r>
            <a:rPr lang="es-ES" sz="900" b="1" i="0" dirty="0" err="1" smtClean="0"/>
            <a:t>Institute</a:t>
          </a:r>
          <a:r>
            <a:rPr lang="es-ES" sz="900" b="1" i="0" dirty="0" smtClean="0"/>
            <a:t> (</a:t>
          </a:r>
          <a:r>
            <a:rPr lang="en-US" sz="900" b="1" dirty="0" err="1" smtClean="0"/>
            <a:t>IMIM-UPF</a:t>
          </a:r>
          <a:r>
            <a:rPr lang="en-US" sz="900" b="1" dirty="0" smtClean="0"/>
            <a:t>)</a:t>
          </a:r>
          <a:endParaRPr lang="es-ES" sz="900" b="1" dirty="0"/>
        </a:p>
      </dgm:t>
    </dgm:pt>
    <dgm:pt modelId="{9F44898A-2E56-453D-B21D-82873E2D6AD2}" type="parTrans" cxnId="{E5119A09-D109-4C73-AA76-B67BEB88CC96}">
      <dgm:prSet/>
      <dgm:spPr/>
      <dgm:t>
        <a:bodyPr/>
        <a:lstStyle/>
        <a:p>
          <a:endParaRPr lang="es-ES"/>
        </a:p>
      </dgm:t>
    </dgm:pt>
    <dgm:pt modelId="{C3BC7E5F-DE5E-4168-B5FE-CBC2C1FF8F51}" type="sibTrans" cxnId="{E5119A09-D109-4C73-AA76-B67BEB88CC96}">
      <dgm:prSet/>
      <dgm:spPr/>
      <dgm:t>
        <a:bodyPr/>
        <a:lstStyle/>
        <a:p>
          <a:endParaRPr lang="es-ES"/>
        </a:p>
      </dgm:t>
    </dgm:pt>
    <dgm:pt modelId="{A26036EF-0DCE-4027-B018-4CCF7A84DC19}">
      <dgm:prSet custT="1"/>
      <dgm:spPr/>
      <dgm:t>
        <a:bodyPr lIns="0" tIns="0" rIns="0" bIns="0"/>
        <a:lstStyle/>
        <a:p>
          <a:r>
            <a:rPr lang="es-ES" sz="900" b="1" dirty="0" err="1" smtClean="0"/>
            <a:t>National</a:t>
          </a:r>
          <a:r>
            <a:rPr lang="es-ES" sz="900" b="1" dirty="0" smtClean="0"/>
            <a:t> Genome Analysis Centre (</a:t>
          </a:r>
          <a:r>
            <a:rPr lang="es-ES" sz="900" b="1" dirty="0" err="1" smtClean="0"/>
            <a:t>CNAG</a:t>
          </a:r>
          <a:r>
            <a:rPr lang="es-ES" sz="900" b="1" dirty="0" smtClean="0"/>
            <a:t>)</a:t>
          </a:r>
          <a:endParaRPr lang="es-ES" sz="900" b="1" dirty="0"/>
        </a:p>
      </dgm:t>
    </dgm:pt>
    <dgm:pt modelId="{4DF38A1B-7DEB-40E4-8A6B-0721EF17BB1B}" type="parTrans" cxnId="{47620120-38F6-4127-A650-CACA189FD213}">
      <dgm:prSet/>
      <dgm:spPr/>
      <dgm:t>
        <a:bodyPr/>
        <a:lstStyle/>
        <a:p>
          <a:endParaRPr lang="es-ES"/>
        </a:p>
      </dgm:t>
    </dgm:pt>
    <dgm:pt modelId="{2A39B162-511E-48E3-9694-8BA053C0C59F}" type="sibTrans" cxnId="{47620120-38F6-4127-A650-CACA189FD213}">
      <dgm:prSet/>
      <dgm:spPr/>
      <dgm:t>
        <a:bodyPr/>
        <a:lstStyle/>
        <a:p>
          <a:endParaRPr lang="es-ES"/>
        </a:p>
      </dgm:t>
    </dgm:pt>
    <dgm:pt modelId="{EC948D40-8258-4F2E-AC61-20F28798365F}" type="pres">
      <dgm:prSet presAssocID="{FD79404F-E5AD-4A01-8816-F6C01904628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C8DE23E-3822-43E5-863A-C43D9EB24315}" type="pres">
      <dgm:prSet presAssocID="{7C809D47-C9BE-4949-9718-D087F83A09AB}" presName="centerShape" presStyleLbl="node0" presStyleIdx="0" presStyleCnt="1" custScaleX="120488" custScaleY="120488"/>
      <dgm:spPr/>
      <dgm:t>
        <a:bodyPr/>
        <a:lstStyle/>
        <a:p>
          <a:endParaRPr lang="es-ES"/>
        </a:p>
      </dgm:t>
    </dgm:pt>
    <dgm:pt modelId="{D5D1A14E-B829-43A9-9445-9897AE1AFA99}" type="pres">
      <dgm:prSet presAssocID="{DA98A495-2E0D-4005-A903-E541649D7DDD}" presName="node" presStyleLbl="node1" presStyleIdx="0" presStyleCnt="9" custScaleX="144737" custScaleY="14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BDC7F5-5800-4AA7-BDBD-1471CB561394}" type="pres">
      <dgm:prSet presAssocID="{DA98A495-2E0D-4005-A903-E541649D7DDD}" presName="dummy" presStyleCnt="0"/>
      <dgm:spPr/>
    </dgm:pt>
    <dgm:pt modelId="{B9055BFA-483F-4D57-A9EE-EF3520441AC6}" type="pres">
      <dgm:prSet presAssocID="{8294E24E-37C2-403B-9A7B-2342C6F49A02}" presName="sibTrans" presStyleLbl="sibTrans2D1" presStyleIdx="0" presStyleCnt="9"/>
      <dgm:spPr/>
      <dgm:t>
        <a:bodyPr/>
        <a:lstStyle/>
        <a:p>
          <a:endParaRPr lang="es-ES"/>
        </a:p>
      </dgm:t>
    </dgm:pt>
    <dgm:pt modelId="{F7FF57AE-3D01-4E80-9B00-0A107666477D}" type="pres">
      <dgm:prSet presAssocID="{E6D4A457-A313-432E-939A-58BC1A5B8559}" presName="node" presStyleLbl="node1" presStyleIdx="1" presStyleCnt="9" custScaleX="144737" custScaleY="14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91F032-9C9A-4202-9FF7-EFC9B1C6D8DE}" type="pres">
      <dgm:prSet presAssocID="{E6D4A457-A313-432E-939A-58BC1A5B8559}" presName="dummy" presStyleCnt="0"/>
      <dgm:spPr/>
    </dgm:pt>
    <dgm:pt modelId="{65AF3BED-0E67-40CC-9EDC-AF2D351F60B2}" type="pres">
      <dgm:prSet presAssocID="{0F84B384-BEEF-4257-9696-9BD55E817B34}" presName="sibTrans" presStyleLbl="sibTrans2D1" presStyleIdx="1" presStyleCnt="9"/>
      <dgm:spPr/>
      <dgm:t>
        <a:bodyPr/>
        <a:lstStyle/>
        <a:p>
          <a:endParaRPr lang="es-ES"/>
        </a:p>
      </dgm:t>
    </dgm:pt>
    <dgm:pt modelId="{37041DC2-8B35-47BC-AF49-B927D3E445C5}" type="pres">
      <dgm:prSet presAssocID="{2D12C427-D8D3-4E7B-B445-AB87E743DDC9}" presName="node" presStyleLbl="node1" presStyleIdx="2" presStyleCnt="9" custScaleX="144737" custScaleY="14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CE5154-1E5F-45DE-91DC-63509A39698B}" type="pres">
      <dgm:prSet presAssocID="{2D12C427-D8D3-4E7B-B445-AB87E743DDC9}" presName="dummy" presStyleCnt="0"/>
      <dgm:spPr/>
    </dgm:pt>
    <dgm:pt modelId="{1D9DCC75-306C-44A7-B9ED-424C07B68680}" type="pres">
      <dgm:prSet presAssocID="{4AB62C92-A47A-4FEC-AFBD-5832277AFBB9}" presName="sibTrans" presStyleLbl="sibTrans2D1" presStyleIdx="2" presStyleCnt="9"/>
      <dgm:spPr/>
      <dgm:t>
        <a:bodyPr/>
        <a:lstStyle/>
        <a:p>
          <a:endParaRPr lang="es-ES"/>
        </a:p>
      </dgm:t>
    </dgm:pt>
    <dgm:pt modelId="{09762F8C-F69A-48EB-B06C-B84534FBBB4C}" type="pres">
      <dgm:prSet presAssocID="{ABB1CA8F-23A1-4C4D-8D53-C909182EBFF1}" presName="node" presStyleLbl="node1" presStyleIdx="3" presStyleCnt="9" custScaleX="144737" custScaleY="14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F66D02-15D2-4F0D-B96D-DA5B23D76535}" type="pres">
      <dgm:prSet presAssocID="{ABB1CA8F-23A1-4C4D-8D53-C909182EBFF1}" presName="dummy" presStyleCnt="0"/>
      <dgm:spPr/>
    </dgm:pt>
    <dgm:pt modelId="{8A2155D2-7184-4097-869F-15A1DE42E64D}" type="pres">
      <dgm:prSet presAssocID="{E63B4EF1-375C-493D-8B61-9FAB511B0451}" presName="sibTrans" presStyleLbl="sibTrans2D1" presStyleIdx="3" presStyleCnt="9"/>
      <dgm:spPr/>
      <dgm:t>
        <a:bodyPr/>
        <a:lstStyle/>
        <a:p>
          <a:endParaRPr lang="es-ES"/>
        </a:p>
      </dgm:t>
    </dgm:pt>
    <dgm:pt modelId="{13196AB4-C92E-4B15-8BE9-309069B54727}" type="pres">
      <dgm:prSet presAssocID="{1885D652-C614-4049-80C4-6930AE74795A}" presName="node" presStyleLbl="node1" presStyleIdx="4" presStyleCnt="9" custScaleX="144737" custScaleY="14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7DF4FF-39C5-4EA4-A410-8EFE2486BC63}" type="pres">
      <dgm:prSet presAssocID="{1885D652-C614-4049-80C4-6930AE74795A}" presName="dummy" presStyleCnt="0"/>
      <dgm:spPr/>
    </dgm:pt>
    <dgm:pt modelId="{3BE813D5-C747-4D81-9D73-899BFF83BD6F}" type="pres">
      <dgm:prSet presAssocID="{488F9378-DDB1-43BD-A955-DAA3F45AAF42}" presName="sibTrans" presStyleLbl="sibTrans2D1" presStyleIdx="4" presStyleCnt="9"/>
      <dgm:spPr/>
      <dgm:t>
        <a:bodyPr/>
        <a:lstStyle/>
        <a:p>
          <a:endParaRPr lang="es-ES"/>
        </a:p>
      </dgm:t>
    </dgm:pt>
    <dgm:pt modelId="{6C4817F1-17B4-471D-A1E4-2BE8EA4876D0}" type="pres">
      <dgm:prSet presAssocID="{BFFA91F4-880D-4D7A-AB4C-2CD6118156FC}" presName="node" presStyleLbl="node1" presStyleIdx="5" presStyleCnt="9" custScaleX="144737" custScaleY="14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62A050-EEB9-4E4C-8AC5-80F766D448AD}" type="pres">
      <dgm:prSet presAssocID="{BFFA91F4-880D-4D7A-AB4C-2CD6118156FC}" presName="dummy" presStyleCnt="0"/>
      <dgm:spPr/>
    </dgm:pt>
    <dgm:pt modelId="{612F6584-D4D9-4894-A045-DCB14CF11223}" type="pres">
      <dgm:prSet presAssocID="{A83B3AAD-03A8-45E3-9E75-7A42331FAA8B}" presName="sibTrans" presStyleLbl="sibTrans2D1" presStyleIdx="5" presStyleCnt="9"/>
      <dgm:spPr/>
      <dgm:t>
        <a:bodyPr/>
        <a:lstStyle/>
        <a:p>
          <a:endParaRPr lang="es-ES"/>
        </a:p>
      </dgm:t>
    </dgm:pt>
    <dgm:pt modelId="{7BD16FBE-8DC5-440D-BB92-E072469C565F}" type="pres">
      <dgm:prSet presAssocID="{507EC37B-ADC3-4440-BD2F-9DF4DC15674F}" presName="node" presStyleLbl="node1" presStyleIdx="6" presStyleCnt="9" custScaleX="144737" custScaleY="14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E0CE5B-83E1-4D20-8D9B-E15A8573FE2D}" type="pres">
      <dgm:prSet presAssocID="{507EC37B-ADC3-4440-BD2F-9DF4DC15674F}" presName="dummy" presStyleCnt="0"/>
      <dgm:spPr/>
    </dgm:pt>
    <dgm:pt modelId="{0B29AC01-5988-46FA-87A7-3784FF195B6C}" type="pres">
      <dgm:prSet presAssocID="{3C1A8A38-BF5A-46F4-9F8C-540B5B2B3096}" presName="sibTrans" presStyleLbl="sibTrans2D1" presStyleIdx="6" presStyleCnt="9"/>
      <dgm:spPr/>
      <dgm:t>
        <a:bodyPr/>
        <a:lstStyle/>
        <a:p>
          <a:endParaRPr lang="es-ES"/>
        </a:p>
      </dgm:t>
    </dgm:pt>
    <dgm:pt modelId="{D135F2D4-B9B0-439A-8364-7B5CAEEE4AF6}" type="pres">
      <dgm:prSet presAssocID="{D1C868EB-5CBC-4BF3-86F0-BF13F476BBB4}" presName="node" presStyleLbl="node1" presStyleIdx="7" presStyleCnt="9" custScaleX="144737" custScaleY="14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463269-FA57-4538-9A0C-51DCF83E7C18}" type="pres">
      <dgm:prSet presAssocID="{D1C868EB-5CBC-4BF3-86F0-BF13F476BBB4}" presName="dummy" presStyleCnt="0"/>
      <dgm:spPr/>
    </dgm:pt>
    <dgm:pt modelId="{F0986569-69A6-4C45-9397-BDB573A79D49}" type="pres">
      <dgm:prSet presAssocID="{C3BC7E5F-DE5E-4168-B5FE-CBC2C1FF8F51}" presName="sibTrans" presStyleLbl="sibTrans2D1" presStyleIdx="7" presStyleCnt="9"/>
      <dgm:spPr/>
      <dgm:t>
        <a:bodyPr/>
        <a:lstStyle/>
        <a:p>
          <a:endParaRPr lang="es-ES"/>
        </a:p>
      </dgm:t>
    </dgm:pt>
    <dgm:pt modelId="{CFD06024-548D-47BE-97E5-55F9125C7A8D}" type="pres">
      <dgm:prSet presAssocID="{A26036EF-0DCE-4027-B018-4CCF7A84DC19}" presName="node" presStyleLbl="node1" presStyleIdx="8" presStyleCnt="9" custScaleX="144737" custScaleY="1447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961516-CC05-435E-B73D-AB61207C659C}" type="pres">
      <dgm:prSet presAssocID="{A26036EF-0DCE-4027-B018-4CCF7A84DC19}" presName="dummy" presStyleCnt="0"/>
      <dgm:spPr/>
    </dgm:pt>
    <dgm:pt modelId="{4DE136D1-52F1-4A16-BB1A-56E35DD26205}" type="pres">
      <dgm:prSet presAssocID="{2A39B162-511E-48E3-9694-8BA053C0C59F}" presName="sibTrans" presStyleLbl="sibTrans2D1" presStyleIdx="8" presStyleCnt="9"/>
      <dgm:spPr/>
      <dgm:t>
        <a:bodyPr/>
        <a:lstStyle/>
        <a:p>
          <a:endParaRPr lang="es-ES"/>
        </a:p>
      </dgm:t>
    </dgm:pt>
  </dgm:ptLst>
  <dgm:cxnLst>
    <dgm:cxn modelId="{F5E34407-15FA-400A-A561-1686F36D5544}" type="presOf" srcId="{3C1A8A38-BF5A-46F4-9F8C-540B5B2B3096}" destId="{0B29AC01-5988-46FA-87A7-3784FF195B6C}" srcOrd="0" destOrd="0" presId="urn:microsoft.com/office/officeart/2005/8/layout/radial6"/>
    <dgm:cxn modelId="{4522604E-0C11-4006-B824-6D33C99453D9}" type="presOf" srcId="{D1C868EB-5CBC-4BF3-86F0-BF13F476BBB4}" destId="{D135F2D4-B9B0-439A-8364-7B5CAEEE4AF6}" srcOrd="0" destOrd="0" presId="urn:microsoft.com/office/officeart/2005/8/layout/radial6"/>
    <dgm:cxn modelId="{E01159F9-01AB-463A-8C09-72757ED53223}" type="presOf" srcId="{A26036EF-0DCE-4027-B018-4CCF7A84DC19}" destId="{CFD06024-548D-47BE-97E5-55F9125C7A8D}" srcOrd="0" destOrd="0" presId="urn:microsoft.com/office/officeart/2005/8/layout/radial6"/>
    <dgm:cxn modelId="{1F0DF6A0-02C0-4AC3-B0F4-2599CA2F8AA3}" srcId="{7C809D47-C9BE-4949-9718-D087F83A09AB}" destId="{2D12C427-D8D3-4E7B-B445-AB87E743DDC9}" srcOrd="2" destOrd="0" parTransId="{907A8A3A-1E7B-45DF-BFA6-532C0A7F96EB}" sibTransId="{4AB62C92-A47A-4FEC-AFBD-5832277AFBB9}"/>
    <dgm:cxn modelId="{E5119A09-D109-4C73-AA76-B67BEB88CC96}" srcId="{7C809D47-C9BE-4949-9718-D087F83A09AB}" destId="{D1C868EB-5CBC-4BF3-86F0-BF13F476BBB4}" srcOrd="7" destOrd="0" parTransId="{9F44898A-2E56-453D-B21D-82873E2D6AD2}" sibTransId="{C3BC7E5F-DE5E-4168-B5FE-CBC2C1FF8F51}"/>
    <dgm:cxn modelId="{2757F294-7B6B-480C-8957-81268D17800C}" type="presOf" srcId="{0F84B384-BEEF-4257-9696-9BD55E817B34}" destId="{65AF3BED-0E67-40CC-9EDC-AF2D351F60B2}" srcOrd="0" destOrd="0" presId="urn:microsoft.com/office/officeart/2005/8/layout/radial6"/>
    <dgm:cxn modelId="{10A43E2E-4530-4138-992E-D851F775A997}" srcId="{7C809D47-C9BE-4949-9718-D087F83A09AB}" destId="{507EC37B-ADC3-4440-BD2F-9DF4DC15674F}" srcOrd="6" destOrd="0" parTransId="{984FBFB7-7F37-4384-ABB1-4270F1C55B86}" sibTransId="{3C1A8A38-BF5A-46F4-9F8C-540B5B2B3096}"/>
    <dgm:cxn modelId="{47620120-38F6-4127-A650-CACA189FD213}" srcId="{7C809D47-C9BE-4949-9718-D087F83A09AB}" destId="{A26036EF-0DCE-4027-B018-4CCF7A84DC19}" srcOrd="8" destOrd="0" parTransId="{4DF38A1B-7DEB-40E4-8A6B-0721EF17BB1B}" sibTransId="{2A39B162-511E-48E3-9694-8BA053C0C59F}"/>
    <dgm:cxn modelId="{1E2755B9-5AA9-4868-9FCE-2DEA2EB18A80}" srcId="{7C809D47-C9BE-4949-9718-D087F83A09AB}" destId="{BFFA91F4-880D-4D7A-AB4C-2CD6118156FC}" srcOrd="5" destOrd="0" parTransId="{3B763718-5F58-4EBA-9303-39D285079069}" sibTransId="{A83B3AAD-03A8-45E3-9E75-7A42331FAA8B}"/>
    <dgm:cxn modelId="{828CA983-B466-4E6A-AA16-EBA87AF26D0D}" type="presOf" srcId="{A83B3AAD-03A8-45E3-9E75-7A42331FAA8B}" destId="{612F6584-D4D9-4894-A045-DCB14CF11223}" srcOrd="0" destOrd="0" presId="urn:microsoft.com/office/officeart/2005/8/layout/radial6"/>
    <dgm:cxn modelId="{13D20F3B-CBD2-4CB0-B11A-2E6861FAC3AE}" type="presOf" srcId="{507EC37B-ADC3-4440-BD2F-9DF4DC15674F}" destId="{7BD16FBE-8DC5-440D-BB92-E072469C565F}" srcOrd="0" destOrd="0" presId="urn:microsoft.com/office/officeart/2005/8/layout/radial6"/>
    <dgm:cxn modelId="{5F81E33A-2B67-4100-8196-75F1F1D77C19}" type="presOf" srcId="{4AB62C92-A47A-4FEC-AFBD-5832277AFBB9}" destId="{1D9DCC75-306C-44A7-B9ED-424C07B68680}" srcOrd="0" destOrd="0" presId="urn:microsoft.com/office/officeart/2005/8/layout/radial6"/>
    <dgm:cxn modelId="{44224454-6E24-467C-96D9-6511DB4EF4C2}" type="presOf" srcId="{8294E24E-37C2-403B-9A7B-2342C6F49A02}" destId="{B9055BFA-483F-4D57-A9EE-EF3520441AC6}" srcOrd="0" destOrd="0" presId="urn:microsoft.com/office/officeart/2005/8/layout/radial6"/>
    <dgm:cxn modelId="{7C9CED8A-5D7E-4E0E-85DB-B64F35CEA8CD}" type="presOf" srcId="{7C809D47-C9BE-4949-9718-D087F83A09AB}" destId="{7C8DE23E-3822-43E5-863A-C43D9EB24315}" srcOrd="0" destOrd="0" presId="urn:microsoft.com/office/officeart/2005/8/layout/radial6"/>
    <dgm:cxn modelId="{1D666DF0-ECBD-408D-AF73-A2088E36BF69}" type="presOf" srcId="{DA98A495-2E0D-4005-A903-E541649D7DDD}" destId="{D5D1A14E-B829-43A9-9445-9897AE1AFA99}" srcOrd="0" destOrd="0" presId="urn:microsoft.com/office/officeart/2005/8/layout/radial6"/>
    <dgm:cxn modelId="{E98E9658-57CC-4210-8406-A4D2ADB9E43B}" srcId="{7C809D47-C9BE-4949-9718-D087F83A09AB}" destId="{E6D4A457-A313-432E-939A-58BC1A5B8559}" srcOrd="1" destOrd="0" parTransId="{342F0D76-BA9F-4CA9-A297-851B44DEE1F0}" sibTransId="{0F84B384-BEEF-4257-9696-9BD55E817B34}"/>
    <dgm:cxn modelId="{64DF1DC4-59C0-49FD-9182-286C68D6A8C2}" type="presOf" srcId="{1885D652-C614-4049-80C4-6930AE74795A}" destId="{13196AB4-C92E-4B15-8BE9-309069B54727}" srcOrd="0" destOrd="0" presId="urn:microsoft.com/office/officeart/2005/8/layout/radial6"/>
    <dgm:cxn modelId="{1F23AB94-B349-40F8-8B1F-B4FAB97599D9}" srcId="{7C809D47-C9BE-4949-9718-D087F83A09AB}" destId="{ABB1CA8F-23A1-4C4D-8D53-C909182EBFF1}" srcOrd="3" destOrd="0" parTransId="{DD9B9E2F-11BA-4CD8-B108-2978728DC0DF}" sibTransId="{E63B4EF1-375C-493D-8B61-9FAB511B0451}"/>
    <dgm:cxn modelId="{BEC9CF63-E53C-4661-8F35-259BA81C45D4}" type="presOf" srcId="{488F9378-DDB1-43BD-A955-DAA3F45AAF42}" destId="{3BE813D5-C747-4D81-9D73-899BFF83BD6F}" srcOrd="0" destOrd="0" presId="urn:microsoft.com/office/officeart/2005/8/layout/radial6"/>
    <dgm:cxn modelId="{CA98039F-24A8-4F24-AB8B-130C41B209DD}" type="presOf" srcId="{ABB1CA8F-23A1-4C4D-8D53-C909182EBFF1}" destId="{09762F8C-F69A-48EB-B06C-B84534FBBB4C}" srcOrd="0" destOrd="0" presId="urn:microsoft.com/office/officeart/2005/8/layout/radial6"/>
    <dgm:cxn modelId="{5ED30CFE-A036-436F-9FED-84E5C08B517E}" type="presOf" srcId="{E6D4A457-A313-432E-939A-58BC1A5B8559}" destId="{F7FF57AE-3D01-4E80-9B00-0A107666477D}" srcOrd="0" destOrd="0" presId="urn:microsoft.com/office/officeart/2005/8/layout/radial6"/>
    <dgm:cxn modelId="{3C35EFB7-0F91-489C-B0E3-A28375109BDC}" srcId="{7C809D47-C9BE-4949-9718-D087F83A09AB}" destId="{DA98A495-2E0D-4005-A903-E541649D7DDD}" srcOrd="0" destOrd="0" parTransId="{E215E1B2-6BB9-4CBF-A75B-F71170D41D3E}" sibTransId="{8294E24E-37C2-403B-9A7B-2342C6F49A02}"/>
    <dgm:cxn modelId="{89FE5F1E-49ED-4EB9-817D-2300773F9C10}" type="presOf" srcId="{FD79404F-E5AD-4A01-8816-F6C019046284}" destId="{EC948D40-8258-4F2E-AC61-20F28798365F}" srcOrd="0" destOrd="0" presId="urn:microsoft.com/office/officeart/2005/8/layout/radial6"/>
    <dgm:cxn modelId="{BC91294E-3418-4EDD-A7CA-FA15E7D43053}" type="presOf" srcId="{BFFA91F4-880D-4D7A-AB4C-2CD6118156FC}" destId="{6C4817F1-17B4-471D-A1E4-2BE8EA4876D0}" srcOrd="0" destOrd="0" presId="urn:microsoft.com/office/officeart/2005/8/layout/radial6"/>
    <dgm:cxn modelId="{0424C0FD-10AA-416C-9F75-B1F014C1516B}" type="presOf" srcId="{2D12C427-D8D3-4E7B-B445-AB87E743DDC9}" destId="{37041DC2-8B35-47BC-AF49-B927D3E445C5}" srcOrd="0" destOrd="0" presId="urn:microsoft.com/office/officeart/2005/8/layout/radial6"/>
    <dgm:cxn modelId="{2996BC46-07EE-4FCC-8451-3F0564184E10}" srcId="{FD79404F-E5AD-4A01-8816-F6C019046284}" destId="{7C809D47-C9BE-4949-9718-D087F83A09AB}" srcOrd="0" destOrd="0" parTransId="{A68A46C8-573D-4FF4-A854-46ECC97B72C6}" sibTransId="{957FBD88-81E9-4F68-AAF3-953420C8DF00}"/>
    <dgm:cxn modelId="{FA3C9D40-4794-43E7-9209-1D4F959735C7}" srcId="{7C809D47-C9BE-4949-9718-D087F83A09AB}" destId="{1885D652-C614-4049-80C4-6930AE74795A}" srcOrd="4" destOrd="0" parTransId="{B4B68FE9-9F0D-42B7-9C99-D8261E9848BE}" sibTransId="{488F9378-DDB1-43BD-A955-DAA3F45AAF42}"/>
    <dgm:cxn modelId="{F160D893-FFD7-4BAF-8E89-1D8426567D62}" type="presOf" srcId="{E63B4EF1-375C-493D-8B61-9FAB511B0451}" destId="{8A2155D2-7184-4097-869F-15A1DE42E64D}" srcOrd="0" destOrd="0" presId="urn:microsoft.com/office/officeart/2005/8/layout/radial6"/>
    <dgm:cxn modelId="{908CD0A4-8CEA-4A8C-BD60-FA0BF85045A2}" type="presOf" srcId="{C3BC7E5F-DE5E-4168-B5FE-CBC2C1FF8F51}" destId="{F0986569-69A6-4C45-9397-BDB573A79D49}" srcOrd="0" destOrd="0" presId="urn:microsoft.com/office/officeart/2005/8/layout/radial6"/>
    <dgm:cxn modelId="{D39F1475-5DA0-43A8-816A-2B458DBA0882}" type="presOf" srcId="{2A39B162-511E-48E3-9694-8BA053C0C59F}" destId="{4DE136D1-52F1-4A16-BB1A-56E35DD26205}" srcOrd="0" destOrd="0" presId="urn:microsoft.com/office/officeart/2005/8/layout/radial6"/>
    <dgm:cxn modelId="{1EE850AE-13F0-41F3-9062-121D376C05B3}" type="presParOf" srcId="{EC948D40-8258-4F2E-AC61-20F28798365F}" destId="{7C8DE23E-3822-43E5-863A-C43D9EB24315}" srcOrd="0" destOrd="0" presId="urn:microsoft.com/office/officeart/2005/8/layout/radial6"/>
    <dgm:cxn modelId="{EA04810F-ED6F-4C85-912E-A51A70215FF0}" type="presParOf" srcId="{EC948D40-8258-4F2E-AC61-20F28798365F}" destId="{D5D1A14E-B829-43A9-9445-9897AE1AFA99}" srcOrd="1" destOrd="0" presId="urn:microsoft.com/office/officeart/2005/8/layout/radial6"/>
    <dgm:cxn modelId="{2614AE8A-5C0F-42D7-8FFE-1945FFEB715F}" type="presParOf" srcId="{EC948D40-8258-4F2E-AC61-20F28798365F}" destId="{32BDC7F5-5800-4AA7-BDBD-1471CB561394}" srcOrd="2" destOrd="0" presId="urn:microsoft.com/office/officeart/2005/8/layout/radial6"/>
    <dgm:cxn modelId="{CC0AAFE1-BEBF-460D-8428-FB8483955268}" type="presParOf" srcId="{EC948D40-8258-4F2E-AC61-20F28798365F}" destId="{B9055BFA-483F-4D57-A9EE-EF3520441AC6}" srcOrd="3" destOrd="0" presId="urn:microsoft.com/office/officeart/2005/8/layout/radial6"/>
    <dgm:cxn modelId="{2F370DCE-6027-40CF-B517-3A67F338C395}" type="presParOf" srcId="{EC948D40-8258-4F2E-AC61-20F28798365F}" destId="{F7FF57AE-3D01-4E80-9B00-0A107666477D}" srcOrd="4" destOrd="0" presId="urn:microsoft.com/office/officeart/2005/8/layout/radial6"/>
    <dgm:cxn modelId="{5F436DAA-AA11-483E-8284-A5F5E0F7B43A}" type="presParOf" srcId="{EC948D40-8258-4F2E-AC61-20F28798365F}" destId="{F491F032-9C9A-4202-9FF7-EFC9B1C6D8DE}" srcOrd="5" destOrd="0" presId="urn:microsoft.com/office/officeart/2005/8/layout/radial6"/>
    <dgm:cxn modelId="{06A403F4-EF5B-4478-BFAE-6A3335C8EB5C}" type="presParOf" srcId="{EC948D40-8258-4F2E-AC61-20F28798365F}" destId="{65AF3BED-0E67-40CC-9EDC-AF2D351F60B2}" srcOrd="6" destOrd="0" presId="urn:microsoft.com/office/officeart/2005/8/layout/radial6"/>
    <dgm:cxn modelId="{AF0B1A4A-D1FE-48ED-8C3A-660E8CD1BBC5}" type="presParOf" srcId="{EC948D40-8258-4F2E-AC61-20F28798365F}" destId="{37041DC2-8B35-47BC-AF49-B927D3E445C5}" srcOrd="7" destOrd="0" presId="urn:microsoft.com/office/officeart/2005/8/layout/radial6"/>
    <dgm:cxn modelId="{5C6A98D7-6B80-4275-8573-8DBB58351096}" type="presParOf" srcId="{EC948D40-8258-4F2E-AC61-20F28798365F}" destId="{A8CE5154-1E5F-45DE-91DC-63509A39698B}" srcOrd="8" destOrd="0" presId="urn:microsoft.com/office/officeart/2005/8/layout/radial6"/>
    <dgm:cxn modelId="{2AC2E01A-7CE5-441F-A9F3-7039B56D60D1}" type="presParOf" srcId="{EC948D40-8258-4F2E-AC61-20F28798365F}" destId="{1D9DCC75-306C-44A7-B9ED-424C07B68680}" srcOrd="9" destOrd="0" presId="urn:microsoft.com/office/officeart/2005/8/layout/radial6"/>
    <dgm:cxn modelId="{086F04BE-A79B-4FDF-9F93-659BB0703B67}" type="presParOf" srcId="{EC948D40-8258-4F2E-AC61-20F28798365F}" destId="{09762F8C-F69A-48EB-B06C-B84534FBBB4C}" srcOrd="10" destOrd="0" presId="urn:microsoft.com/office/officeart/2005/8/layout/radial6"/>
    <dgm:cxn modelId="{1AC08F48-A1F9-4FBD-9F98-6AD3BEDBD96F}" type="presParOf" srcId="{EC948D40-8258-4F2E-AC61-20F28798365F}" destId="{40F66D02-15D2-4F0D-B96D-DA5B23D76535}" srcOrd="11" destOrd="0" presId="urn:microsoft.com/office/officeart/2005/8/layout/radial6"/>
    <dgm:cxn modelId="{C71CAE6C-F8AB-4B8D-9BFC-858338EE85DF}" type="presParOf" srcId="{EC948D40-8258-4F2E-AC61-20F28798365F}" destId="{8A2155D2-7184-4097-869F-15A1DE42E64D}" srcOrd="12" destOrd="0" presId="urn:microsoft.com/office/officeart/2005/8/layout/radial6"/>
    <dgm:cxn modelId="{CC704973-258F-4B9A-BB42-3DD2CA8537A4}" type="presParOf" srcId="{EC948D40-8258-4F2E-AC61-20F28798365F}" destId="{13196AB4-C92E-4B15-8BE9-309069B54727}" srcOrd="13" destOrd="0" presId="urn:microsoft.com/office/officeart/2005/8/layout/radial6"/>
    <dgm:cxn modelId="{04EE669B-524E-4988-BF1E-2F780004A67A}" type="presParOf" srcId="{EC948D40-8258-4F2E-AC61-20F28798365F}" destId="{217DF4FF-39C5-4EA4-A410-8EFE2486BC63}" srcOrd="14" destOrd="0" presId="urn:microsoft.com/office/officeart/2005/8/layout/radial6"/>
    <dgm:cxn modelId="{9F0CE29E-1D8B-411B-972D-C2AB3D2FA135}" type="presParOf" srcId="{EC948D40-8258-4F2E-AC61-20F28798365F}" destId="{3BE813D5-C747-4D81-9D73-899BFF83BD6F}" srcOrd="15" destOrd="0" presId="urn:microsoft.com/office/officeart/2005/8/layout/radial6"/>
    <dgm:cxn modelId="{40BAC254-750B-495E-8D94-D6A76904FF7C}" type="presParOf" srcId="{EC948D40-8258-4F2E-AC61-20F28798365F}" destId="{6C4817F1-17B4-471D-A1E4-2BE8EA4876D0}" srcOrd="16" destOrd="0" presId="urn:microsoft.com/office/officeart/2005/8/layout/radial6"/>
    <dgm:cxn modelId="{DA575C5D-596D-4F94-9108-955E8BD8FE07}" type="presParOf" srcId="{EC948D40-8258-4F2E-AC61-20F28798365F}" destId="{CB62A050-EEB9-4E4C-8AC5-80F766D448AD}" srcOrd="17" destOrd="0" presId="urn:microsoft.com/office/officeart/2005/8/layout/radial6"/>
    <dgm:cxn modelId="{24473E94-741F-4051-82F3-05F785E1FD13}" type="presParOf" srcId="{EC948D40-8258-4F2E-AC61-20F28798365F}" destId="{612F6584-D4D9-4894-A045-DCB14CF11223}" srcOrd="18" destOrd="0" presId="urn:microsoft.com/office/officeart/2005/8/layout/radial6"/>
    <dgm:cxn modelId="{E046D007-66FE-4757-BECD-145CF7F1558E}" type="presParOf" srcId="{EC948D40-8258-4F2E-AC61-20F28798365F}" destId="{7BD16FBE-8DC5-440D-BB92-E072469C565F}" srcOrd="19" destOrd="0" presId="urn:microsoft.com/office/officeart/2005/8/layout/radial6"/>
    <dgm:cxn modelId="{ABF2122C-F6A2-43E4-91CB-0D5FD153F184}" type="presParOf" srcId="{EC948D40-8258-4F2E-AC61-20F28798365F}" destId="{32E0CE5B-83E1-4D20-8D9B-E15A8573FE2D}" srcOrd="20" destOrd="0" presId="urn:microsoft.com/office/officeart/2005/8/layout/radial6"/>
    <dgm:cxn modelId="{544725F0-CCF3-4FA1-9935-AC9E9F038126}" type="presParOf" srcId="{EC948D40-8258-4F2E-AC61-20F28798365F}" destId="{0B29AC01-5988-46FA-87A7-3784FF195B6C}" srcOrd="21" destOrd="0" presId="urn:microsoft.com/office/officeart/2005/8/layout/radial6"/>
    <dgm:cxn modelId="{CCA426EB-7A59-44D2-9885-4F467422289F}" type="presParOf" srcId="{EC948D40-8258-4F2E-AC61-20F28798365F}" destId="{D135F2D4-B9B0-439A-8364-7B5CAEEE4AF6}" srcOrd="22" destOrd="0" presId="urn:microsoft.com/office/officeart/2005/8/layout/radial6"/>
    <dgm:cxn modelId="{39B2CB84-F5EC-4CDB-9E41-CD9BCABC88C5}" type="presParOf" srcId="{EC948D40-8258-4F2E-AC61-20F28798365F}" destId="{99463269-FA57-4538-9A0C-51DCF83E7C18}" srcOrd="23" destOrd="0" presId="urn:microsoft.com/office/officeart/2005/8/layout/radial6"/>
    <dgm:cxn modelId="{E3DF1D73-CEA9-4895-8E1B-A06B44771E8C}" type="presParOf" srcId="{EC948D40-8258-4F2E-AC61-20F28798365F}" destId="{F0986569-69A6-4C45-9397-BDB573A79D49}" srcOrd="24" destOrd="0" presId="urn:microsoft.com/office/officeart/2005/8/layout/radial6"/>
    <dgm:cxn modelId="{0383C87A-0785-4A94-BD17-2CBB743DFD96}" type="presParOf" srcId="{EC948D40-8258-4F2E-AC61-20F28798365F}" destId="{CFD06024-548D-47BE-97E5-55F9125C7A8D}" srcOrd="25" destOrd="0" presId="urn:microsoft.com/office/officeart/2005/8/layout/radial6"/>
    <dgm:cxn modelId="{41D2A2BF-AF92-44C4-8099-B4BB472B9E6F}" type="presParOf" srcId="{EC948D40-8258-4F2E-AC61-20F28798365F}" destId="{D2961516-CC05-435E-B73D-AB61207C659C}" srcOrd="26" destOrd="0" presId="urn:microsoft.com/office/officeart/2005/8/layout/radial6"/>
    <dgm:cxn modelId="{669B8ED3-0672-4E4C-B1DD-DF768BEC5A6E}" type="presParOf" srcId="{EC948D40-8258-4F2E-AC61-20F28798365F}" destId="{4DE136D1-52F1-4A16-BB1A-56E35DD26205}" srcOrd="27" destOrd="0" presId="urn:microsoft.com/office/officeart/2005/8/layout/radial6"/>
  </dgm:cxnLst>
  <dgm:bg>
    <a:effectLst>
      <a:outerShdw blurRad="63500" dist="762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79404F-E5AD-4A01-8816-F6C019046284}" type="doc">
      <dgm:prSet loTypeId="urn:microsoft.com/office/officeart/2005/8/layout/radial6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C809D47-C9BE-4949-9718-D087F83A09AB}">
      <dgm:prSet phldrT="[Texto]"/>
      <dgm:spPr/>
      <dgm:t>
        <a:bodyPr lIns="0" tIns="0" rIns="0" bIns="0"/>
        <a:lstStyle/>
        <a:p>
          <a:r>
            <a:rPr lang="es-ES" dirty="0" smtClean="0"/>
            <a:t>Instituto </a:t>
          </a:r>
          <a:r>
            <a:rPr lang="es-ES" dirty="0" err="1" smtClean="0"/>
            <a:t>Gulbenkian</a:t>
          </a:r>
          <a:r>
            <a:rPr lang="es-ES" dirty="0" smtClean="0"/>
            <a:t> de </a:t>
          </a:r>
          <a:r>
            <a:rPr lang="es-ES" dirty="0" err="1" smtClean="0"/>
            <a:t>Ciência</a:t>
          </a:r>
          <a:endParaRPr lang="es-ES" dirty="0"/>
        </a:p>
      </dgm:t>
    </dgm:pt>
    <dgm:pt modelId="{A68A46C8-573D-4FF4-A854-46ECC97B72C6}" type="parTrans" cxnId="{2996BC46-07EE-4FCC-8451-3F0564184E10}">
      <dgm:prSet/>
      <dgm:spPr/>
      <dgm:t>
        <a:bodyPr/>
        <a:lstStyle/>
        <a:p>
          <a:endParaRPr lang="es-ES"/>
        </a:p>
      </dgm:t>
    </dgm:pt>
    <dgm:pt modelId="{957FBD88-81E9-4F68-AAF3-953420C8DF00}" type="sibTrans" cxnId="{2996BC46-07EE-4FCC-8451-3F0564184E10}">
      <dgm:prSet/>
      <dgm:spPr/>
      <dgm:t>
        <a:bodyPr/>
        <a:lstStyle/>
        <a:p>
          <a:endParaRPr lang="es-ES"/>
        </a:p>
      </dgm:t>
    </dgm:pt>
    <dgm:pt modelId="{DA98A495-2E0D-4005-A903-E541649D7DDD}">
      <dgm:prSet phldrT="[Texto]" custT="1"/>
      <dgm:spPr/>
      <dgm:t>
        <a:bodyPr lIns="0" tIns="0" rIns="0" bIns="0"/>
        <a:lstStyle/>
        <a:p>
          <a:r>
            <a:rPr lang="pt-BR" sz="900" b="1" dirty="0" err="1" smtClean="0"/>
            <a:t>INESC</a:t>
          </a:r>
          <a:r>
            <a:rPr lang="pt-BR" sz="900" b="1" dirty="0" smtClean="0"/>
            <a:t>-ID – Instituto de Engenharia de Sistemas e Comput. </a:t>
          </a:r>
          <a:r>
            <a:rPr lang="es-ES" sz="900" b="1" dirty="0" err="1" smtClean="0"/>
            <a:t>Investigação</a:t>
          </a:r>
          <a:r>
            <a:rPr lang="es-ES" sz="900" b="1" dirty="0" smtClean="0"/>
            <a:t> e </a:t>
          </a:r>
          <a:r>
            <a:rPr lang="es-ES" sz="900" b="1" dirty="0" err="1" smtClean="0"/>
            <a:t>Desenv</a:t>
          </a:r>
          <a:r>
            <a:rPr lang="es-ES" sz="900" b="1" dirty="0" smtClean="0"/>
            <a:t>.</a:t>
          </a:r>
          <a:endParaRPr lang="es-ES" sz="900" b="1" dirty="0"/>
        </a:p>
      </dgm:t>
    </dgm:pt>
    <dgm:pt modelId="{E215E1B2-6BB9-4CBF-A75B-F71170D41D3E}" type="parTrans" cxnId="{3C35EFB7-0F91-489C-B0E3-A28375109BDC}">
      <dgm:prSet/>
      <dgm:spPr/>
      <dgm:t>
        <a:bodyPr/>
        <a:lstStyle/>
        <a:p>
          <a:endParaRPr lang="es-ES"/>
        </a:p>
      </dgm:t>
    </dgm:pt>
    <dgm:pt modelId="{8294E24E-37C2-403B-9A7B-2342C6F49A02}" type="sibTrans" cxnId="{3C35EFB7-0F91-489C-B0E3-A28375109BDC}">
      <dgm:prSet/>
      <dgm:spPr/>
      <dgm:t>
        <a:bodyPr/>
        <a:lstStyle/>
        <a:p>
          <a:endParaRPr lang="es-ES"/>
        </a:p>
      </dgm:t>
    </dgm:pt>
    <dgm:pt modelId="{480240B6-153F-4E04-BC3F-8440B296F25F}">
      <dgm:prSet custT="1"/>
      <dgm:spPr/>
      <dgm:t>
        <a:bodyPr/>
        <a:lstStyle/>
        <a:p>
          <a:r>
            <a:rPr lang="pt-BR" sz="900" b="1" dirty="0" err="1" smtClean="0"/>
            <a:t>ITQB</a:t>
          </a:r>
          <a:r>
            <a:rPr lang="pt-BR" sz="900" b="1" dirty="0" smtClean="0"/>
            <a:t> – Instituto de Tecnologia Química e Biológica</a:t>
          </a:r>
          <a:endParaRPr lang="es-ES" sz="900" b="1" dirty="0" smtClean="0"/>
        </a:p>
      </dgm:t>
    </dgm:pt>
    <dgm:pt modelId="{812152C8-03C9-4FD8-AAB3-3074871F2C51}" type="parTrans" cxnId="{16E7D7C6-3368-4429-BFB6-1DF07FEC4FF0}">
      <dgm:prSet/>
      <dgm:spPr/>
      <dgm:t>
        <a:bodyPr/>
        <a:lstStyle/>
        <a:p>
          <a:endParaRPr lang="es-ES"/>
        </a:p>
      </dgm:t>
    </dgm:pt>
    <dgm:pt modelId="{6EF9265C-4B11-4E89-9C71-42B9D78844FF}" type="sibTrans" cxnId="{16E7D7C6-3368-4429-BFB6-1DF07FEC4FF0}">
      <dgm:prSet/>
      <dgm:spPr/>
      <dgm:t>
        <a:bodyPr/>
        <a:lstStyle/>
        <a:p>
          <a:endParaRPr lang="es-ES"/>
        </a:p>
      </dgm:t>
    </dgm:pt>
    <dgm:pt modelId="{D293EA60-A55A-4EFA-B8C4-7DD0BDBF7B4D}">
      <dgm:prSet custT="1"/>
      <dgm:spPr/>
      <dgm:t>
        <a:bodyPr/>
        <a:lstStyle/>
        <a:p>
          <a:r>
            <a:rPr lang="pt-BR" sz="900" b="1" dirty="0" err="1" smtClean="0"/>
            <a:t>IBET</a:t>
          </a:r>
          <a:r>
            <a:rPr lang="pt-BR" sz="900" b="1" dirty="0" smtClean="0"/>
            <a:t> – Instituto de Biologia Experimental e Tecnológica</a:t>
          </a:r>
          <a:endParaRPr lang="es-ES" sz="900" b="1" dirty="0" smtClean="0"/>
        </a:p>
      </dgm:t>
    </dgm:pt>
    <dgm:pt modelId="{60812697-D515-43F4-8D01-7C76FD85512E}" type="parTrans" cxnId="{57F49C79-F6B5-4C2B-84D7-6A077D8F30C9}">
      <dgm:prSet/>
      <dgm:spPr/>
      <dgm:t>
        <a:bodyPr/>
        <a:lstStyle/>
        <a:p>
          <a:endParaRPr lang="es-ES"/>
        </a:p>
      </dgm:t>
    </dgm:pt>
    <dgm:pt modelId="{5E27C314-E053-4BC5-8417-9D05F9E479B9}" type="sibTrans" cxnId="{57F49C79-F6B5-4C2B-84D7-6A077D8F30C9}">
      <dgm:prSet/>
      <dgm:spPr/>
      <dgm:t>
        <a:bodyPr/>
        <a:lstStyle/>
        <a:p>
          <a:endParaRPr lang="es-ES"/>
        </a:p>
      </dgm:t>
    </dgm:pt>
    <dgm:pt modelId="{88019EF6-9E4A-47BC-88AF-4B179DA3BE93}">
      <dgm:prSet custT="1"/>
      <dgm:spPr/>
      <dgm:t>
        <a:bodyPr/>
        <a:lstStyle/>
        <a:p>
          <a:r>
            <a:rPr lang="pt-BR" sz="900" b="1" dirty="0" err="1" smtClean="0"/>
            <a:t>FCCN</a:t>
          </a:r>
          <a:r>
            <a:rPr lang="pt-BR" sz="900" b="1" dirty="0" smtClean="0"/>
            <a:t> – Fundação para a Computação Científica Nacional</a:t>
          </a:r>
          <a:endParaRPr lang="es-ES" sz="900" b="1" dirty="0" smtClean="0"/>
        </a:p>
      </dgm:t>
    </dgm:pt>
    <dgm:pt modelId="{0DA8CAF2-A41E-4C3B-9B93-AFBA2F32ACB9}" type="parTrans" cxnId="{C1509712-6825-43DF-8729-BA0F8E74DE08}">
      <dgm:prSet/>
      <dgm:spPr/>
      <dgm:t>
        <a:bodyPr/>
        <a:lstStyle/>
        <a:p>
          <a:endParaRPr lang="es-ES"/>
        </a:p>
      </dgm:t>
    </dgm:pt>
    <dgm:pt modelId="{07C354D7-3D7C-44D0-A214-F4BB9E109D65}" type="sibTrans" cxnId="{C1509712-6825-43DF-8729-BA0F8E74DE08}">
      <dgm:prSet/>
      <dgm:spPr/>
      <dgm:t>
        <a:bodyPr/>
        <a:lstStyle/>
        <a:p>
          <a:endParaRPr lang="es-ES"/>
        </a:p>
      </dgm:t>
    </dgm:pt>
    <dgm:pt modelId="{B438C822-C774-4C3B-93D7-4C724F218360}">
      <dgm:prSet custT="1"/>
      <dgm:spPr/>
      <dgm:t>
        <a:bodyPr/>
        <a:lstStyle/>
        <a:p>
          <a:r>
            <a:rPr lang="pt-BR" sz="900" b="1" dirty="0" err="1" smtClean="0"/>
            <a:t>CEBAL</a:t>
          </a:r>
          <a:r>
            <a:rPr lang="pt-BR" sz="900" b="1" dirty="0" smtClean="0"/>
            <a:t> – Centro de Biotecnologia Agrícola e Agro-Alimentar do Baixo </a:t>
          </a:r>
          <a:r>
            <a:rPr lang="es-ES" sz="900" b="1" dirty="0" smtClean="0"/>
            <a:t>Alentejo</a:t>
          </a:r>
          <a:endParaRPr lang="es-ES" sz="900" b="1" dirty="0" smtClean="0"/>
        </a:p>
      </dgm:t>
    </dgm:pt>
    <dgm:pt modelId="{6D8517CA-7E98-4DFE-8FFE-4408DD1AB16C}" type="parTrans" cxnId="{0A811BF2-564D-4C7C-BEF5-893666E64E47}">
      <dgm:prSet/>
      <dgm:spPr/>
      <dgm:t>
        <a:bodyPr/>
        <a:lstStyle/>
        <a:p>
          <a:endParaRPr lang="es-ES"/>
        </a:p>
      </dgm:t>
    </dgm:pt>
    <dgm:pt modelId="{99DED94C-8E46-4685-AF50-9E3987AC734B}" type="sibTrans" cxnId="{0A811BF2-564D-4C7C-BEF5-893666E64E47}">
      <dgm:prSet/>
      <dgm:spPr/>
      <dgm:t>
        <a:bodyPr/>
        <a:lstStyle/>
        <a:p>
          <a:endParaRPr lang="es-ES"/>
        </a:p>
      </dgm:t>
    </dgm:pt>
    <dgm:pt modelId="{26F755CF-0BDF-45DC-A20A-83CE3772CC75}">
      <dgm:prSet custT="1"/>
      <dgm:spPr/>
      <dgm:t>
        <a:bodyPr/>
        <a:lstStyle/>
        <a:p>
          <a:r>
            <a:rPr lang="pt-BR" sz="900" b="1" dirty="0" err="1" smtClean="0"/>
            <a:t>INIAV</a:t>
          </a:r>
          <a:r>
            <a:rPr lang="pt-BR" sz="900" b="1" dirty="0" smtClean="0"/>
            <a:t> – Instituto Nacional de Investigação Agrária e Veterinária</a:t>
          </a:r>
          <a:endParaRPr lang="es-ES" sz="900" b="1" dirty="0" smtClean="0"/>
        </a:p>
      </dgm:t>
    </dgm:pt>
    <dgm:pt modelId="{56A91863-DFAB-4A1F-BBAB-421AB05A8B24}" type="parTrans" cxnId="{3DA76BA2-3FB0-4214-BE93-6773295715B2}">
      <dgm:prSet/>
      <dgm:spPr/>
      <dgm:t>
        <a:bodyPr/>
        <a:lstStyle/>
        <a:p>
          <a:endParaRPr lang="es-ES"/>
        </a:p>
      </dgm:t>
    </dgm:pt>
    <dgm:pt modelId="{7594D9D4-B976-4243-8751-D2F2EEE14330}" type="sibTrans" cxnId="{3DA76BA2-3FB0-4214-BE93-6773295715B2}">
      <dgm:prSet/>
      <dgm:spPr/>
      <dgm:t>
        <a:bodyPr/>
        <a:lstStyle/>
        <a:p>
          <a:endParaRPr lang="es-ES"/>
        </a:p>
      </dgm:t>
    </dgm:pt>
    <dgm:pt modelId="{EC948D40-8258-4F2E-AC61-20F28798365F}" type="pres">
      <dgm:prSet presAssocID="{FD79404F-E5AD-4A01-8816-F6C01904628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C8DE23E-3822-43E5-863A-C43D9EB24315}" type="pres">
      <dgm:prSet presAssocID="{7C809D47-C9BE-4949-9718-D087F83A09AB}" presName="centerShape" presStyleLbl="node0" presStyleIdx="0" presStyleCnt="1" custScaleX="83935" custScaleY="83935"/>
      <dgm:spPr/>
      <dgm:t>
        <a:bodyPr/>
        <a:lstStyle/>
        <a:p>
          <a:endParaRPr lang="es-ES"/>
        </a:p>
      </dgm:t>
    </dgm:pt>
    <dgm:pt modelId="{D5D1A14E-B829-43A9-9445-9897AE1AFA99}" type="pres">
      <dgm:prSet presAssocID="{DA98A495-2E0D-4005-A903-E541649D7DDD}" presName="node" presStyleLbl="node1" presStyleIdx="0" presStyleCnt="6" custScaleX="99911" custScaleY="1000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BDC7F5-5800-4AA7-BDBD-1471CB561394}" type="pres">
      <dgm:prSet presAssocID="{DA98A495-2E0D-4005-A903-E541649D7DDD}" presName="dummy" presStyleCnt="0"/>
      <dgm:spPr/>
    </dgm:pt>
    <dgm:pt modelId="{B9055BFA-483F-4D57-A9EE-EF3520441AC6}" type="pres">
      <dgm:prSet presAssocID="{8294E24E-37C2-403B-9A7B-2342C6F49A02}" presName="sibTrans" presStyleLbl="sibTrans2D1" presStyleIdx="0" presStyleCnt="6"/>
      <dgm:spPr/>
      <dgm:t>
        <a:bodyPr/>
        <a:lstStyle/>
        <a:p>
          <a:endParaRPr lang="es-ES"/>
        </a:p>
      </dgm:t>
    </dgm:pt>
    <dgm:pt modelId="{3A52EA8A-DAA4-4BF4-9A7C-1B9A7FE6F122}" type="pres">
      <dgm:prSet presAssocID="{480240B6-153F-4E04-BC3F-8440B296F25F}" presName="node" presStyleLbl="node1" presStyleIdx="1" presStyleCnt="6" custScaleX="99911" custScaleY="1000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22F639-4FBC-403D-AA7A-2141AA625251}" type="pres">
      <dgm:prSet presAssocID="{480240B6-153F-4E04-BC3F-8440B296F25F}" presName="dummy" presStyleCnt="0"/>
      <dgm:spPr/>
    </dgm:pt>
    <dgm:pt modelId="{20863BAE-11C7-49B9-AFD9-6F90CC7367D3}" type="pres">
      <dgm:prSet presAssocID="{6EF9265C-4B11-4E89-9C71-42B9D78844FF}" presName="sibTrans" presStyleLbl="sibTrans2D1" presStyleIdx="1" presStyleCnt="6"/>
      <dgm:spPr/>
    </dgm:pt>
    <dgm:pt modelId="{FA5617A1-520E-46F3-9A7C-F6365F9BAB07}" type="pres">
      <dgm:prSet presAssocID="{D293EA60-A55A-4EFA-B8C4-7DD0BDBF7B4D}" presName="node" presStyleLbl="node1" presStyleIdx="2" presStyleCnt="6" custScaleX="99911" custScaleY="1000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773D6C-2418-4D1C-9549-D6E2C0F5B45F}" type="pres">
      <dgm:prSet presAssocID="{D293EA60-A55A-4EFA-B8C4-7DD0BDBF7B4D}" presName="dummy" presStyleCnt="0"/>
      <dgm:spPr/>
    </dgm:pt>
    <dgm:pt modelId="{E2DCF781-32EB-498A-A8FA-1368625BE633}" type="pres">
      <dgm:prSet presAssocID="{5E27C314-E053-4BC5-8417-9D05F9E479B9}" presName="sibTrans" presStyleLbl="sibTrans2D1" presStyleIdx="2" presStyleCnt="6"/>
      <dgm:spPr/>
    </dgm:pt>
    <dgm:pt modelId="{4D9C8A3B-6176-4ED5-A7B9-F17715279843}" type="pres">
      <dgm:prSet presAssocID="{88019EF6-9E4A-47BC-88AF-4B179DA3BE93}" presName="node" presStyleLbl="node1" presStyleIdx="3" presStyleCnt="6" custScaleX="99911" custScaleY="1000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DB55AA-C7B8-41A5-9F03-75CB3F21B934}" type="pres">
      <dgm:prSet presAssocID="{88019EF6-9E4A-47BC-88AF-4B179DA3BE93}" presName="dummy" presStyleCnt="0"/>
      <dgm:spPr/>
    </dgm:pt>
    <dgm:pt modelId="{A5C5031F-3A45-4C6E-9C4A-77BEAF86AEF4}" type="pres">
      <dgm:prSet presAssocID="{07C354D7-3D7C-44D0-A214-F4BB9E109D65}" presName="sibTrans" presStyleLbl="sibTrans2D1" presStyleIdx="3" presStyleCnt="6"/>
      <dgm:spPr/>
    </dgm:pt>
    <dgm:pt modelId="{EF93460E-6720-4C14-A122-6F43B4F5B78A}" type="pres">
      <dgm:prSet presAssocID="{B438C822-C774-4C3B-93D7-4C724F218360}" presName="node" presStyleLbl="node1" presStyleIdx="4" presStyleCnt="6" custScaleX="99911" custScaleY="1000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A7C267-ED89-425B-B304-9020F4A6AA90}" type="pres">
      <dgm:prSet presAssocID="{B438C822-C774-4C3B-93D7-4C724F218360}" presName="dummy" presStyleCnt="0"/>
      <dgm:spPr/>
    </dgm:pt>
    <dgm:pt modelId="{C89FC8A6-4B44-4540-B407-479EB57B065B}" type="pres">
      <dgm:prSet presAssocID="{99DED94C-8E46-4685-AF50-9E3987AC734B}" presName="sibTrans" presStyleLbl="sibTrans2D1" presStyleIdx="4" presStyleCnt="6"/>
      <dgm:spPr/>
    </dgm:pt>
    <dgm:pt modelId="{5CA5766D-E8F3-405D-9E01-0176F150A663}" type="pres">
      <dgm:prSet presAssocID="{26F755CF-0BDF-45DC-A20A-83CE3772CC75}" presName="node" presStyleLbl="node1" presStyleIdx="5" presStyleCnt="6" custScaleX="99911" custScaleY="1000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0B30ED-BA78-4690-9C10-BA9EBF0573FB}" type="pres">
      <dgm:prSet presAssocID="{26F755CF-0BDF-45DC-A20A-83CE3772CC75}" presName="dummy" presStyleCnt="0"/>
      <dgm:spPr/>
    </dgm:pt>
    <dgm:pt modelId="{DBBFA3F0-29D8-4075-AFF7-043A46839A68}" type="pres">
      <dgm:prSet presAssocID="{7594D9D4-B976-4243-8751-D2F2EEE14330}" presName="sibTrans" presStyleLbl="sibTrans2D1" presStyleIdx="5" presStyleCnt="6"/>
      <dgm:spPr/>
    </dgm:pt>
  </dgm:ptLst>
  <dgm:cxnLst>
    <dgm:cxn modelId="{8839B7BF-5617-410E-8DB5-8E9D697ADB0F}" type="presOf" srcId="{88019EF6-9E4A-47BC-88AF-4B179DA3BE93}" destId="{4D9C8A3B-6176-4ED5-A7B9-F17715279843}" srcOrd="0" destOrd="0" presId="urn:microsoft.com/office/officeart/2005/8/layout/radial6"/>
    <dgm:cxn modelId="{57F49C79-F6B5-4C2B-84D7-6A077D8F30C9}" srcId="{7C809D47-C9BE-4949-9718-D087F83A09AB}" destId="{D293EA60-A55A-4EFA-B8C4-7DD0BDBF7B4D}" srcOrd="2" destOrd="0" parTransId="{60812697-D515-43F4-8D01-7C76FD85512E}" sibTransId="{5E27C314-E053-4BC5-8417-9D05F9E479B9}"/>
    <dgm:cxn modelId="{3DA76BA2-3FB0-4214-BE93-6773295715B2}" srcId="{7C809D47-C9BE-4949-9718-D087F83A09AB}" destId="{26F755CF-0BDF-45DC-A20A-83CE3772CC75}" srcOrd="5" destOrd="0" parTransId="{56A91863-DFAB-4A1F-BBAB-421AB05A8B24}" sibTransId="{7594D9D4-B976-4243-8751-D2F2EEE14330}"/>
    <dgm:cxn modelId="{9B57098D-331A-4A62-8894-78C0EAF1F622}" type="presOf" srcId="{8294E24E-37C2-403B-9A7B-2342C6F49A02}" destId="{B9055BFA-483F-4D57-A9EE-EF3520441AC6}" srcOrd="0" destOrd="0" presId="urn:microsoft.com/office/officeart/2005/8/layout/radial6"/>
    <dgm:cxn modelId="{4EE9DDEB-85DB-44E6-B60B-9C1F8C1BE73E}" type="presOf" srcId="{5E27C314-E053-4BC5-8417-9D05F9E479B9}" destId="{E2DCF781-32EB-498A-A8FA-1368625BE633}" srcOrd="0" destOrd="0" presId="urn:microsoft.com/office/officeart/2005/8/layout/radial6"/>
    <dgm:cxn modelId="{EDFA5B49-BD64-46FA-B01A-C6DC7E64B7AB}" type="presOf" srcId="{6EF9265C-4B11-4E89-9C71-42B9D78844FF}" destId="{20863BAE-11C7-49B9-AFD9-6F90CC7367D3}" srcOrd="0" destOrd="0" presId="urn:microsoft.com/office/officeart/2005/8/layout/radial6"/>
    <dgm:cxn modelId="{896B529F-3B99-4E7A-862C-A6F169B91B32}" type="presOf" srcId="{07C354D7-3D7C-44D0-A214-F4BB9E109D65}" destId="{A5C5031F-3A45-4C6E-9C4A-77BEAF86AEF4}" srcOrd="0" destOrd="0" presId="urn:microsoft.com/office/officeart/2005/8/layout/radial6"/>
    <dgm:cxn modelId="{82B53486-EBE6-4C5D-8A10-66B39CA9B18B}" type="presOf" srcId="{7C809D47-C9BE-4949-9718-D087F83A09AB}" destId="{7C8DE23E-3822-43E5-863A-C43D9EB24315}" srcOrd="0" destOrd="0" presId="urn:microsoft.com/office/officeart/2005/8/layout/radial6"/>
    <dgm:cxn modelId="{C1509712-6825-43DF-8729-BA0F8E74DE08}" srcId="{7C809D47-C9BE-4949-9718-D087F83A09AB}" destId="{88019EF6-9E4A-47BC-88AF-4B179DA3BE93}" srcOrd="3" destOrd="0" parTransId="{0DA8CAF2-A41E-4C3B-9B93-AFBA2F32ACB9}" sibTransId="{07C354D7-3D7C-44D0-A214-F4BB9E109D65}"/>
    <dgm:cxn modelId="{48CE3E13-630E-4B0D-B0C8-9C701F588FDC}" type="presOf" srcId="{26F755CF-0BDF-45DC-A20A-83CE3772CC75}" destId="{5CA5766D-E8F3-405D-9E01-0176F150A663}" srcOrd="0" destOrd="0" presId="urn:microsoft.com/office/officeart/2005/8/layout/radial6"/>
    <dgm:cxn modelId="{3C35EFB7-0F91-489C-B0E3-A28375109BDC}" srcId="{7C809D47-C9BE-4949-9718-D087F83A09AB}" destId="{DA98A495-2E0D-4005-A903-E541649D7DDD}" srcOrd="0" destOrd="0" parTransId="{E215E1B2-6BB9-4CBF-A75B-F71170D41D3E}" sibTransId="{8294E24E-37C2-403B-9A7B-2342C6F49A02}"/>
    <dgm:cxn modelId="{0A811BF2-564D-4C7C-BEF5-893666E64E47}" srcId="{7C809D47-C9BE-4949-9718-D087F83A09AB}" destId="{B438C822-C774-4C3B-93D7-4C724F218360}" srcOrd="4" destOrd="0" parTransId="{6D8517CA-7E98-4DFE-8FFE-4408DD1AB16C}" sibTransId="{99DED94C-8E46-4685-AF50-9E3987AC734B}"/>
    <dgm:cxn modelId="{67E160FF-61CC-4183-A962-AA1BDB5D5CE3}" type="presOf" srcId="{480240B6-153F-4E04-BC3F-8440B296F25F}" destId="{3A52EA8A-DAA4-4BF4-9A7C-1B9A7FE6F122}" srcOrd="0" destOrd="0" presId="urn:microsoft.com/office/officeart/2005/8/layout/radial6"/>
    <dgm:cxn modelId="{16E7D7C6-3368-4429-BFB6-1DF07FEC4FF0}" srcId="{7C809D47-C9BE-4949-9718-D087F83A09AB}" destId="{480240B6-153F-4E04-BC3F-8440B296F25F}" srcOrd="1" destOrd="0" parTransId="{812152C8-03C9-4FD8-AAB3-3074871F2C51}" sibTransId="{6EF9265C-4B11-4E89-9C71-42B9D78844FF}"/>
    <dgm:cxn modelId="{2996BC46-07EE-4FCC-8451-3F0564184E10}" srcId="{FD79404F-E5AD-4A01-8816-F6C019046284}" destId="{7C809D47-C9BE-4949-9718-D087F83A09AB}" srcOrd="0" destOrd="0" parTransId="{A68A46C8-573D-4FF4-A854-46ECC97B72C6}" sibTransId="{957FBD88-81E9-4F68-AAF3-953420C8DF00}"/>
    <dgm:cxn modelId="{154ADBC3-B5A9-4676-A80B-8D063E7DF862}" type="presOf" srcId="{7594D9D4-B976-4243-8751-D2F2EEE14330}" destId="{DBBFA3F0-29D8-4075-AFF7-043A46839A68}" srcOrd="0" destOrd="0" presId="urn:microsoft.com/office/officeart/2005/8/layout/radial6"/>
    <dgm:cxn modelId="{16F8BDB8-94CA-4BD8-AFA0-B1956A31EBBB}" type="presOf" srcId="{B438C822-C774-4C3B-93D7-4C724F218360}" destId="{EF93460E-6720-4C14-A122-6F43B4F5B78A}" srcOrd="0" destOrd="0" presId="urn:microsoft.com/office/officeart/2005/8/layout/radial6"/>
    <dgm:cxn modelId="{4C2EC1C3-7CDD-4822-A5E3-AFF2CDE0316E}" type="presOf" srcId="{D293EA60-A55A-4EFA-B8C4-7DD0BDBF7B4D}" destId="{FA5617A1-520E-46F3-9A7C-F6365F9BAB07}" srcOrd="0" destOrd="0" presId="urn:microsoft.com/office/officeart/2005/8/layout/radial6"/>
    <dgm:cxn modelId="{7224681E-F13A-4346-ACC1-09E81CB87573}" type="presOf" srcId="{DA98A495-2E0D-4005-A903-E541649D7DDD}" destId="{D5D1A14E-B829-43A9-9445-9897AE1AFA99}" srcOrd="0" destOrd="0" presId="urn:microsoft.com/office/officeart/2005/8/layout/radial6"/>
    <dgm:cxn modelId="{B628BC04-6F79-4CE8-A1D9-3176CBD15982}" type="presOf" srcId="{FD79404F-E5AD-4A01-8816-F6C019046284}" destId="{EC948D40-8258-4F2E-AC61-20F28798365F}" srcOrd="0" destOrd="0" presId="urn:microsoft.com/office/officeart/2005/8/layout/radial6"/>
    <dgm:cxn modelId="{07F410A0-8159-42C2-9AC2-D8B51130313C}" type="presOf" srcId="{99DED94C-8E46-4685-AF50-9E3987AC734B}" destId="{C89FC8A6-4B44-4540-B407-479EB57B065B}" srcOrd="0" destOrd="0" presId="urn:microsoft.com/office/officeart/2005/8/layout/radial6"/>
    <dgm:cxn modelId="{02FF3546-AE05-410B-95DF-B811B0EBA6A5}" type="presParOf" srcId="{EC948D40-8258-4F2E-AC61-20F28798365F}" destId="{7C8DE23E-3822-43E5-863A-C43D9EB24315}" srcOrd="0" destOrd="0" presId="urn:microsoft.com/office/officeart/2005/8/layout/radial6"/>
    <dgm:cxn modelId="{701E1DD6-AB2B-41E3-BF0C-F5388E6FC752}" type="presParOf" srcId="{EC948D40-8258-4F2E-AC61-20F28798365F}" destId="{D5D1A14E-B829-43A9-9445-9897AE1AFA99}" srcOrd="1" destOrd="0" presId="urn:microsoft.com/office/officeart/2005/8/layout/radial6"/>
    <dgm:cxn modelId="{1FCB596F-54FC-43C0-A5AC-0304EDDF2E4D}" type="presParOf" srcId="{EC948D40-8258-4F2E-AC61-20F28798365F}" destId="{32BDC7F5-5800-4AA7-BDBD-1471CB561394}" srcOrd="2" destOrd="0" presId="urn:microsoft.com/office/officeart/2005/8/layout/radial6"/>
    <dgm:cxn modelId="{96CACF08-9D2C-45C5-9971-AF3113C271E8}" type="presParOf" srcId="{EC948D40-8258-4F2E-AC61-20F28798365F}" destId="{B9055BFA-483F-4D57-A9EE-EF3520441AC6}" srcOrd="3" destOrd="0" presId="urn:microsoft.com/office/officeart/2005/8/layout/radial6"/>
    <dgm:cxn modelId="{C8E6A28A-8696-499E-8453-BEA8672A5B1D}" type="presParOf" srcId="{EC948D40-8258-4F2E-AC61-20F28798365F}" destId="{3A52EA8A-DAA4-4BF4-9A7C-1B9A7FE6F122}" srcOrd="4" destOrd="0" presId="urn:microsoft.com/office/officeart/2005/8/layout/radial6"/>
    <dgm:cxn modelId="{B287216B-AD6A-47F3-8599-1205E6340210}" type="presParOf" srcId="{EC948D40-8258-4F2E-AC61-20F28798365F}" destId="{A222F639-4FBC-403D-AA7A-2141AA625251}" srcOrd="5" destOrd="0" presId="urn:microsoft.com/office/officeart/2005/8/layout/radial6"/>
    <dgm:cxn modelId="{8E05B2C0-1412-44F7-9D93-2C2B64730AA7}" type="presParOf" srcId="{EC948D40-8258-4F2E-AC61-20F28798365F}" destId="{20863BAE-11C7-49B9-AFD9-6F90CC7367D3}" srcOrd="6" destOrd="0" presId="urn:microsoft.com/office/officeart/2005/8/layout/radial6"/>
    <dgm:cxn modelId="{9AA8E318-DCF0-4FED-8E04-CBF749AA1AF4}" type="presParOf" srcId="{EC948D40-8258-4F2E-AC61-20F28798365F}" destId="{FA5617A1-520E-46F3-9A7C-F6365F9BAB07}" srcOrd="7" destOrd="0" presId="urn:microsoft.com/office/officeart/2005/8/layout/radial6"/>
    <dgm:cxn modelId="{0CB0301D-D608-4A73-BCD6-5F4BCBF2B770}" type="presParOf" srcId="{EC948D40-8258-4F2E-AC61-20F28798365F}" destId="{6A773D6C-2418-4D1C-9549-D6E2C0F5B45F}" srcOrd="8" destOrd="0" presId="urn:microsoft.com/office/officeart/2005/8/layout/radial6"/>
    <dgm:cxn modelId="{09964D6D-F5BF-4816-A40F-C6564280BCFB}" type="presParOf" srcId="{EC948D40-8258-4F2E-AC61-20F28798365F}" destId="{E2DCF781-32EB-498A-A8FA-1368625BE633}" srcOrd="9" destOrd="0" presId="urn:microsoft.com/office/officeart/2005/8/layout/radial6"/>
    <dgm:cxn modelId="{C926B641-1B92-4E0B-BF8D-8119E0957FA9}" type="presParOf" srcId="{EC948D40-8258-4F2E-AC61-20F28798365F}" destId="{4D9C8A3B-6176-4ED5-A7B9-F17715279843}" srcOrd="10" destOrd="0" presId="urn:microsoft.com/office/officeart/2005/8/layout/radial6"/>
    <dgm:cxn modelId="{AF0B1D3D-575A-49E4-9010-8F9175EC5F23}" type="presParOf" srcId="{EC948D40-8258-4F2E-AC61-20F28798365F}" destId="{AEDB55AA-C7B8-41A5-9F03-75CB3F21B934}" srcOrd="11" destOrd="0" presId="urn:microsoft.com/office/officeart/2005/8/layout/radial6"/>
    <dgm:cxn modelId="{E623D096-55CE-4EE4-A7FD-5800657CA982}" type="presParOf" srcId="{EC948D40-8258-4F2E-AC61-20F28798365F}" destId="{A5C5031F-3A45-4C6E-9C4A-77BEAF86AEF4}" srcOrd="12" destOrd="0" presId="urn:microsoft.com/office/officeart/2005/8/layout/radial6"/>
    <dgm:cxn modelId="{D97D1DCA-EE07-42BF-8093-7DD9B9786AE0}" type="presParOf" srcId="{EC948D40-8258-4F2E-AC61-20F28798365F}" destId="{EF93460E-6720-4C14-A122-6F43B4F5B78A}" srcOrd="13" destOrd="0" presId="urn:microsoft.com/office/officeart/2005/8/layout/radial6"/>
    <dgm:cxn modelId="{9739A86B-C4DC-491D-863C-0A9354C3EF77}" type="presParOf" srcId="{EC948D40-8258-4F2E-AC61-20F28798365F}" destId="{6CA7C267-ED89-425B-B304-9020F4A6AA90}" srcOrd="14" destOrd="0" presId="urn:microsoft.com/office/officeart/2005/8/layout/radial6"/>
    <dgm:cxn modelId="{E25BC6A8-C582-4F3D-A892-2CD8B9A3FD4A}" type="presParOf" srcId="{EC948D40-8258-4F2E-AC61-20F28798365F}" destId="{C89FC8A6-4B44-4540-B407-479EB57B065B}" srcOrd="15" destOrd="0" presId="urn:microsoft.com/office/officeart/2005/8/layout/radial6"/>
    <dgm:cxn modelId="{FE346BB0-00F4-4F73-8A06-BF3FEED479A2}" type="presParOf" srcId="{EC948D40-8258-4F2E-AC61-20F28798365F}" destId="{5CA5766D-E8F3-405D-9E01-0176F150A663}" srcOrd="16" destOrd="0" presId="urn:microsoft.com/office/officeart/2005/8/layout/radial6"/>
    <dgm:cxn modelId="{27992814-BE67-4813-978F-BDDABC206AB4}" type="presParOf" srcId="{EC948D40-8258-4F2E-AC61-20F28798365F}" destId="{B10B30ED-BA78-4690-9C10-BA9EBF0573FB}" srcOrd="17" destOrd="0" presId="urn:microsoft.com/office/officeart/2005/8/layout/radial6"/>
    <dgm:cxn modelId="{E94E2222-CD79-4D1E-BEFB-D8965B30F3AE}" type="presParOf" srcId="{EC948D40-8258-4F2E-AC61-20F28798365F}" destId="{DBBFA3F0-29D8-4075-AFF7-043A46839A68}" srcOrd="18" destOrd="0" presId="urn:microsoft.com/office/officeart/2005/8/layout/radial6"/>
  </dgm:cxnLst>
  <dgm:bg>
    <a:effectLst>
      <a:outerShdw blurRad="63500" dist="762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136D1-52F1-4A16-BB1A-56E35DD26205}">
      <dsp:nvSpPr>
        <dsp:cNvPr id="0" name=""/>
        <dsp:cNvSpPr/>
      </dsp:nvSpPr>
      <dsp:spPr>
        <a:xfrm>
          <a:off x="333316" y="819614"/>
          <a:ext cx="3653846" cy="3653846"/>
        </a:xfrm>
        <a:prstGeom prst="blockArc">
          <a:avLst>
            <a:gd name="adj1" fmla="val 13800000"/>
            <a:gd name="adj2" fmla="val 16200000"/>
            <a:gd name="adj3" fmla="val 3044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986569-69A6-4C45-9397-BDB573A79D49}">
      <dsp:nvSpPr>
        <dsp:cNvPr id="0" name=""/>
        <dsp:cNvSpPr/>
      </dsp:nvSpPr>
      <dsp:spPr>
        <a:xfrm>
          <a:off x="333316" y="819614"/>
          <a:ext cx="3653846" cy="3653846"/>
        </a:xfrm>
        <a:prstGeom prst="blockArc">
          <a:avLst>
            <a:gd name="adj1" fmla="val 11400000"/>
            <a:gd name="adj2" fmla="val 13800000"/>
            <a:gd name="adj3" fmla="val 3044"/>
          </a:avLst>
        </a:prstGeom>
        <a:gradFill rotWithShape="0">
          <a:gsLst>
            <a:gs pos="0">
              <a:schemeClr val="accent4">
                <a:hueOff val="-3906673"/>
                <a:satOff val="23537"/>
                <a:lumOff val="1887"/>
                <a:alphaOff val="0"/>
                <a:shade val="51000"/>
                <a:satMod val="130000"/>
              </a:schemeClr>
            </a:gs>
            <a:gs pos="80000">
              <a:schemeClr val="accent4">
                <a:hueOff val="-3906673"/>
                <a:satOff val="23537"/>
                <a:lumOff val="1887"/>
                <a:alphaOff val="0"/>
                <a:shade val="93000"/>
                <a:satMod val="130000"/>
              </a:schemeClr>
            </a:gs>
            <a:gs pos="100000">
              <a:schemeClr val="accent4">
                <a:hueOff val="-3906673"/>
                <a:satOff val="23537"/>
                <a:lumOff val="1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29AC01-5988-46FA-87A7-3784FF195B6C}">
      <dsp:nvSpPr>
        <dsp:cNvPr id="0" name=""/>
        <dsp:cNvSpPr/>
      </dsp:nvSpPr>
      <dsp:spPr>
        <a:xfrm>
          <a:off x="333316" y="819614"/>
          <a:ext cx="3653846" cy="3653846"/>
        </a:xfrm>
        <a:prstGeom prst="blockArc">
          <a:avLst>
            <a:gd name="adj1" fmla="val 9000000"/>
            <a:gd name="adj2" fmla="val 11400000"/>
            <a:gd name="adj3" fmla="val 3044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F6584-D4D9-4894-A045-DCB14CF11223}">
      <dsp:nvSpPr>
        <dsp:cNvPr id="0" name=""/>
        <dsp:cNvSpPr/>
      </dsp:nvSpPr>
      <dsp:spPr>
        <a:xfrm>
          <a:off x="333316" y="819614"/>
          <a:ext cx="3653846" cy="3653846"/>
        </a:xfrm>
        <a:prstGeom prst="blockArc">
          <a:avLst>
            <a:gd name="adj1" fmla="val 6600000"/>
            <a:gd name="adj2" fmla="val 9000000"/>
            <a:gd name="adj3" fmla="val 3044"/>
          </a:avLst>
        </a:prstGeom>
        <a:gradFill rotWithShape="0">
          <a:gsLst>
            <a:gs pos="0">
              <a:schemeClr val="accent4">
                <a:hueOff val="-2790481"/>
                <a:satOff val="16812"/>
                <a:lumOff val="1348"/>
                <a:alphaOff val="0"/>
                <a:shade val="51000"/>
                <a:satMod val="130000"/>
              </a:schemeClr>
            </a:gs>
            <a:gs pos="80000">
              <a:schemeClr val="accent4">
                <a:hueOff val="-2790481"/>
                <a:satOff val="16812"/>
                <a:lumOff val="1348"/>
                <a:alphaOff val="0"/>
                <a:shade val="93000"/>
                <a:satMod val="130000"/>
              </a:schemeClr>
            </a:gs>
            <a:gs pos="100000">
              <a:schemeClr val="accent4">
                <a:hueOff val="-2790481"/>
                <a:satOff val="16812"/>
                <a:lumOff val="13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E813D5-C747-4D81-9D73-899BFF83BD6F}">
      <dsp:nvSpPr>
        <dsp:cNvPr id="0" name=""/>
        <dsp:cNvSpPr/>
      </dsp:nvSpPr>
      <dsp:spPr>
        <a:xfrm>
          <a:off x="333316" y="819614"/>
          <a:ext cx="3653846" cy="3653846"/>
        </a:xfrm>
        <a:prstGeom prst="blockArc">
          <a:avLst>
            <a:gd name="adj1" fmla="val 4200000"/>
            <a:gd name="adj2" fmla="val 6600000"/>
            <a:gd name="adj3" fmla="val 3044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2155D2-7184-4097-869F-15A1DE42E64D}">
      <dsp:nvSpPr>
        <dsp:cNvPr id="0" name=""/>
        <dsp:cNvSpPr/>
      </dsp:nvSpPr>
      <dsp:spPr>
        <a:xfrm>
          <a:off x="333316" y="819614"/>
          <a:ext cx="3653846" cy="3653846"/>
        </a:xfrm>
        <a:prstGeom prst="blockArc">
          <a:avLst>
            <a:gd name="adj1" fmla="val 1800000"/>
            <a:gd name="adj2" fmla="val 4200000"/>
            <a:gd name="adj3" fmla="val 3044"/>
          </a:avLst>
        </a:prstGeom>
        <a:gradFill rotWithShape="0">
          <a:gsLst>
            <a:gs pos="0">
              <a:schemeClr val="accent4">
                <a:hueOff val="-1674289"/>
                <a:satOff val="10087"/>
                <a:lumOff val="809"/>
                <a:alphaOff val="0"/>
                <a:shade val="51000"/>
                <a:satMod val="130000"/>
              </a:schemeClr>
            </a:gs>
            <a:gs pos="80000">
              <a:schemeClr val="accent4">
                <a:hueOff val="-1674289"/>
                <a:satOff val="10087"/>
                <a:lumOff val="809"/>
                <a:alphaOff val="0"/>
                <a:shade val="93000"/>
                <a:satMod val="130000"/>
              </a:schemeClr>
            </a:gs>
            <a:gs pos="100000">
              <a:schemeClr val="accent4">
                <a:hueOff val="-1674289"/>
                <a:satOff val="10087"/>
                <a:lumOff val="8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9DCC75-306C-44A7-B9ED-424C07B68680}">
      <dsp:nvSpPr>
        <dsp:cNvPr id="0" name=""/>
        <dsp:cNvSpPr/>
      </dsp:nvSpPr>
      <dsp:spPr>
        <a:xfrm>
          <a:off x="333316" y="819614"/>
          <a:ext cx="3653846" cy="3653846"/>
        </a:xfrm>
        <a:prstGeom prst="blockArc">
          <a:avLst>
            <a:gd name="adj1" fmla="val 21000000"/>
            <a:gd name="adj2" fmla="val 1800000"/>
            <a:gd name="adj3" fmla="val 3044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AF3BED-0E67-40CC-9EDC-AF2D351F60B2}">
      <dsp:nvSpPr>
        <dsp:cNvPr id="0" name=""/>
        <dsp:cNvSpPr/>
      </dsp:nvSpPr>
      <dsp:spPr>
        <a:xfrm>
          <a:off x="333316" y="819614"/>
          <a:ext cx="3653846" cy="3653846"/>
        </a:xfrm>
        <a:prstGeom prst="blockArc">
          <a:avLst>
            <a:gd name="adj1" fmla="val 18600000"/>
            <a:gd name="adj2" fmla="val 21000000"/>
            <a:gd name="adj3" fmla="val 3044"/>
          </a:avLst>
        </a:prstGeom>
        <a:gradFill rotWithShape="0">
          <a:gsLst>
            <a:gs pos="0">
              <a:schemeClr val="accent4">
                <a:hueOff val="-558096"/>
                <a:satOff val="3362"/>
                <a:lumOff val="270"/>
                <a:alphaOff val="0"/>
                <a:shade val="51000"/>
                <a:satMod val="130000"/>
              </a:schemeClr>
            </a:gs>
            <a:gs pos="80000">
              <a:schemeClr val="accent4">
                <a:hueOff val="-558096"/>
                <a:satOff val="3362"/>
                <a:lumOff val="270"/>
                <a:alphaOff val="0"/>
                <a:shade val="93000"/>
                <a:satMod val="130000"/>
              </a:schemeClr>
            </a:gs>
            <a:gs pos="100000">
              <a:schemeClr val="accent4">
                <a:hueOff val="-558096"/>
                <a:satOff val="3362"/>
                <a:lumOff val="2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055BFA-483F-4D57-A9EE-EF3520441AC6}">
      <dsp:nvSpPr>
        <dsp:cNvPr id="0" name=""/>
        <dsp:cNvSpPr/>
      </dsp:nvSpPr>
      <dsp:spPr>
        <a:xfrm>
          <a:off x="333316" y="819614"/>
          <a:ext cx="3653846" cy="3653846"/>
        </a:xfrm>
        <a:prstGeom prst="blockArc">
          <a:avLst>
            <a:gd name="adj1" fmla="val 16200000"/>
            <a:gd name="adj2" fmla="val 18600000"/>
            <a:gd name="adj3" fmla="val 304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8DE23E-3822-43E5-863A-C43D9EB24315}">
      <dsp:nvSpPr>
        <dsp:cNvPr id="0" name=""/>
        <dsp:cNvSpPr/>
      </dsp:nvSpPr>
      <dsp:spPr>
        <a:xfrm>
          <a:off x="1495552" y="1981850"/>
          <a:ext cx="1329375" cy="132937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Spanish National Bioinformatics Institute at the Spanish National </a:t>
          </a:r>
          <a:r>
            <a:rPr lang="es-ES" sz="1000" kern="1200" dirty="0" err="1" smtClean="0"/>
            <a:t>Cancer</a:t>
          </a:r>
          <a:r>
            <a:rPr lang="es-ES" sz="1000" kern="1200" dirty="0" smtClean="0"/>
            <a:t> Research Centre - </a:t>
          </a:r>
          <a:r>
            <a:rPr lang="es-ES" sz="1000" kern="1200" dirty="0" err="1" smtClean="0"/>
            <a:t>CNIO</a:t>
          </a:r>
          <a:endParaRPr lang="es-ES" sz="1000" kern="1200" dirty="0"/>
        </a:p>
      </dsp:txBody>
      <dsp:txXfrm>
        <a:off x="1690234" y="2176532"/>
        <a:ext cx="940011" cy="940011"/>
      </dsp:txXfrm>
    </dsp:sp>
    <dsp:sp modelId="{D5D1A14E-B829-43A9-9445-9897AE1AFA99}">
      <dsp:nvSpPr>
        <dsp:cNvPr id="0" name=""/>
        <dsp:cNvSpPr/>
      </dsp:nvSpPr>
      <dsp:spPr>
        <a:xfrm>
          <a:off x="1601317" y="288496"/>
          <a:ext cx="1117844" cy="111784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/>
            <a:t>Centre </a:t>
          </a:r>
          <a:r>
            <a:rPr lang="es-ES" sz="900" b="1" kern="1200" dirty="0" err="1" smtClean="0"/>
            <a:t>for</a:t>
          </a:r>
          <a:r>
            <a:rPr lang="es-ES" sz="900" b="1" kern="1200" dirty="0" smtClean="0"/>
            <a:t> </a:t>
          </a:r>
          <a:r>
            <a:rPr lang="es-ES" sz="900" b="1" kern="1200" dirty="0" err="1" smtClean="0"/>
            <a:t>Genomic</a:t>
          </a:r>
          <a:r>
            <a:rPr lang="es-ES" sz="900" b="1" kern="1200" dirty="0" smtClean="0"/>
            <a:t> </a:t>
          </a:r>
          <a:r>
            <a:rPr lang="es-ES" sz="900" b="1" kern="1200" dirty="0" err="1" smtClean="0"/>
            <a:t>Regulation</a:t>
          </a:r>
          <a:r>
            <a:rPr lang="es-ES" sz="900" b="1" kern="1200" dirty="0" smtClean="0"/>
            <a:t> (</a:t>
          </a:r>
          <a:r>
            <a:rPr lang="es-ES" sz="900" b="1" kern="1200" dirty="0" err="1" smtClean="0"/>
            <a:t>CRG</a:t>
          </a:r>
          <a:r>
            <a:rPr lang="es-ES" sz="900" b="1" kern="1200" dirty="0" smtClean="0"/>
            <a:t>)</a:t>
          </a:r>
          <a:endParaRPr lang="es-ES" sz="900" b="1" kern="1200" dirty="0"/>
        </a:p>
      </dsp:txBody>
      <dsp:txXfrm>
        <a:off x="1765021" y="452200"/>
        <a:ext cx="790436" cy="790436"/>
      </dsp:txXfrm>
    </dsp:sp>
    <dsp:sp modelId="{F7FF57AE-3D01-4E80-9B00-0A107666477D}">
      <dsp:nvSpPr>
        <dsp:cNvPr id="0" name=""/>
        <dsp:cNvSpPr/>
      </dsp:nvSpPr>
      <dsp:spPr>
        <a:xfrm>
          <a:off x="2757769" y="709410"/>
          <a:ext cx="1117844" cy="1117844"/>
        </a:xfrm>
        <a:prstGeom prst="ellipse">
          <a:avLst/>
        </a:prstGeom>
        <a:gradFill rotWithShape="0">
          <a:gsLst>
            <a:gs pos="0">
              <a:schemeClr val="accent4">
                <a:hueOff val="-558096"/>
                <a:satOff val="3362"/>
                <a:lumOff val="270"/>
                <a:alphaOff val="0"/>
                <a:shade val="51000"/>
                <a:satMod val="130000"/>
              </a:schemeClr>
            </a:gs>
            <a:gs pos="80000">
              <a:schemeClr val="accent4">
                <a:hueOff val="-558096"/>
                <a:satOff val="3362"/>
                <a:lumOff val="270"/>
                <a:alphaOff val="0"/>
                <a:shade val="93000"/>
                <a:satMod val="130000"/>
              </a:schemeClr>
            </a:gs>
            <a:gs pos="100000">
              <a:schemeClr val="accent4">
                <a:hueOff val="-558096"/>
                <a:satOff val="3362"/>
                <a:lumOff val="2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smtClean="0"/>
            <a:t>Príncipe Felipe Research Centre (</a:t>
          </a:r>
          <a:r>
            <a:rPr lang="pt-BR" sz="900" b="1" kern="1200" dirty="0" err="1" smtClean="0"/>
            <a:t>CIPF</a:t>
          </a:r>
          <a:r>
            <a:rPr lang="pt-BR" sz="900" b="1" kern="1200" dirty="0" smtClean="0"/>
            <a:t>)</a:t>
          </a:r>
          <a:endParaRPr lang="es-ES" sz="900" b="1" kern="1200" dirty="0"/>
        </a:p>
      </dsp:txBody>
      <dsp:txXfrm>
        <a:off x="2921473" y="873114"/>
        <a:ext cx="790436" cy="790436"/>
      </dsp:txXfrm>
    </dsp:sp>
    <dsp:sp modelId="{37041DC2-8B35-47BC-AF49-B927D3E445C5}">
      <dsp:nvSpPr>
        <dsp:cNvPr id="0" name=""/>
        <dsp:cNvSpPr/>
      </dsp:nvSpPr>
      <dsp:spPr>
        <a:xfrm>
          <a:off x="3373104" y="1775202"/>
          <a:ext cx="1117844" cy="1117844"/>
        </a:xfrm>
        <a:prstGeom prst="ellipse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Institute for Research in Biomedicine (</a:t>
          </a:r>
          <a:r>
            <a:rPr lang="en-US" sz="900" b="1" kern="1200" dirty="0" err="1" smtClean="0"/>
            <a:t>IRB</a:t>
          </a:r>
          <a:r>
            <a:rPr lang="en-US" sz="900" b="1" kern="1200" dirty="0" smtClean="0"/>
            <a:t>)</a:t>
          </a:r>
          <a:endParaRPr lang="es-ES" sz="900" b="1" kern="1200" dirty="0"/>
        </a:p>
      </dsp:txBody>
      <dsp:txXfrm>
        <a:off x="3536808" y="1938906"/>
        <a:ext cx="790436" cy="790436"/>
      </dsp:txXfrm>
    </dsp:sp>
    <dsp:sp modelId="{09762F8C-F69A-48EB-B06C-B84534FBBB4C}">
      <dsp:nvSpPr>
        <dsp:cNvPr id="0" name=""/>
        <dsp:cNvSpPr/>
      </dsp:nvSpPr>
      <dsp:spPr>
        <a:xfrm>
          <a:off x="3159400" y="2987175"/>
          <a:ext cx="1117844" cy="1117844"/>
        </a:xfrm>
        <a:prstGeom prst="ellipse">
          <a:avLst/>
        </a:prstGeom>
        <a:gradFill rotWithShape="0">
          <a:gsLst>
            <a:gs pos="0">
              <a:schemeClr val="accent4">
                <a:hueOff val="-1674289"/>
                <a:satOff val="10087"/>
                <a:lumOff val="809"/>
                <a:alphaOff val="0"/>
                <a:shade val="51000"/>
                <a:satMod val="130000"/>
              </a:schemeClr>
            </a:gs>
            <a:gs pos="80000">
              <a:schemeClr val="accent4">
                <a:hueOff val="-1674289"/>
                <a:satOff val="10087"/>
                <a:lumOff val="809"/>
                <a:alphaOff val="0"/>
                <a:shade val="93000"/>
                <a:satMod val="130000"/>
              </a:schemeClr>
            </a:gs>
            <a:gs pos="100000">
              <a:schemeClr val="accent4">
                <a:hueOff val="-1674289"/>
                <a:satOff val="10087"/>
                <a:lumOff val="8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err="1" smtClean="0"/>
            <a:t>University</a:t>
          </a:r>
          <a:r>
            <a:rPr lang="es-ES" sz="900" b="1" kern="1200" dirty="0" smtClean="0"/>
            <a:t> of </a:t>
          </a:r>
          <a:r>
            <a:rPr lang="es-ES" sz="900" b="1" kern="1200" dirty="0" err="1" smtClean="0"/>
            <a:t>Malaga</a:t>
          </a:r>
          <a:r>
            <a:rPr lang="es-ES" sz="900" b="1" kern="1200" dirty="0" smtClean="0"/>
            <a:t> (</a:t>
          </a:r>
          <a:r>
            <a:rPr lang="es-ES" sz="900" b="1" kern="1200" dirty="0" err="1" smtClean="0"/>
            <a:t>UMA</a:t>
          </a:r>
          <a:r>
            <a:rPr lang="es-ES" sz="900" b="1" kern="1200" dirty="0" smtClean="0"/>
            <a:t>)</a:t>
          </a:r>
          <a:endParaRPr lang="es-ES" sz="900" b="1" kern="1200" dirty="0"/>
        </a:p>
      </dsp:txBody>
      <dsp:txXfrm>
        <a:off x="3323104" y="3150879"/>
        <a:ext cx="790436" cy="790436"/>
      </dsp:txXfrm>
    </dsp:sp>
    <dsp:sp modelId="{13196AB4-C92E-4B15-8BE9-309069B54727}">
      <dsp:nvSpPr>
        <dsp:cNvPr id="0" name=""/>
        <dsp:cNvSpPr/>
      </dsp:nvSpPr>
      <dsp:spPr>
        <a:xfrm>
          <a:off x="2216652" y="3778235"/>
          <a:ext cx="1117844" cy="1117844"/>
        </a:xfrm>
        <a:prstGeom prst="ellipse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/>
            <a:t>Barcelona </a:t>
          </a:r>
          <a:r>
            <a:rPr lang="es-ES" sz="900" b="1" kern="1200" dirty="0" err="1" smtClean="0"/>
            <a:t>Supercomputing</a:t>
          </a:r>
          <a:r>
            <a:rPr lang="es-ES" sz="900" b="1" kern="1200" dirty="0" smtClean="0"/>
            <a:t> Centre (</a:t>
          </a:r>
          <a:r>
            <a:rPr lang="es-ES" sz="900" b="1" kern="1200" dirty="0" err="1" smtClean="0"/>
            <a:t>BSC</a:t>
          </a:r>
          <a:r>
            <a:rPr lang="es-ES" sz="900" b="1" kern="1200" dirty="0" smtClean="0"/>
            <a:t>),</a:t>
          </a:r>
          <a:endParaRPr lang="es-ES" sz="900" b="1" kern="1200" dirty="0"/>
        </a:p>
      </dsp:txBody>
      <dsp:txXfrm>
        <a:off x="2380356" y="3941939"/>
        <a:ext cx="790436" cy="790436"/>
      </dsp:txXfrm>
    </dsp:sp>
    <dsp:sp modelId="{6C4817F1-17B4-471D-A1E4-2BE8EA4876D0}">
      <dsp:nvSpPr>
        <dsp:cNvPr id="0" name=""/>
        <dsp:cNvSpPr/>
      </dsp:nvSpPr>
      <dsp:spPr>
        <a:xfrm>
          <a:off x="985982" y="3778235"/>
          <a:ext cx="1117844" cy="1117844"/>
        </a:xfrm>
        <a:prstGeom prst="ellipse">
          <a:avLst/>
        </a:prstGeom>
        <a:gradFill rotWithShape="0">
          <a:gsLst>
            <a:gs pos="0">
              <a:schemeClr val="accent4">
                <a:hueOff val="-2790481"/>
                <a:satOff val="16812"/>
                <a:lumOff val="1348"/>
                <a:alphaOff val="0"/>
                <a:shade val="51000"/>
                <a:satMod val="130000"/>
              </a:schemeClr>
            </a:gs>
            <a:gs pos="80000">
              <a:schemeClr val="accent4">
                <a:hueOff val="-2790481"/>
                <a:satOff val="16812"/>
                <a:lumOff val="1348"/>
                <a:alphaOff val="0"/>
                <a:shade val="93000"/>
                <a:satMod val="130000"/>
              </a:schemeClr>
            </a:gs>
            <a:gs pos="100000">
              <a:schemeClr val="accent4">
                <a:hueOff val="-2790481"/>
                <a:satOff val="16812"/>
                <a:lumOff val="13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Spanish National Center of Biotechnology (</a:t>
          </a:r>
          <a:r>
            <a:rPr lang="en-US" sz="900" b="1" kern="1200" dirty="0" err="1" smtClean="0"/>
            <a:t>CNB</a:t>
          </a:r>
          <a:r>
            <a:rPr lang="en-US" sz="900" b="1" kern="1200" dirty="0" smtClean="0"/>
            <a:t>)</a:t>
          </a:r>
          <a:endParaRPr lang="es-ES" sz="900" b="1" kern="1200" dirty="0"/>
        </a:p>
      </dsp:txBody>
      <dsp:txXfrm>
        <a:off x="1149686" y="3941939"/>
        <a:ext cx="790436" cy="790436"/>
      </dsp:txXfrm>
    </dsp:sp>
    <dsp:sp modelId="{7BD16FBE-8DC5-440D-BB92-E072469C565F}">
      <dsp:nvSpPr>
        <dsp:cNvPr id="0" name=""/>
        <dsp:cNvSpPr/>
      </dsp:nvSpPr>
      <dsp:spPr>
        <a:xfrm>
          <a:off x="43234" y="2987175"/>
          <a:ext cx="1117844" cy="1117844"/>
        </a:xfrm>
        <a:prstGeom prst="ellipse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err="1" smtClean="0"/>
            <a:t>Pompeu</a:t>
          </a:r>
          <a:r>
            <a:rPr lang="es-ES" sz="900" b="1" kern="1200" dirty="0" smtClean="0"/>
            <a:t> Fabra University (</a:t>
          </a:r>
          <a:r>
            <a:rPr lang="es-ES" sz="900" b="1" kern="1200" dirty="0" err="1" smtClean="0"/>
            <a:t>UPF</a:t>
          </a:r>
          <a:r>
            <a:rPr lang="es-ES" sz="900" b="1" kern="1200" dirty="0" smtClean="0"/>
            <a:t>)</a:t>
          </a:r>
          <a:endParaRPr lang="es-ES" sz="900" b="1" kern="1200" dirty="0"/>
        </a:p>
      </dsp:txBody>
      <dsp:txXfrm>
        <a:off x="206938" y="3150879"/>
        <a:ext cx="790436" cy="790436"/>
      </dsp:txXfrm>
    </dsp:sp>
    <dsp:sp modelId="{D135F2D4-B9B0-439A-8364-7B5CAEEE4AF6}">
      <dsp:nvSpPr>
        <dsp:cNvPr id="0" name=""/>
        <dsp:cNvSpPr/>
      </dsp:nvSpPr>
      <dsp:spPr>
        <a:xfrm>
          <a:off x="-170469" y="1775202"/>
          <a:ext cx="1117844" cy="1117844"/>
        </a:xfrm>
        <a:prstGeom prst="ellipse">
          <a:avLst/>
        </a:prstGeom>
        <a:gradFill rotWithShape="0">
          <a:gsLst>
            <a:gs pos="0">
              <a:schemeClr val="accent4">
                <a:hueOff val="-3906673"/>
                <a:satOff val="23537"/>
                <a:lumOff val="1887"/>
                <a:alphaOff val="0"/>
                <a:shade val="51000"/>
                <a:satMod val="130000"/>
              </a:schemeClr>
            </a:gs>
            <a:gs pos="80000">
              <a:schemeClr val="accent4">
                <a:hueOff val="-3906673"/>
                <a:satOff val="23537"/>
                <a:lumOff val="1887"/>
                <a:alphaOff val="0"/>
                <a:shade val="93000"/>
                <a:satMod val="130000"/>
              </a:schemeClr>
            </a:gs>
            <a:gs pos="100000">
              <a:schemeClr val="accent4">
                <a:hueOff val="-3906673"/>
                <a:satOff val="23537"/>
                <a:lumOff val="1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i="0" kern="1200" dirty="0" smtClean="0"/>
            <a:t>Hospital del Mar Medical Research </a:t>
          </a:r>
          <a:r>
            <a:rPr lang="es-ES" sz="900" b="1" i="0" kern="1200" dirty="0" err="1" smtClean="0"/>
            <a:t>Institute</a:t>
          </a:r>
          <a:r>
            <a:rPr lang="es-ES" sz="900" b="1" i="0" kern="1200" dirty="0" smtClean="0"/>
            <a:t> (</a:t>
          </a:r>
          <a:r>
            <a:rPr lang="en-US" sz="900" b="1" kern="1200" dirty="0" err="1" smtClean="0"/>
            <a:t>IMIM-UPF</a:t>
          </a:r>
          <a:r>
            <a:rPr lang="en-US" sz="900" b="1" kern="1200" dirty="0" smtClean="0"/>
            <a:t>)</a:t>
          </a:r>
          <a:endParaRPr lang="es-ES" sz="900" b="1" kern="1200" dirty="0"/>
        </a:p>
      </dsp:txBody>
      <dsp:txXfrm>
        <a:off x="-6765" y="1938906"/>
        <a:ext cx="790436" cy="790436"/>
      </dsp:txXfrm>
    </dsp:sp>
    <dsp:sp modelId="{CFD06024-548D-47BE-97E5-55F9125C7A8D}">
      <dsp:nvSpPr>
        <dsp:cNvPr id="0" name=""/>
        <dsp:cNvSpPr/>
      </dsp:nvSpPr>
      <dsp:spPr>
        <a:xfrm>
          <a:off x="444866" y="709410"/>
          <a:ext cx="1117844" cy="1117844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err="1" smtClean="0"/>
            <a:t>National</a:t>
          </a:r>
          <a:r>
            <a:rPr lang="es-ES" sz="900" b="1" kern="1200" dirty="0" smtClean="0"/>
            <a:t> Genome Analysis Centre (</a:t>
          </a:r>
          <a:r>
            <a:rPr lang="es-ES" sz="900" b="1" kern="1200" dirty="0" err="1" smtClean="0"/>
            <a:t>CNAG</a:t>
          </a:r>
          <a:r>
            <a:rPr lang="es-ES" sz="900" b="1" kern="1200" dirty="0" smtClean="0"/>
            <a:t>)</a:t>
          </a:r>
          <a:endParaRPr lang="es-ES" sz="900" b="1" kern="1200" dirty="0"/>
        </a:p>
      </dsp:txBody>
      <dsp:txXfrm>
        <a:off x="608570" y="873114"/>
        <a:ext cx="790436" cy="790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FA3F0-29D8-4075-AFF7-043A46839A68}">
      <dsp:nvSpPr>
        <dsp:cNvPr id="0" name=""/>
        <dsp:cNvSpPr/>
      </dsp:nvSpPr>
      <dsp:spPr>
        <a:xfrm>
          <a:off x="391579" y="462689"/>
          <a:ext cx="3179076" cy="3179076"/>
        </a:xfrm>
        <a:prstGeom prst="blockArc">
          <a:avLst>
            <a:gd name="adj1" fmla="val 12600000"/>
            <a:gd name="adj2" fmla="val 16200000"/>
            <a:gd name="adj3" fmla="val 4496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9FC8A6-4B44-4540-B407-479EB57B065B}">
      <dsp:nvSpPr>
        <dsp:cNvPr id="0" name=""/>
        <dsp:cNvSpPr/>
      </dsp:nvSpPr>
      <dsp:spPr>
        <a:xfrm>
          <a:off x="391579" y="462689"/>
          <a:ext cx="3179076" cy="3179076"/>
        </a:xfrm>
        <a:prstGeom prst="blockArc">
          <a:avLst>
            <a:gd name="adj1" fmla="val 9000000"/>
            <a:gd name="adj2" fmla="val 12600000"/>
            <a:gd name="adj3" fmla="val 4496"/>
          </a:avLst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C5031F-3A45-4C6E-9C4A-77BEAF86AEF4}">
      <dsp:nvSpPr>
        <dsp:cNvPr id="0" name=""/>
        <dsp:cNvSpPr/>
      </dsp:nvSpPr>
      <dsp:spPr>
        <a:xfrm>
          <a:off x="391579" y="462689"/>
          <a:ext cx="3179076" cy="3179076"/>
        </a:xfrm>
        <a:prstGeom prst="blockArc">
          <a:avLst>
            <a:gd name="adj1" fmla="val 5400000"/>
            <a:gd name="adj2" fmla="val 9000000"/>
            <a:gd name="adj3" fmla="val 4496"/>
          </a:avLst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DCF781-32EB-498A-A8FA-1368625BE633}">
      <dsp:nvSpPr>
        <dsp:cNvPr id="0" name=""/>
        <dsp:cNvSpPr/>
      </dsp:nvSpPr>
      <dsp:spPr>
        <a:xfrm>
          <a:off x="391579" y="462689"/>
          <a:ext cx="3179076" cy="3179076"/>
        </a:xfrm>
        <a:prstGeom prst="blockArc">
          <a:avLst>
            <a:gd name="adj1" fmla="val 1800000"/>
            <a:gd name="adj2" fmla="val 5400000"/>
            <a:gd name="adj3" fmla="val 4496"/>
          </a:avLst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863BAE-11C7-49B9-AFD9-6F90CC7367D3}">
      <dsp:nvSpPr>
        <dsp:cNvPr id="0" name=""/>
        <dsp:cNvSpPr/>
      </dsp:nvSpPr>
      <dsp:spPr>
        <a:xfrm>
          <a:off x="391579" y="462689"/>
          <a:ext cx="3179076" cy="3179076"/>
        </a:xfrm>
        <a:prstGeom prst="blockArc">
          <a:avLst>
            <a:gd name="adj1" fmla="val 19800000"/>
            <a:gd name="adj2" fmla="val 1800000"/>
            <a:gd name="adj3" fmla="val 4496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055BFA-483F-4D57-A9EE-EF3520441AC6}">
      <dsp:nvSpPr>
        <dsp:cNvPr id="0" name=""/>
        <dsp:cNvSpPr/>
      </dsp:nvSpPr>
      <dsp:spPr>
        <a:xfrm>
          <a:off x="391579" y="462689"/>
          <a:ext cx="3179076" cy="3179076"/>
        </a:xfrm>
        <a:prstGeom prst="blockArc">
          <a:avLst>
            <a:gd name="adj1" fmla="val 16200000"/>
            <a:gd name="adj2" fmla="val 19800000"/>
            <a:gd name="adj3" fmla="val 449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8DE23E-3822-43E5-863A-C43D9EB24315}">
      <dsp:nvSpPr>
        <dsp:cNvPr id="0" name=""/>
        <dsp:cNvSpPr/>
      </dsp:nvSpPr>
      <dsp:spPr>
        <a:xfrm>
          <a:off x="1385966" y="1457076"/>
          <a:ext cx="1190302" cy="11903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Instituto </a:t>
          </a:r>
          <a:r>
            <a:rPr lang="es-ES" sz="1400" kern="1200" dirty="0" err="1" smtClean="0"/>
            <a:t>Gulbenkian</a:t>
          </a:r>
          <a:r>
            <a:rPr lang="es-ES" sz="1400" kern="1200" dirty="0" smtClean="0"/>
            <a:t> de </a:t>
          </a:r>
          <a:r>
            <a:rPr lang="es-ES" sz="1400" kern="1200" dirty="0" err="1" smtClean="0"/>
            <a:t>Ciência</a:t>
          </a:r>
          <a:endParaRPr lang="es-ES" sz="1400" kern="1200" dirty="0"/>
        </a:p>
      </dsp:txBody>
      <dsp:txXfrm>
        <a:off x="1560282" y="1631392"/>
        <a:ext cx="841670" cy="841670"/>
      </dsp:txXfrm>
    </dsp:sp>
    <dsp:sp modelId="{D5D1A14E-B829-43A9-9445-9897AE1AFA99}">
      <dsp:nvSpPr>
        <dsp:cNvPr id="0" name=""/>
        <dsp:cNvSpPr/>
      </dsp:nvSpPr>
      <dsp:spPr>
        <a:xfrm>
          <a:off x="1485215" y="1844"/>
          <a:ext cx="991803" cy="99316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err="1" smtClean="0"/>
            <a:t>INESC</a:t>
          </a:r>
          <a:r>
            <a:rPr lang="pt-BR" sz="900" b="1" kern="1200" dirty="0" smtClean="0"/>
            <a:t>-ID – Instituto de Engenharia de Sistemas e Comput. </a:t>
          </a:r>
          <a:r>
            <a:rPr lang="es-ES" sz="900" b="1" kern="1200" dirty="0" err="1" smtClean="0"/>
            <a:t>Investigação</a:t>
          </a:r>
          <a:r>
            <a:rPr lang="es-ES" sz="900" b="1" kern="1200" dirty="0" smtClean="0"/>
            <a:t> e </a:t>
          </a:r>
          <a:r>
            <a:rPr lang="es-ES" sz="900" b="1" kern="1200" dirty="0" err="1" smtClean="0"/>
            <a:t>Desenv</a:t>
          </a:r>
          <a:r>
            <a:rPr lang="es-ES" sz="900" b="1" kern="1200" dirty="0" smtClean="0"/>
            <a:t>.</a:t>
          </a:r>
          <a:endParaRPr lang="es-ES" sz="900" b="1" kern="1200" dirty="0"/>
        </a:p>
      </dsp:txBody>
      <dsp:txXfrm>
        <a:off x="1630461" y="147289"/>
        <a:ext cx="701311" cy="702273"/>
      </dsp:txXfrm>
    </dsp:sp>
    <dsp:sp modelId="{3A52EA8A-DAA4-4BF4-9A7C-1B9A7FE6F122}">
      <dsp:nvSpPr>
        <dsp:cNvPr id="0" name=""/>
        <dsp:cNvSpPr/>
      </dsp:nvSpPr>
      <dsp:spPr>
        <a:xfrm>
          <a:off x="2830847" y="778745"/>
          <a:ext cx="991803" cy="993163"/>
        </a:xfrm>
        <a:prstGeom prst="ellipse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err="1" smtClean="0"/>
            <a:t>ITQB</a:t>
          </a:r>
          <a:r>
            <a:rPr lang="pt-BR" sz="900" b="1" kern="1200" dirty="0" smtClean="0"/>
            <a:t> – Instituto de Tecnologia Química e Biológica</a:t>
          </a:r>
          <a:endParaRPr lang="es-ES" sz="900" b="1" kern="1200" dirty="0" smtClean="0"/>
        </a:p>
      </dsp:txBody>
      <dsp:txXfrm>
        <a:off x="2976093" y="924190"/>
        <a:ext cx="701311" cy="702273"/>
      </dsp:txXfrm>
    </dsp:sp>
    <dsp:sp modelId="{FA5617A1-520E-46F3-9A7C-F6365F9BAB07}">
      <dsp:nvSpPr>
        <dsp:cNvPr id="0" name=""/>
        <dsp:cNvSpPr/>
      </dsp:nvSpPr>
      <dsp:spPr>
        <a:xfrm>
          <a:off x="2830847" y="2332547"/>
          <a:ext cx="991803" cy="993163"/>
        </a:xfrm>
        <a:prstGeom prst="ellipse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err="1" smtClean="0"/>
            <a:t>IBET</a:t>
          </a:r>
          <a:r>
            <a:rPr lang="pt-BR" sz="900" b="1" kern="1200" dirty="0" smtClean="0"/>
            <a:t> – Instituto de Biologia Experimental e Tecnológica</a:t>
          </a:r>
          <a:endParaRPr lang="es-ES" sz="900" b="1" kern="1200" dirty="0" smtClean="0"/>
        </a:p>
      </dsp:txBody>
      <dsp:txXfrm>
        <a:off x="2976093" y="2477992"/>
        <a:ext cx="701311" cy="702273"/>
      </dsp:txXfrm>
    </dsp:sp>
    <dsp:sp modelId="{4D9C8A3B-6176-4ED5-A7B9-F17715279843}">
      <dsp:nvSpPr>
        <dsp:cNvPr id="0" name=""/>
        <dsp:cNvSpPr/>
      </dsp:nvSpPr>
      <dsp:spPr>
        <a:xfrm>
          <a:off x="1485215" y="3109447"/>
          <a:ext cx="991803" cy="993163"/>
        </a:xfrm>
        <a:prstGeom prst="ellipse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err="1" smtClean="0"/>
            <a:t>FCCN</a:t>
          </a:r>
          <a:r>
            <a:rPr lang="pt-BR" sz="900" b="1" kern="1200" dirty="0" smtClean="0"/>
            <a:t> – Fundação para a Computação Científica Nacional</a:t>
          </a:r>
          <a:endParaRPr lang="es-ES" sz="900" b="1" kern="1200" dirty="0" smtClean="0"/>
        </a:p>
      </dsp:txBody>
      <dsp:txXfrm>
        <a:off x="1630461" y="3254892"/>
        <a:ext cx="701311" cy="702273"/>
      </dsp:txXfrm>
    </dsp:sp>
    <dsp:sp modelId="{EF93460E-6720-4C14-A122-6F43B4F5B78A}">
      <dsp:nvSpPr>
        <dsp:cNvPr id="0" name=""/>
        <dsp:cNvSpPr/>
      </dsp:nvSpPr>
      <dsp:spPr>
        <a:xfrm>
          <a:off x="139584" y="2332547"/>
          <a:ext cx="991803" cy="993163"/>
        </a:xfrm>
        <a:prstGeom prst="ellipse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err="1" smtClean="0"/>
            <a:t>CEBAL</a:t>
          </a:r>
          <a:r>
            <a:rPr lang="pt-BR" sz="900" b="1" kern="1200" dirty="0" smtClean="0"/>
            <a:t> – Centro de Biotecnologia Agrícola e Agro-Alimentar do Baixo </a:t>
          </a:r>
          <a:r>
            <a:rPr lang="es-ES" sz="900" b="1" kern="1200" dirty="0" smtClean="0"/>
            <a:t>Alentejo</a:t>
          </a:r>
          <a:endParaRPr lang="es-ES" sz="900" b="1" kern="1200" dirty="0" smtClean="0"/>
        </a:p>
      </dsp:txBody>
      <dsp:txXfrm>
        <a:off x="284830" y="2477992"/>
        <a:ext cx="701311" cy="702273"/>
      </dsp:txXfrm>
    </dsp:sp>
    <dsp:sp modelId="{5CA5766D-E8F3-405D-9E01-0176F150A663}">
      <dsp:nvSpPr>
        <dsp:cNvPr id="0" name=""/>
        <dsp:cNvSpPr/>
      </dsp:nvSpPr>
      <dsp:spPr>
        <a:xfrm>
          <a:off x="139584" y="778745"/>
          <a:ext cx="991803" cy="993163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err="1" smtClean="0"/>
            <a:t>INIAV</a:t>
          </a:r>
          <a:r>
            <a:rPr lang="pt-BR" sz="900" b="1" kern="1200" dirty="0" smtClean="0"/>
            <a:t> – Instituto Nacional de Investigação Agrária e Veterinária</a:t>
          </a:r>
          <a:endParaRPr lang="es-ES" sz="900" b="1" kern="1200" dirty="0" smtClean="0"/>
        </a:p>
      </dsp:txBody>
      <dsp:txXfrm>
        <a:off x="284830" y="924190"/>
        <a:ext cx="701311" cy="70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27719FB-2667-4853-8FDE-11B8C3DD987C}" type="datetimeFigureOut">
              <a:rPr lang="es-ES" smtClean="0"/>
              <a:t>03/01/2013</a:t>
            </a:fld>
            <a:endParaRPr lang="es-E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856BA4C-FDF9-4A46-A831-A6F1AB393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719FB-2667-4853-8FDE-11B8C3DD987C}" type="datetimeFigureOut">
              <a:rPr lang="es-ES" smtClean="0"/>
              <a:t>03/01/2013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6BA4C-FDF9-4A46-A831-A6F1AB393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19FB-2667-4853-8FDE-11B8C3DD987C}" type="datetimeFigureOut">
              <a:rPr lang="es-ES" smtClean="0"/>
              <a:t>03/01/2013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6BA4C-FDF9-4A46-A831-A6F1AB393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27719FB-2667-4853-8FDE-11B8C3DD987C}" type="datetimeFigureOut">
              <a:rPr lang="es-ES" smtClean="0"/>
              <a:t>03/01/2013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856BA4C-FDF9-4A46-A831-A6F1AB393B1E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orkoakdb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mb.pcb.ub.es/exascale2010/" TargetMode="External"/><Relationship Id="rId2" Type="http://schemas.openxmlformats.org/officeDocument/2006/relationships/hyperlink" Target="http://bg.upf.edu/course-bi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oinfo.cipf.es/courses/mdac" TargetMode="External"/><Relationship Id="rId4" Type="http://schemas.openxmlformats.org/officeDocument/2006/relationships/hyperlink" Target="http://www.masterbioinformatica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bi.ac.uk/eg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Analysis of the Spanish ELIXIR Node</a:t>
            </a:r>
            <a:endParaRPr lang="en-GB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4102224"/>
            <a:ext cx="5832648" cy="1343000"/>
          </a:xfrm>
        </p:spPr>
        <p:txBody>
          <a:bodyPr>
            <a:normAutofit fontScale="55000" lnSpcReduction="20000"/>
          </a:bodyPr>
          <a:lstStyle/>
          <a:p>
            <a:r>
              <a:rPr lang="en-GB" noProof="0" dirty="0" smtClean="0"/>
              <a:t>Information provided by Alfonso Valencia, </a:t>
            </a:r>
            <a:r>
              <a:rPr lang="en-GB" noProof="0" dirty="0" err="1" smtClean="0"/>
              <a:t>CNIO</a:t>
            </a:r>
            <a:r>
              <a:rPr lang="en-GB" noProof="0" dirty="0" smtClean="0"/>
              <a:t> – Spanish ELIXIR node coordinator</a:t>
            </a:r>
          </a:p>
          <a:p>
            <a:endParaRPr lang="en-GB" noProof="0" dirty="0" smtClean="0"/>
          </a:p>
          <a:p>
            <a:r>
              <a:rPr lang="en-GB" noProof="0" dirty="0" smtClean="0"/>
              <a:t>Presented by Ignacio </a:t>
            </a:r>
            <a:r>
              <a:rPr lang="en-GB" noProof="0" dirty="0" err="1" smtClean="0"/>
              <a:t>Blanquer</a:t>
            </a:r>
            <a:r>
              <a:rPr lang="en-GB" noProof="0" dirty="0" smtClean="0"/>
              <a:t>, </a:t>
            </a:r>
            <a:r>
              <a:rPr lang="en-GB" noProof="0" dirty="0" err="1" smtClean="0"/>
              <a:t>UPVLC</a:t>
            </a:r>
            <a:r>
              <a:rPr lang="en-GB" noProof="0" dirty="0" smtClean="0"/>
              <a:t> - Spanish </a:t>
            </a:r>
            <a:r>
              <a:rPr lang="en-GB" noProof="0" dirty="0" err="1" smtClean="0"/>
              <a:t>NGI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55032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Analysis of the </a:t>
            </a:r>
            <a:r>
              <a:rPr lang="en-GB" noProof="0" dirty="0" smtClean="0"/>
              <a:t>Portuguese ELIXIR </a:t>
            </a:r>
            <a:r>
              <a:rPr lang="en-GB" noProof="0" dirty="0" smtClean="0"/>
              <a:t>Node</a:t>
            </a:r>
            <a:endParaRPr lang="en-GB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1720" y="4102224"/>
            <a:ext cx="6264696" cy="1343000"/>
          </a:xfrm>
        </p:spPr>
        <p:txBody>
          <a:bodyPr>
            <a:normAutofit fontScale="55000" lnSpcReduction="20000"/>
          </a:bodyPr>
          <a:lstStyle/>
          <a:p>
            <a:r>
              <a:rPr lang="en-GB" noProof="0" smtClean="0"/>
              <a:t>Information provided by José Pereira Leal, </a:t>
            </a:r>
            <a:r>
              <a:rPr lang="en-GB" smtClean="0"/>
              <a:t>Instituto Gulbenkian de Ciência (IGC) –Head of Portuguese Node</a:t>
            </a:r>
          </a:p>
          <a:p>
            <a:endParaRPr lang="en-GB" noProof="0" smtClean="0"/>
          </a:p>
          <a:p>
            <a:r>
              <a:rPr lang="en-GB" noProof="0" smtClean="0"/>
              <a:t>Presented by Ignacio Blanquer, UPVLC – IBERGRID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63588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1403648" y="5720680"/>
            <a:ext cx="2520280" cy="118864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75000">
                <a:schemeClr val="accent1"/>
              </a:gs>
              <a:gs pos="24000">
                <a:schemeClr val="accent5">
                  <a:shade val="93000"/>
                  <a:satMod val="130000"/>
                </a:schemeClr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Portuguese ELIXIR </a:t>
            </a:r>
            <a:r>
              <a:rPr lang="en-GB" noProof="0" dirty="0" smtClean="0"/>
              <a:t>node</a:t>
            </a:r>
            <a:endParaRPr lang="en-GB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6056" y="1340768"/>
            <a:ext cx="3816424" cy="49685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1800" noProof="0" smtClean="0"/>
              <a:t>Application awaiting </a:t>
            </a:r>
            <a:r>
              <a:rPr lang="en-GB" sz="1800" smtClean="0"/>
              <a:t>approval by the scientific board of ELIXIR, and from the national funding body. </a:t>
            </a:r>
            <a:endParaRPr lang="en-GB" sz="1800" noProof="0" smtClean="0"/>
          </a:p>
          <a:p>
            <a:pPr>
              <a:lnSpc>
                <a:spcPct val="120000"/>
              </a:lnSpc>
            </a:pPr>
            <a:r>
              <a:rPr lang="en-GB" sz="1800" noProof="0" smtClean="0"/>
              <a:t>Led </a:t>
            </a:r>
            <a:r>
              <a:rPr lang="en-GB" sz="1800" smtClean="0"/>
              <a:t>by the “Instituto Gulbenkian de Ciência” and participated by 6 more institutions plus 4 associated partners.</a:t>
            </a:r>
            <a:endParaRPr lang="en-GB" sz="1800" noProof="0" smtClean="0"/>
          </a:p>
          <a:p>
            <a:pPr>
              <a:lnSpc>
                <a:spcPct val="120000"/>
              </a:lnSpc>
            </a:pPr>
            <a:r>
              <a:rPr lang="en-GB" sz="1800" noProof="0" smtClean="0"/>
              <a:t>Constitute a consortium (BioData.pt) made of private and public research centres academic institutions and 1 governmental agency.</a:t>
            </a:r>
          </a:p>
          <a:p>
            <a:pPr>
              <a:lnSpc>
                <a:spcPct val="120000"/>
              </a:lnSpc>
            </a:pPr>
            <a:r>
              <a:rPr lang="en-GB" sz="1800" smtClean="0"/>
              <a:t>Important linkage with industry.</a:t>
            </a:r>
            <a:endParaRPr lang="en-GB" sz="1800" noProof="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932514346"/>
              </p:ext>
            </p:extLst>
          </p:nvPr>
        </p:nvGraphicFramePr>
        <p:xfrm>
          <a:off x="683568" y="1196752"/>
          <a:ext cx="3962235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Elipse"/>
          <p:cNvSpPr/>
          <p:nvPr/>
        </p:nvSpPr>
        <p:spPr>
          <a:xfrm>
            <a:off x="1698915" y="5322912"/>
            <a:ext cx="914400" cy="914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800" b="1" dirty="0" err="1"/>
              <a:t>UNAC</a:t>
            </a:r>
            <a:r>
              <a:rPr lang="pt-BR" sz="800" b="1" dirty="0"/>
              <a:t> – União da Floresta Mediterrânica</a:t>
            </a:r>
            <a:endParaRPr lang="pt-BR" sz="800" b="1" dirty="0"/>
          </a:p>
        </p:txBody>
      </p:sp>
      <p:sp>
        <p:nvSpPr>
          <p:cNvPr id="7" name="6 Elipse"/>
          <p:cNvSpPr/>
          <p:nvPr/>
        </p:nvSpPr>
        <p:spPr>
          <a:xfrm>
            <a:off x="611560" y="5322912"/>
            <a:ext cx="914400" cy="914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800" b="1" dirty="0" err="1"/>
              <a:t>AIFF</a:t>
            </a:r>
            <a:r>
              <a:rPr lang="pt-BR" sz="800" b="1" dirty="0"/>
              <a:t> – Associação para a competitividade </a:t>
            </a:r>
            <a:r>
              <a:rPr lang="pt-BR" sz="800" dirty="0"/>
              <a:t>da </a:t>
            </a:r>
            <a:r>
              <a:rPr lang="pt-BR" sz="800" b="1" dirty="0"/>
              <a:t>indústria da fileira </a:t>
            </a:r>
            <a:r>
              <a:rPr lang="pt-BR" sz="800" b="1" dirty="0" err="1"/>
              <a:t>florest</a:t>
            </a:r>
            <a:endParaRPr lang="es-ES" sz="800" b="1" dirty="0"/>
          </a:p>
        </p:txBody>
      </p:sp>
      <p:sp>
        <p:nvSpPr>
          <p:cNvPr id="8" name="7 Elipse"/>
          <p:cNvSpPr/>
          <p:nvPr/>
        </p:nvSpPr>
        <p:spPr>
          <a:xfrm>
            <a:off x="2786270" y="5322912"/>
            <a:ext cx="914400" cy="914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/>
              <a:t>Centro </a:t>
            </a:r>
            <a:r>
              <a:rPr lang="es-ES" sz="800" dirty="0" err="1"/>
              <a:t>PINUS</a:t>
            </a:r>
            <a:endParaRPr lang="pt-BR" sz="800" b="1" dirty="0"/>
          </a:p>
        </p:txBody>
      </p:sp>
      <p:sp>
        <p:nvSpPr>
          <p:cNvPr id="9" name="8 Elipse"/>
          <p:cNvSpPr/>
          <p:nvPr/>
        </p:nvSpPr>
        <p:spPr>
          <a:xfrm>
            <a:off x="3873624" y="5322912"/>
            <a:ext cx="914400" cy="914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800" dirty="0" err="1"/>
              <a:t>COTNH</a:t>
            </a:r>
            <a:r>
              <a:rPr lang="pt-BR" sz="800" dirty="0"/>
              <a:t> – Centro Operativo e Tecnológico </a:t>
            </a:r>
            <a:r>
              <a:rPr lang="pt-BR" sz="800" dirty="0" err="1"/>
              <a:t>Hortofrutícola</a:t>
            </a:r>
            <a:r>
              <a:rPr lang="pt-BR" sz="800" dirty="0"/>
              <a:t> Nacional</a:t>
            </a:r>
            <a:endParaRPr lang="pt-BR" sz="800" b="1" dirty="0"/>
          </a:p>
        </p:txBody>
      </p:sp>
    </p:spTree>
    <p:extLst>
      <p:ext uri="{BB962C8B-B14F-4D97-AF65-F5344CB8AC3E}">
        <p14:creationId xmlns:p14="http://schemas.microsoft.com/office/powerpoint/2010/main" val="2178325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020272" cy="865187"/>
          </a:xfrm>
        </p:spPr>
        <p:txBody>
          <a:bodyPr>
            <a:noAutofit/>
          </a:bodyPr>
          <a:lstStyle/>
          <a:p>
            <a:r>
              <a:rPr lang="en-GB" sz="3800" noProof="0" dirty="0" smtClean="0"/>
              <a:t>Tasks of interest for </a:t>
            </a:r>
            <a:r>
              <a:rPr lang="en-GB" sz="3800" noProof="0" dirty="0" err="1" smtClean="0"/>
              <a:t>INB</a:t>
            </a:r>
            <a:r>
              <a:rPr lang="en-GB" sz="3800" noProof="0" dirty="0" smtClean="0"/>
              <a:t>-ELIXIR</a:t>
            </a:r>
            <a:endParaRPr lang="en-GB" sz="38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GB" noProof="0" smtClean="0"/>
              <a:t>Main application areas is </a:t>
            </a:r>
            <a:r>
              <a:rPr lang="en-GB" smtClean="0"/>
              <a:t>woody plants, supplying wood, cork, chemicals and fruits</a:t>
            </a:r>
          </a:p>
          <a:p>
            <a:pPr lvl="1">
              <a:lnSpc>
                <a:spcPct val="120000"/>
              </a:lnSpc>
            </a:pPr>
            <a:r>
              <a:rPr lang="en-GB" noProof="0" smtClean="0"/>
              <a:t>Agri</a:t>
            </a:r>
            <a:r>
              <a:rPr lang="en-GB" smtClean="0"/>
              <a:t>culture / Food and Environment.</a:t>
            </a:r>
            <a:endParaRPr lang="en-GB" noProof="0" smtClean="0"/>
          </a:p>
          <a:p>
            <a:pPr>
              <a:lnSpc>
                <a:spcPct val="120000"/>
              </a:lnSpc>
            </a:pPr>
            <a:r>
              <a:rPr lang="en-GB" smtClean="0"/>
              <a:t>All tools and data will keep on the free access.</a:t>
            </a:r>
            <a:endParaRPr lang="en-GB" noProof="0" smtClean="0"/>
          </a:p>
          <a:p>
            <a:pPr>
              <a:lnSpc>
                <a:spcPct val="120000"/>
              </a:lnSpc>
            </a:pPr>
            <a:r>
              <a:rPr lang="en-GB" noProof="0" smtClean="0"/>
              <a:t>Data </a:t>
            </a:r>
          </a:p>
          <a:p>
            <a:pPr lvl="1">
              <a:lnSpc>
                <a:spcPct val="120000"/>
              </a:lnSpc>
            </a:pPr>
            <a:r>
              <a:rPr lang="en-GB" smtClean="0"/>
              <a:t>Specialized databases in development and offered as portals, like CorkOak DB (</a:t>
            </a:r>
            <a:r>
              <a:rPr lang="en-GB" smtClean="0">
                <a:hlinkClick r:id="rId2"/>
              </a:rPr>
              <a:t>http://corkoakdb.org/</a:t>
            </a:r>
            <a:r>
              <a:rPr lang="en-GB" smtClean="0"/>
              <a:t>) and the TreePortal generic framework for data federation.</a:t>
            </a:r>
          </a:p>
          <a:p>
            <a:pPr>
              <a:lnSpc>
                <a:spcPct val="120000"/>
              </a:lnSpc>
            </a:pPr>
            <a:r>
              <a:rPr lang="en-GB" smtClean="0"/>
              <a:t>Tools</a:t>
            </a:r>
          </a:p>
          <a:p>
            <a:pPr lvl="1"/>
            <a:r>
              <a:rPr lang="en-GB" smtClean="0"/>
              <a:t>To be implemented: workflows on data retrieval and analysis of data shared comprising data retrieval and transformation, semi-automatic inference of ontologies and data aggregation. </a:t>
            </a:r>
          </a:p>
          <a:p>
            <a:pPr lvl="1"/>
            <a:r>
              <a:rPr lang="en-GB" smtClean="0"/>
              <a:t>Workflows will be executed on users’ computers or, when requiring heavy computation, in dedicated computing nodes of the ELIXIR network.</a:t>
            </a:r>
            <a:endParaRPr lang="en-GB" smtClean="0"/>
          </a:p>
          <a:p>
            <a:pPr>
              <a:lnSpc>
                <a:spcPct val="120000"/>
              </a:lnSpc>
            </a:pPr>
            <a:r>
              <a:rPr lang="en-GB" noProof="0" smtClean="0"/>
              <a:t>Compute</a:t>
            </a:r>
          </a:p>
          <a:p>
            <a:pPr lvl="1">
              <a:lnSpc>
                <a:spcPct val="120000"/>
              </a:lnSpc>
            </a:pPr>
            <a:r>
              <a:rPr lang="en-GB" noProof="0" smtClean="0"/>
              <a:t>No High-End compute resources are offered. Potential synergy with IBERGRID is envisaged in the case of heavy computation. </a:t>
            </a:r>
          </a:p>
          <a:p>
            <a:pPr lvl="1">
              <a:lnSpc>
                <a:spcPct val="120000"/>
              </a:lnSpc>
            </a:pPr>
            <a:r>
              <a:rPr lang="en-GB" smtClean="0"/>
              <a:t>Databases to be hosted by institutions linked through FCCN which is connected to GÉANT. </a:t>
            </a:r>
            <a:endParaRPr lang="en-GB" noProof="0" smtClean="0"/>
          </a:p>
          <a:p>
            <a:pPr>
              <a:lnSpc>
                <a:spcPct val="120000"/>
              </a:lnSpc>
            </a:pPr>
            <a:r>
              <a:rPr lang="en-GB" noProof="0" smtClean="0"/>
              <a:t>Training</a:t>
            </a:r>
          </a:p>
          <a:p>
            <a:pPr lvl="1">
              <a:lnSpc>
                <a:spcPct val="120000"/>
              </a:lnSpc>
            </a:pPr>
            <a:r>
              <a:rPr lang="en-GB" noProof="0" smtClean="0"/>
              <a:t>Existing training program with more than 2600 students in 10 years. Synergy with ELIXIR is pursued.</a:t>
            </a:r>
          </a:p>
          <a:p>
            <a:pPr>
              <a:lnSpc>
                <a:spcPct val="120000"/>
              </a:lnSpc>
            </a:pPr>
            <a:r>
              <a:rPr lang="en-GB" noProof="0" smtClean="0"/>
              <a:t>Standards</a:t>
            </a:r>
          </a:p>
          <a:p>
            <a:pPr lvl="1">
              <a:lnSpc>
                <a:spcPct val="120000"/>
              </a:lnSpc>
            </a:pPr>
            <a:r>
              <a:rPr lang="en-GB" noProof="0" smtClean="0"/>
              <a:t>Compliance to standards developed in the area.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84602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Conclusions from BioData.pt</a:t>
            </a:r>
            <a:endParaRPr lang="en-GB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ELIXIR node focused on an application discipline (wood trees).</a:t>
            </a:r>
          </a:p>
          <a:p>
            <a:r>
              <a:rPr lang="en-GB" sz="2800" smtClean="0"/>
              <a:t>Data-intensive service requiring federation of data from multiple international providers</a:t>
            </a:r>
          </a:p>
          <a:p>
            <a:pPr lvl="1"/>
            <a:r>
              <a:rPr lang="en-GB" sz="2400" smtClean="0"/>
              <a:t>Reasonable impact on training for a specific field.</a:t>
            </a:r>
          </a:p>
          <a:p>
            <a:r>
              <a:rPr lang="en-GB" sz="2800" smtClean="0"/>
              <a:t>No computing facilities provided but potentially needed.</a:t>
            </a:r>
          </a:p>
          <a:p>
            <a:r>
              <a:rPr lang="en-GB" sz="2800" smtClean="0"/>
              <a:t>Connection to research networks.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1993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Opportunities – My Appraisal</a:t>
            </a:r>
            <a:endParaRPr lang="en-GB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Data seems to be in a manageable boundaries for Grids</a:t>
            </a:r>
          </a:p>
          <a:p>
            <a:pPr lvl="1"/>
            <a:r>
              <a:rPr lang="en-GB" sz="2400" dirty="0" smtClean="0"/>
              <a:t>Current interfaces will surely advance to deal with research production–level queries.</a:t>
            </a:r>
          </a:p>
          <a:p>
            <a:r>
              <a:rPr lang="en-GB" sz="2800" dirty="0" smtClean="0"/>
              <a:t>No computing facilities – potential synergy</a:t>
            </a:r>
          </a:p>
          <a:p>
            <a:pPr lvl="1"/>
            <a:r>
              <a:rPr lang="en-GB" sz="2400" dirty="0" smtClean="0"/>
              <a:t>Regional support (IBERGRID) is feasible.</a:t>
            </a:r>
          </a:p>
          <a:p>
            <a:r>
              <a:rPr lang="en-GB" sz="2800" dirty="0" smtClean="0"/>
              <a:t>It seems that requirements may arise in the medium term</a:t>
            </a:r>
          </a:p>
          <a:p>
            <a:pPr lvl="1"/>
            <a:r>
              <a:rPr lang="en-GB" sz="2400" dirty="0" smtClean="0"/>
              <a:t>Currently focused on setting-up the node and collaborations.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4680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Spanish ELIXIR node</a:t>
            </a:r>
            <a:endParaRPr lang="en-GB" noProof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76056" y="1340768"/>
            <a:ext cx="3816424" cy="50405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sz="2800" noProof="0" dirty="0" smtClean="0"/>
              <a:t>Official member of ELIXIR through the Spanish National Bioinformatics Institute (</a:t>
            </a:r>
            <a:r>
              <a:rPr lang="en-GB" sz="2800" noProof="0" dirty="0" err="1" smtClean="0"/>
              <a:t>INB</a:t>
            </a:r>
            <a:r>
              <a:rPr lang="en-GB" sz="2800" noProof="0" dirty="0" smtClean="0"/>
              <a:t>  </a:t>
            </a:r>
            <a:r>
              <a:rPr lang="en-GB" sz="2000" noProof="0" dirty="0" smtClean="0"/>
              <a:t>http://www.inab.org</a:t>
            </a:r>
            <a:r>
              <a:rPr lang="en-GB" sz="2800" noProof="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GB" sz="2800" noProof="0" dirty="0" err="1" smtClean="0"/>
              <a:t>INAB</a:t>
            </a:r>
            <a:r>
              <a:rPr lang="en-GB" sz="2800" noProof="0" dirty="0" smtClean="0"/>
              <a:t> is a consortium of 10 Spanish groups from Madrid, Barcelona, Valencia and </a:t>
            </a:r>
            <a:r>
              <a:rPr lang="en-GB" sz="2800" noProof="0" dirty="0" err="1" smtClean="0"/>
              <a:t>Málaga</a:t>
            </a:r>
            <a:r>
              <a:rPr lang="en-GB" sz="2800" noProof="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GB" sz="2800" noProof="0" dirty="0" smtClean="0"/>
              <a:t>35 researchers in staff, directing a wider distributed team of researchers and technicians.</a:t>
            </a:r>
          </a:p>
          <a:p>
            <a:pPr>
              <a:lnSpc>
                <a:spcPct val="120000"/>
              </a:lnSpc>
            </a:pPr>
            <a:endParaRPr lang="en-GB" sz="2800" noProof="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808691505"/>
              </p:ext>
            </p:extLst>
          </p:nvPr>
        </p:nvGraphicFramePr>
        <p:xfrm>
          <a:off x="395536" y="1124744"/>
          <a:ext cx="432048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85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116632"/>
            <a:ext cx="7020272" cy="865187"/>
          </a:xfrm>
        </p:spPr>
        <p:txBody>
          <a:bodyPr>
            <a:noAutofit/>
          </a:bodyPr>
          <a:lstStyle/>
          <a:p>
            <a:r>
              <a:rPr lang="en-GB" sz="3800" noProof="0" dirty="0" smtClean="0"/>
              <a:t>Tasks of interest for </a:t>
            </a:r>
            <a:r>
              <a:rPr lang="en-GB" sz="3800" noProof="0" dirty="0" err="1" smtClean="0"/>
              <a:t>INB</a:t>
            </a:r>
            <a:r>
              <a:rPr lang="en-GB" sz="3800" noProof="0" dirty="0" smtClean="0"/>
              <a:t>-ELIXIR</a:t>
            </a:r>
            <a:endParaRPr lang="en-GB" sz="38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noProof="0" dirty="0" smtClean="0"/>
              <a:t>Main application areas are Biology and Medicine.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Data 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Interest on supporting the </a:t>
            </a:r>
            <a:r>
              <a:rPr lang="en-GB" noProof="0" dirty="0" err="1" smtClean="0"/>
              <a:t>EGA</a:t>
            </a:r>
            <a:r>
              <a:rPr lang="en-GB" noProof="0" dirty="0" smtClean="0"/>
              <a:t> international database along with the existing databases supported.</a:t>
            </a:r>
          </a:p>
          <a:p>
            <a:pPr>
              <a:lnSpc>
                <a:spcPct val="120000"/>
              </a:lnSpc>
            </a:pPr>
            <a:r>
              <a:rPr lang="en-GB" dirty="0"/>
              <a:t>Tools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Many core services and specialized tools available.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Also focused on Web-Services and clouds.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Compute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Experience in using e-infrastructures and availability of resources.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Growing adaptation of existing tools to </a:t>
            </a:r>
            <a:r>
              <a:rPr lang="en-GB" noProof="0" dirty="0" err="1" smtClean="0"/>
              <a:t>GPUs</a:t>
            </a:r>
            <a:r>
              <a:rPr lang="en-GB" noProof="0" dirty="0" smtClean="0"/>
              <a:t> and </a:t>
            </a:r>
            <a:r>
              <a:rPr lang="en-GB" noProof="0" dirty="0" err="1" smtClean="0"/>
              <a:t>HPC</a:t>
            </a:r>
            <a:r>
              <a:rPr lang="en-GB" noProof="0" dirty="0" smtClean="0"/>
              <a:t> to deal with </a:t>
            </a:r>
            <a:r>
              <a:rPr lang="en-GB" noProof="0" dirty="0" err="1" smtClean="0"/>
              <a:t>NGS</a:t>
            </a:r>
            <a:r>
              <a:rPr lang="en-GB" noProof="0" dirty="0" smtClean="0"/>
              <a:t> throughput.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Training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Intensive national and international coverage.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Standards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Interest on standardizing the assessment of bioinformatics methods.</a:t>
            </a:r>
          </a:p>
        </p:txBody>
      </p:sp>
    </p:spTree>
    <p:extLst>
      <p:ext uri="{BB962C8B-B14F-4D97-AF65-F5344CB8AC3E}">
        <p14:creationId xmlns:p14="http://schemas.microsoft.com/office/powerpoint/2010/main" val="173313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4075" y="43533"/>
            <a:ext cx="6840538" cy="865187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Offerings from </a:t>
            </a:r>
            <a:r>
              <a:rPr lang="en-GB" noProof="0" dirty="0" err="1" smtClean="0"/>
              <a:t>INB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3100" noProof="0" dirty="0" smtClean="0"/>
              <a:t>http://www.inab.org/resource</a:t>
            </a:r>
            <a:endParaRPr lang="en-GB" sz="31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9685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noProof="0" dirty="0" err="1" smtClean="0"/>
              <a:t>INB</a:t>
            </a:r>
            <a:r>
              <a:rPr lang="en-GB" noProof="0" dirty="0" smtClean="0"/>
              <a:t> Core services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The core resources the </a:t>
            </a:r>
            <a:r>
              <a:rPr lang="en-GB" noProof="0" dirty="0" err="1" smtClean="0"/>
              <a:t>INB</a:t>
            </a:r>
            <a:r>
              <a:rPr lang="en-GB" noProof="0" dirty="0" smtClean="0"/>
              <a:t> currently maintains cover fields such as functional genomics, </a:t>
            </a:r>
            <a:r>
              <a:rPr lang="en-GB" noProof="0" dirty="0" err="1" smtClean="0"/>
              <a:t>transcriptomics</a:t>
            </a:r>
            <a:r>
              <a:rPr lang="en-GB" noProof="0" dirty="0" smtClean="0"/>
              <a:t> with RNA-</a:t>
            </a:r>
            <a:r>
              <a:rPr lang="en-GB" noProof="0" dirty="0" err="1" smtClean="0"/>
              <a:t>Seq</a:t>
            </a:r>
            <a:r>
              <a:rPr lang="en-GB" noProof="0" dirty="0" smtClean="0"/>
              <a:t>, genotyping, genomic medicine, structural bioinformatics and molecular dynamics simulations.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Additional Specialized tools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Genome analysis, Gene expression and </a:t>
            </a:r>
            <a:r>
              <a:rPr lang="en-GB" noProof="0" dirty="0" err="1" smtClean="0"/>
              <a:t>Transcriptome</a:t>
            </a:r>
            <a:r>
              <a:rPr lang="en-GB" noProof="0" dirty="0" smtClean="0"/>
              <a:t> analysis, Sequence Analysis, Function Prediction.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Protein Function and Structure Analysis.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Clinical and Biomedical Applications.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Text mining.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Structural Bioinformatics.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Databases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Protein Structures, genomic features, genomic variation, functional annotation, system biology, </a:t>
            </a:r>
            <a:r>
              <a:rPr lang="en-GB" noProof="0" dirty="0" err="1" smtClean="0"/>
              <a:t>Onco</a:t>
            </a:r>
            <a:r>
              <a:rPr lang="en-GB" noProof="0" dirty="0" smtClean="0"/>
              <a:t> Genomics.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Web service platform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Web services and web service tools.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Main orientation in the development of tools to ease integration in a </a:t>
            </a:r>
            <a:r>
              <a:rPr lang="en-GB" noProof="0" dirty="0" err="1" smtClean="0"/>
              <a:t>distrib</a:t>
            </a:r>
            <a:r>
              <a:rPr lang="en-GB" dirty="0" err="1" smtClean="0"/>
              <a:t>uted</a:t>
            </a:r>
            <a:r>
              <a:rPr lang="en-GB" dirty="0" smtClean="0"/>
              <a:t> environment.</a:t>
            </a:r>
            <a:endParaRPr lang="en-GB" noProof="0" dirty="0" smtClean="0"/>
          </a:p>
          <a:p>
            <a:pPr>
              <a:lnSpc>
                <a:spcPct val="120000"/>
              </a:lnSpc>
            </a:pP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4513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Training</a:t>
            </a:r>
            <a:endParaRPr lang="en-GB" noProof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noProof="0" dirty="0" err="1" smtClean="0"/>
              <a:t>Briad</a:t>
            </a:r>
            <a:r>
              <a:rPr lang="en-GB" noProof="0" dirty="0" smtClean="0"/>
              <a:t> training activity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Road-shows (e.g. Course on Bioinformatics for Integrative Genomics - </a:t>
            </a:r>
            <a:r>
              <a:rPr lang="en-GB" noProof="0" dirty="0" smtClean="0">
                <a:hlinkClick r:id="rId2"/>
              </a:rPr>
              <a:t>http://bg.upf.edu/course-big/</a:t>
            </a:r>
            <a:r>
              <a:rPr lang="en-GB" noProof="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Conferences (e.g. </a:t>
            </a:r>
            <a:r>
              <a:rPr lang="en-GB" noProof="0" dirty="0" err="1" smtClean="0"/>
              <a:t>Exascale</a:t>
            </a:r>
            <a:r>
              <a:rPr lang="en-GB" noProof="0" dirty="0" smtClean="0"/>
              <a:t> Challenges in Computational Biology - </a:t>
            </a:r>
            <a:r>
              <a:rPr lang="en-GB" noProof="0" dirty="0" smtClean="0">
                <a:hlinkClick r:id="rId3"/>
              </a:rPr>
              <a:t>http://mmb.pcb.ub.es/exascale2010/</a:t>
            </a:r>
            <a:r>
              <a:rPr lang="en-GB" noProof="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Courses and masters (e.g. Master in Bioinformatics and Computational Biology </a:t>
            </a:r>
            <a:r>
              <a:rPr lang="en-GB" noProof="0" dirty="0" smtClean="0">
                <a:hlinkClick r:id="rId4"/>
              </a:rPr>
              <a:t>http://www.masterbioinformatica.com/</a:t>
            </a:r>
            <a:r>
              <a:rPr lang="en-GB" noProof="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Including Medical Doctors.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Including courses for </a:t>
            </a:r>
            <a:r>
              <a:rPr lang="en-GB" noProof="0" dirty="0" err="1" smtClean="0"/>
              <a:t>Megasequencing</a:t>
            </a:r>
            <a:r>
              <a:rPr lang="en-GB" noProof="0" dirty="0" smtClean="0"/>
              <a:t> and Massive Data Analysis  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>
                <a:hlinkClick r:id="rId5"/>
              </a:rPr>
              <a:t>http://bioinfo.cipf.es/courses/mdac</a:t>
            </a:r>
            <a:r>
              <a:rPr lang="en-GB" noProof="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763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The EGA Database</a:t>
            </a:r>
            <a:endParaRPr lang="en-GB" noProof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smtClean="0"/>
              <a:t>European Genome-phenome Archive (</a:t>
            </a:r>
            <a:r>
              <a:rPr lang="en-GB" noProof="0" smtClean="0">
                <a:hlinkClick r:id="rId2"/>
              </a:rPr>
              <a:t>https://www.ebi.ac.uk/ega/</a:t>
            </a:r>
            <a:r>
              <a:rPr lang="en-GB" noProof="0" smtClean="0"/>
              <a:t>)</a:t>
            </a:r>
          </a:p>
          <a:p>
            <a:pPr lvl="1"/>
            <a:r>
              <a:rPr lang="en-GB" noProof="0" smtClean="0"/>
              <a:t>Parthership similar to SwissProt maintenance by Swiss Bioinformatics Institute and EBI.</a:t>
            </a:r>
          </a:p>
          <a:p>
            <a:r>
              <a:rPr lang="en-GB" noProof="0" smtClean="0"/>
              <a:t>Other databases</a:t>
            </a:r>
          </a:p>
          <a:p>
            <a:pPr lvl="1"/>
            <a:r>
              <a:rPr lang="en-GB" noProof="0" smtClean="0"/>
              <a:t>MoDEL, CellBase, CentrosomeDB, ABS, HCAD</a:t>
            </a:r>
          </a:p>
          <a:p>
            <a:pPr lvl="1"/>
            <a:endParaRPr lang="en-GB" noProof="0" smtClean="0"/>
          </a:p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4320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Compute facilities</a:t>
            </a:r>
            <a:endParaRPr lang="en-GB" noProof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smtClean="0"/>
              <a:t>High Experience in e-Infrastructures</a:t>
            </a:r>
          </a:p>
          <a:p>
            <a:pPr lvl="1"/>
            <a:r>
              <a:rPr lang="en-GB" noProof="0" smtClean="0"/>
              <a:t>Participation of BSC (PRACE member)</a:t>
            </a:r>
          </a:p>
          <a:p>
            <a:pPr lvl="2"/>
            <a:r>
              <a:rPr lang="en-GB" noProof="0" smtClean="0"/>
              <a:t>Own INB Clusters, GPU, MareNostrum III.</a:t>
            </a:r>
          </a:p>
          <a:p>
            <a:pPr lvl="1"/>
            <a:r>
              <a:rPr lang="en-GB" noProof="0" smtClean="0"/>
              <a:t>Most centres have their own resources, some of them exposed to the community.</a:t>
            </a:r>
          </a:p>
          <a:p>
            <a:pPr lvl="1"/>
            <a:r>
              <a:rPr lang="en-GB" noProof="0" smtClean="0"/>
              <a:t>Former participation in EGEE </a:t>
            </a:r>
          </a:p>
          <a:p>
            <a:pPr lvl="2"/>
            <a:r>
              <a:rPr lang="en-GB" noProof="0" smtClean="0"/>
              <a:t>CNB in phases I and II.</a:t>
            </a:r>
          </a:p>
          <a:p>
            <a:pPr lvl="1"/>
            <a:r>
              <a:rPr lang="en-GB" noProof="0" smtClean="0"/>
              <a:t>Members of the Spanish Network for e-Science</a:t>
            </a:r>
          </a:p>
          <a:p>
            <a:pPr lvl="2"/>
            <a:r>
              <a:rPr lang="en-GB" noProof="0" smtClean="0"/>
              <a:t>CNIO, CNB, CIPF, BSC.</a:t>
            </a:r>
          </a:p>
          <a:p>
            <a:pPr lvl="1"/>
            <a:r>
              <a:rPr lang="en-GB" noProof="0" smtClean="0"/>
              <a:t>Participating in Cloud pilots in VENUS-C</a:t>
            </a:r>
          </a:p>
          <a:p>
            <a:pPr lvl="2"/>
            <a:r>
              <a:rPr lang="en-GB" noProof="0" smtClean="0"/>
              <a:t>UMA, CIPF.</a:t>
            </a:r>
          </a:p>
          <a:p>
            <a:pPr lvl="2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2930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noProof="0" dirty="0" smtClean="0"/>
              <a:t>Conclusions – My appraisal</a:t>
            </a:r>
            <a:endParaRPr lang="en-GB" sz="40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noProof="0" dirty="0" smtClean="0"/>
              <a:t>Computing capability is apparently sufficient for current workloads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Storage and data transfer are the main concerns.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However, IMHO, the linkage to </a:t>
            </a:r>
            <a:r>
              <a:rPr lang="en-GB" noProof="0" dirty="0" err="1" smtClean="0"/>
              <a:t>PRACE</a:t>
            </a:r>
            <a:r>
              <a:rPr lang="en-GB" noProof="0" dirty="0" smtClean="0"/>
              <a:t> nodes does not guarantee the capability of providing a pervasive service to the community, but the capability of users to make large experiments on supercomputers with fine-tuned applications – Access committees are a must.</a:t>
            </a:r>
          </a:p>
          <a:p>
            <a:pPr lvl="1">
              <a:lnSpc>
                <a:spcPct val="120000"/>
              </a:lnSpc>
            </a:pPr>
            <a:r>
              <a:rPr lang="en-GB" noProof="0" dirty="0" smtClean="0"/>
              <a:t>Existing experience in Grids and clouds</a:t>
            </a:r>
          </a:p>
          <a:p>
            <a:pPr lvl="2">
              <a:lnSpc>
                <a:spcPct val="120000"/>
              </a:lnSpc>
            </a:pPr>
            <a:r>
              <a:rPr lang="en-GB" noProof="0" dirty="0" smtClean="0"/>
              <a:t>It will be very important to understand why they stopped using Grids and if public cloud infrastructures fulfil their needs.</a:t>
            </a:r>
          </a:p>
          <a:p>
            <a:pPr>
              <a:lnSpc>
                <a:spcPct val="120000"/>
              </a:lnSpc>
            </a:pPr>
            <a:r>
              <a:rPr lang="en-GB" noProof="0" dirty="0" smtClean="0"/>
              <a:t>Limited budget, but highly effective community.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71466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noProof="0" dirty="0" smtClean="0"/>
              <a:t>Opportunities – My appraisal</a:t>
            </a:r>
            <a:endParaRPr lang="en-GB" sz="40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noProof="0" dirty="0" smtClean="0"/>
              <a:t>Very interested on offering pervasive services to the bioinformatics community</a:t>
            </a:r>
          </a:p>
          <a:p>
            <a:pPr lvl="1">
              <a:lnSpc>
                <a:spcPct val="110000"/>
              </a:lnSpc>
            </a:pPr>
            <a:r>
              <a:rPr lang="en-GB" noProof="0" dirty="0" smtClean="0"/>
              <a:t>Currently manageable with their own resources, but scalability may be limited in the medium-term.</a:t>
            </a:r>
          </a:p>
          <a:p>
            <a:pPr>
              <a:lnSpc>
                <a:spcPct val="110000"/>
              </a:lnSpc>
            </a:pPr>
            <a:r>
              <a:rPr lang="en-GB" noProof="0" dirty="0" smtClean="0"/>
              <a:t>Main concern is moving data</a:t>
            </a:r>
          </a:p>
          <a:p>
            <a:pPr lvl="1">
              <a:lnSpc>
                <a:spcPct val="110000"/>
              </a:lnSpc>
            </a:pPr>
            <a:r>
              <a:rPr lang="en-GB" noProof="0" dirty="0" smtClean="0"/>
              <a:t>Moving computing closer to data is a current trend. </a:t>
            </a:r>
          </a:p>
          <a:p>
            <a:pPr lvl="1">
              <a:lnSpc>
                <a:spcPct val="110000"/>
              </a:lnSpc>
            </a:pPr>
            <a:r>
              <a:rPr lang="en-GB" noProof="0" dirty="0" smtClean="0"/>
              <a:t>Main hurdle to work with, maybe mirroring of key databases and associated services.</a:t>
            </a:r>
          </a:p>
          <a:p>
            <a:pPr>
              <a:lnSpc>
                <a:spcPct val="110000"/>
              </a:lnSpc>
            </a:pPr>
            <a:r>
              <a:rPr lang="en-GB" noProof="0" dirty="0" smtClean="0"/>
              <a:t>The intense training programme of the </a:t>
            </a:r>
            <a:r>
              <a:rPr lang="en-GB" noProof="0" dirty="0" err="1" smtClean="0"/>
              <a:t>INB</a:t>
            </a:r>
            <a:r>
              <a:rPr lang="en-GB" noProof="0" dirty="0" smtClean="0"/>
              <a:t> constitutes an important opportunity for wide spreading tools, services and paradigms.</a:t>
            </a:r>
          </a:p>
          <a:p>
            <a:pPr>
              <a:lnSpc>
                <a:spcPct val="110000"/>
              </a:lnSpc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6085885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</Template>
  <TotalTime>251</TotalTime>
  <Words>1179</Words>
  <Application>Microsoft Office PowerPoint</Application>
  <PresentationFormat>Presentación en pantalla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EGI-InSPIRE-Slide-Template_v4</vt:lpstr>
      <vt:lpstr>Analysis of the Spanish ELIXIR Node</vt:lpstr>
      <vt:lpstr>Spanish ELIXIR node</vt:lpstr>
      <vt:lpstr>Tasks of interest for INB-ELIXIR</vt:lpstr>
      <vt:lpstr>Offerings from INB http://www.inab.org/resource</vt:lpstr>
      <vt:lpstr>Training</vt:lpstr>
      <vt:lpstr>The EGA Database</vt:lpstr>
      <vt:lpstr>Compute facilities</vt:lpstr>
      <vt:lpstr>Conclusions – My appraisal</vt:lpstr>
      <vt:lpstr>Opportunities – My appraisal</vt:lpstr>
      <vt:lpstr>Analysis of the Portuguese ELIXIR Node</vt:lpstr>
      <vt:lpstr>Portuguese ELIXIR node</vt:lpstr>
      <vt:lpstr>Tasks of interest for INB-ELIXIR</vt:lpstr>
      <vt:lpstr>Conclusions from BioData.pt</vt:lpstr>
      <vt:lpstr>Opportunities – My Appraisal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iblanque</dc:creator>
  <cp:lastModifiedBy>iblanque</cp:lastModifiedBy>
  <cp:revision>24</cp:revision>
  <dcterms:created xsi:type="dcterms:W3CDTF">2013-01-02T07:12:01Z</dcterms:created>
  <dcterms:modified xsi:type="dcterms:W3CDTF">2013-01-03T15:17:31Z</dcterms:modified>
</cp:coreProperties>
</file>