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2" r:id="rId2"/>
    <p:sldMasterId id="2147483706" r:id="rId3"/>
    <p:sldMasterId id="2147483718" r:id="rId4"/>
    <p:sldMasterId id="2147483743" r:id="rId5"/>
    <p:sldMasterId id="2147483755" r:id="rId6"/>
  </p:sldMasterIdLst>
  <p:notesMasterIdLst>
    <p:notesMasterId r:id="rId21"/>
  </p:notesMasterIdLst>
  <p:handoutMasterIdLst>
    <p:handoutMasterId r:id="rId22"/>
  </p:handoutMasterIdLst>
  <p:sldIdLst>
    <p:sldId id="410" r:id="rId7"/>
    <p:sldId id="411" r:id="rId8"/>
    <p:sldId id="469" r:id="rId9"/>
    <p:sldId id="470" r:id="rId10"/>
    <p:sldId id="486" r:id="rId11"/>
    <p:sldId id="485" r:id="rId12"/>
    <p:sldId id="488" r:id="rId13"/>
    <p:sldId id="495" r:id="rId14"/>
    <p:sldId id="489" r:id="rId15"/>
    <p:sldId id="497" r:id="rId16"/>
    <p:sldId id="492" r:id="rId17"/>
    <p:sldId id="496" r:id="rId18"/>
    <p:sldId id="498" r:id="rId19"/>
    <p:sldId id="490" r:id="rId20"/>
  </p:sldIdLst>
  <p:sldSz cx="9144000" cy="6858000" type="screen4x3"/>
  <p:notesSz cx="9144000" cy="6858000"/>
  <p:defaultTextStyle>
    <a:defPPr>
      <a:defRPr lang="en-US"/>
    </a:defPPr>
    <a:lvl1pPr algn="l" defTabSz="45712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122" algn="l" defTabSz="45712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242" algn="l" defTabSz="45712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361" algn="l" defTabSz="45712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483" algn="l" defTabSz="45712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5604" algn="l" defTabSz="457122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2724" algn="l" defTabSz="457122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199845" algn="l" defTabSz="457122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6965" algn="l" defTabSz="457122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="" xmlns:p14="http://schemas.microsoft.com/office/powerpoint/2010/main">
        <p14:section name="Brook" id="{26179975-FC68-CF47-A726-373453D7992E}">
          <p14:sldIdLst>
            <p14:sldId id="410"/>
            <p14:sldId id="411"/>
            <p14:sldId id="469"/>
            <p14:sldId id="470"/>
            <p14:sldId id="486"/>
            <p14:sldId id="485"/>
            <p14:sldId id="488"/>
            <p14:sldId id="495"/>
            <p14:sldId id="489"/>
            <p14:sldId id="497"/>
            <p14:sldId id="492"/>
            <p14:sldId id="496"/>
            <p14:sldId id="498"/>
            <p14:sldId id="4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77736" autoAdjust="0"/>
  </p:normalViewPr>
  <p:slideViewPr>
    <p:cSldViewPr snapToGrid="0" snapToObjects="1">
      <p:cViewPr>
        <p:scale>
          <a:sx n="75" d="100"/>
          <a:sy n="75" d="100"/>
        </p:scale>
        <p:origin x="-256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3496" y="-11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E7393-E458-504A-A373-62FB74B04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162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A4FCC3-2F5E-A947-A365-56C02C4441CF}" type="datetimeFigureOut">
              <a:rPr lang="en-US"/>
              <a:pPr>
                <a:defRPr/>
              </a:pPr>
              <a:t>3/1/2013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8EA659-6AC7-A349-B360-4CD4C8508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54757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22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122" algn="l" defTabSz="457122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242" algn="l" defTabSz="457122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361" algn="l" defTabSz="457122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483" algn="l" defTabSz="457122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604" algn="l" defTabSz="457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4" algn="l" defTabSz="457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5" algn="l" defTabSz="457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457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EA659-6AC7-A349-B360-4CD4C8508E1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745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17 </a:t>
            </a:r>
            <a:r>
              <a:rPr lang="en-US" dirty="0">
                <a:ea typeface="ＭＳ Ｐゴシック" charset="0"/>
                <a:cs typeface="ＭＳ Ｐゴシック" charset="0"/>
              </a:rPr>
              <a:t>participant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federations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n-US" dirty="0">
                <a:ea typeface="ＭＳ Ｐゴシック" charset="0"/>
                <a:cs typeface="ＭＳ Ｐゴシック" charset="0"/>
              </a:rPr>
              <a:t>3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candidate federations (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FÉR,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RCTSaai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GakuNin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)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6 </a:t>
            </a:r>
            <a:r>
              <a:rPr lang="en-US" dirty="0">
                <a:ea typeface="ＭＳ Ｐゴシック" charset="0"/>
                <a:cs typeface="ＭＳ Ｐゴシック" charset="0"/>
              </a:rPr>
              <a:t>European federations not participating (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Edugate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UKFederation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ArnesAAI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ACOnet</a:t>
            </a:r>
            <a:r>
              <a:rPr lang="en-US" dirty="0">
                <a:ea typeface="ＭＳ Ｐゴシック" charset="0"/>
                <a:cs typeface="ＭＳ Ｐゴシック" charset="0"/>
              </a:rPr>
              <a:t>, /CONFIA/, TAAT)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dirty="0">
                <a:ea typeface="ＭＳ Ｐゴシック" charset="0"/>
                <a:cs typeface="ＭＳ Ｐゴシック" charset="0"/>
              </a:rPr>
              <a:t>7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other federations not participating (AAF,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Tuakiri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InCommon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ea typeface="ＭＳ Ｐゴシック" charset="0"/>
                <a:cs typeface="ＭＳ Ｐゴシック" charset="0"/>
              </a:rPr>
              <a:t>CARSI, OMAN KID, INFED, COFRE)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18 </a:t>
            </a:r>
            <a:r>
              <a:rPr lang="en-US" dirty="0">
                <a:ea typeface="ＭＳ Ｐゴシック" charset="0"/>
                <a:cs typeface="ＭＳ Ｐゴシック" charset="0"/>
              </a:rPr>
              <a:t>GN3 Partners without a federation (BG BY CY IL LT LU MD ME MK MT RO RU SK UA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)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de-DE" dirty="0" smtClean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DB792D87-1AB7-0D4E-B696-0E7E65D55944}" type="slidenum">
              <a:rPr lang="en-US" sz="120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DB792D87-1AB7-0D4E-B696-0E7E65D55944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REFEDS tracks identity federations globally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and particularly in Europe (where there is a higher concentration of federations)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A10F693-108E-564A-B504-8523E2F659AA}" type="slidenum">
              <a:rPr lang="en-US" sz="1200">
                <a:solidFill>
                  <a:srgbClr val="EEECE1"/>
                </a:solidFill>
                <a:latin typeface="Arial" charset="0"/>
              </a:rPr>
              <a:pPr eaLnBrk="1" hangingPunct="1"/>
              <a:t>5</a:t>
            </a:fld>
            <a:endParaRPr lang="en-US" sz="1200">
              <a:solidFill>
                <a:srgbClr val="EEECE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637BED68-128F-1740-BFC4-DB60D5D11448}" type="slidenum">
              <a:rPr lang="en-US" sz="1200">
                <a:solidFill>
                  <a:srgbClr val="EEECE1"/>
                </a:solidFill>
                <a:latin typeface="Arial" charset="0"/>
              </a:rPr>
              <a:pPr eaLnBrk="1" hangingPunct="1"/>
              <a:t>6</a:t>
            </a:fld>
            <a:endParaRPr lang="en-US" sz="1200">
              <a:solidFill>
                <a:srgbClr val="EEECE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All are CTA countries, the one that are crossed</a:t>
            </a:r>
            <a:r>
              <a:rPr lang="en-GB" baseline="0" smtClean="0"/>
              <a:t> out have ID federations. These are listed on the next slide. </a:t>
            </a:r>
          </a:p>
          <a:p>
            <a:r>
              <a:rPr lang="en-GB" baseline="0" smtClean="0"/>
              <a:t>The one without ID federations are on slide 9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EA659-6AC7-A349-B360-4CD4C8508E1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Those CTA countries that already have an ID federation.</a:t>
            </a:r>
          </a:p>
          <a:p>
            <a:endParaRPr lang="en-GB" smtClean="0"/>
          </a:p>
          <a:p>
            <a:r>
              <a:rPr lang="en-GB" smtClean="0"/>
              <a:t>Because of the hierarchical institutional setup in</a:t>
            </a:r>
            <a:r>
              <a:rPr lang="en-GB" baseline="0" smtClean="0"/>
              <a:t> some of the countries (e.g. Italy) more institutes may be alrady covered in those.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EA659-6AC7-A349-B360-4CD4C8508E1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These are the countries with less than 100% coverage.</a:t>
            </a:r>
            <a:r>
              <a:rPr lang="en-GB" baseline="0" smtClean="0"/>
              <a:t>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EA659-6AC7-A349-B360-4CD4C8508E1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EA659-6AC7-A349-B360-4CD4C8508E1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242">
              <a:spcBef>
                <a:spcPct val="50000"/>
              </a:spcBef>
            </a:pPr>
            <a:endParaRPr lang="nl-B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lIns="91424" tIns="45713" rIns="91424" bIns="45713" anchor="ctr"/>
          <a:lstStyle/>
          <a:p>
            <a:pPr algn="ctr" defTabSz="914242" eaLnBrk="0" hangingPunct="0"/>
            <a:endParaRPr lang="nl-BE" sz="2400">
              <a:solidFill>
                <a:srgbClr val="000E2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6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1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3" rIns="91424" bIns="45713"/>
          <a:lstStyle/>
          <a:p>
            <a:pPr defTabSz="914242">
              <a:spcBef>
                <a:spcPct val="50000"/>
              </a:spcBef>
            </a:pPr>
            <a:endParaRPr lang="nl-B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AFA5E5-5D75-F741-ACAE-6FA0935B5CDD}" type="datetime1">
              <a:rPr lang="en-AU" smtClean="0">
                <a:solidFill>
                  <a:srgbClr val="FFFFFF"/>
                </a:solidFill>
              </a:rPr>
              <a:pPr/>
              <a:t>1/03/2013</a:t>
            </a:fld>
            <a:endParaRPr lang="nl-NL">
              <a:solidFill>
                <a:srgbClr val="FFFFFF"/>
              </a:solidFill>
            </a:endParaRPr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4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3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>
                <a:solidFill>
                  <a:srgbClr val="FFFFFF"/>
                </a:solidFill>
              </a:rPr>
              <a:pPr/>
              <a:t>‹#›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3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1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uGAIN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57" y="5873182"/>
            <a:ext cx="1448979" cy="52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57D2-CDEB-364B-93BB-ACEEE17DA8D2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624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uGAIN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1" y="5873182"/>
            <a:ext cx="1448979" cy="52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32" y="4406673"/>
            <a:ext cx="7773614" cy="1362166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32" y="2907289"/>
            <a:ext cx="7773614" cy="149938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99" indent="0">
              <a:buNone/>
              <a:defRPr sz="1600"/>
            </a:lvl2pPr>
            <a:lvl3pPr marL="823000" indent="0">
              <a:buNone/>
              <a:defRPr sz="1400"/>
            </a:lvl3pPr>
            <a:lvl4pPr marL="1234498" indent="0">
              <a:buNone/>
              <a:defRPr sz="1300"/>
            </a:lvl4pPr>
            <a:lvl5pPr marL="1645999" indent="0">
              <a:buNone/>
              <a:defRPr sz="1300"/>
            </a:lvl5pPr>
            <a:lvl6pPr marL="2057500" indent="0">
              <a:buNone/>
              <a:defRPr sz="1300"/>
            </a:lvl6pPr>
            <a:lvl7pPr marL="2469000" indent="0">
              <a:buNone/>
              <a:defRPr sz="1300"/>
            </a:lvl7pPr>
            <a:lvl8pPr marL="2880500" indent="0">
              <a:buNone/>
              <a:defRPr sz="1300"/>
            </a:lvl8pPr>
            <a:lvl9pPr marL="329200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72F0C-5319-944F-A0B3-1E2844E5E019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35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908" y="1517966"/>
            <a:ext cx="3816788" cy="42451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877" y="1517966"/>
            <a:ext cx="3818216" cy="42451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37084-1E2F-574D-B4A9-690BEE904E36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3901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5" y="274435"/>
            <a:ext cx="8229457" cy="11434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74" y="1535120"/>
            <a:ext cx="4039708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99" indent="0">
              <a:buNone/>
              <a:defRPr sz="1800" b="1"/>
            </a:lvl2pPr>
            <a:lvl3pPr marL="823000" indent="0">
              <a:buNone/>
              <a:defRPr sz="1600" b="1"/>
            </a:lvl3pPr>
            <a:lvl4pPr marL="1234498" indent="0">
              <a:buNone/>
              <a:defRPr sz="1400" b="1"/>
            </a:lvl4pPr>
            <a:lvl5pPr marL="1645999" indent="0">
              <a:buNone/>
              <a:defRPr sz="1400" b="1"/>
            </a:lvl5pPr>
            <a:lvl6pPr marL="2057500" indent="0">
              <a:buNone/>
              <a:defRPr sz="1400" b="1"/>
            </a:lvl6pPr>
            <a:lvl7pPr marL="2469000" indent="0">
              <a:buNone/>
              <a:defRPr sz="1400" b="1"/>
            </a:lvl7pPr>
            <a:lvl8pPr marL="2880500" indent="0">
              <a:buNone/>
              <a:defRPr sz="1400" b="1"/>
            </a:lvl8pPr>
            <a:lvl9pPr marL="329200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74" y="2175467"/>
            <a:ext cx="4039708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2" y="1535120"/>
            <a:ext cx="4041136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99" indent="0">
              <a:buNone/>
              <a:defRPr sz="1800" b="1"/>
            </a:lvl2pPr>
            <a:lvl3pPr marL="823000" indent="0">
              <a:buNone/>
              <a:defRPr sz="1600" b="1"/>
            </a:lvl3pPr>
            <a:lvl4pPr marL="1234498" indent="0">
              <a:buNone/>
              <a:defRPr sz="1400" b="1"/>
            </a:lvl4pPr>
            <a:lvl5pPr marL="1645999" indent="0">
              <a:buNone/>
              <a:defRPr sz="1400" b="1"/>
            </a:lvl5pPr>
            <a:lvl6pPr marL="2057500" indent="0">
              <a:buNone/>
              <a:defRPr sz="1400" b="1"/>
            </a:lvl6pPr>
            <a:lvl7pPr marL="2469000" indent="0">
              <a:buNone/>
              <a:defRPr sz="1400" b="1"/>
            </a:lvl7pPr>
            <a:lvl8pPr marL="2880500" indent="0">
              <a:buNone/>
              <a:defRPr sz="1400" b="1"/>
            </a:lvl8pPr>
            <a:lvl9pPr marL="329200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2" y="2175467"/>
            <a:ext cx="4041136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1CE19-8EDC-8A43-83B0-98D3EE2344B4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985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0CB7-D787-744B-B882-0E6620A9C070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237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7CC12-928D-9E46-917C-0EBE62261475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530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1" y="273006"/>
            <a:ext cx="3007989" cy="116205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91" y="273005"/>
            <a:ext cx="5111438" cy="585317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71" y="1435063"/>
            <a:ext cx="3007989" cy="4691112"/>
          </a:xfrm>
        </p:spPr>
        <p:txBody>
          <a:bodyPr/>
          <a:lstStyle>
            <a:lvl1pPr marL="0" indent="0">
              <a:buNone/>
              <a:defRPr sz="1300"/>
            </a:lvl1pPr>
            <a:lvl2pPr marL="411499" indent="0">
              <a:buNone/>
              <a:defRPr sz="1100"/>
            </a:lvl2pPr>
            <a:lvl3pPr marL="823000" indent="0">
              <a:buNone/>
              <a:defRPr sz="900"/>
            </a:lvl3pPr>
            <a:lvl4pPr marL="1234498" indent="0">
              <a:buNone/>
              <a:defRPr sz="800"/>
            </a:lvl4pPr>
            <a:lvl5pPr marL="1645999" indent="0">
              <a:buNone/>
              <a:defRPr sz="800"/>
            </a:lvl5pPr>
            <a:lvl6pPr marL="2057500" indent="0">
              <a:buNone/>
              <a:defRPr sz="800"/>
            </a:lvl6pPr>
            <a:lvl7pPr marL="2469000" indent="0">
              <a:buNone/>
              <a:defRPr sz="800"/>
            </a:lvl7pPr>
            <a:lvl8pPr marL="2880500" indent="0">
              <a:buNone/>
              <a:defRPr sz="800"/>
            </a:lvl8pPr>
            <a:lvl9pPr marL="329200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94F10-5E60-7846-94F7-E29259B13439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658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32" y="4801172"/>
            <a:ext cx="5487257" cy="5660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32" y="613193"/>
            <a:ext cx="5487257" cy="4115085"/>
          </a:xfrm>
        </p:spPr>
        <p:txBody>
          <a:bodyPr/>
          <a:lstStyle>
            <a:lvl1pPr marL="0" indent="0">
              <a:buNone/>
              <a:defRPr sz="2900"/>
            </a:lvl1pPr>
            <a:lvl2pPr marL="411499" indent="0">
              <a:buNone/>
              <a:defRPr sz="2500"/>
            </a:lvl2pPr>
            <a:lvl3pPr marL="823000" indent="0">
              <a:buNone/>
              <a:defRPr sz="2200"/>
            </a:lvl3pPr>
            <a:lvl4pPr marL="1234498" indent="0">
              <a:buNone/>
              <a:defRPr sz="1800"/>
            </a:lvl4pPr>
            <a:lvl5pPr marL="1645999" indent="0">
              <a:buNone/>
              <a:defRPr sz="1800"/>
            </a:lvl5pPr>
            <a:lvl6pPr marL="2057500" indent="0">
              <a:buNone/>
              <a:defRPr sz="1800"/>
            </a:lvl6pPr>
            <a:lvl7pPr marL="2469000" indent="0">
              <a:buNone/>
              <a:defRPr sz="1800"/>
            </a:lvl7pPr>
            <a:lvl8pPr marL="2880500" indent="0">
              <a:buNone/>
              <a:defRPr sz="1800"/>
            </a:lvl8pPr>
            <a:lvl9pPr marL="3292002" indent="0">
              <a:buNone/>
              <a:defRPr sz="18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32" y="5367193"/>
            <a:ext cx="5487257" cy="804721"/>
          </a:xfrm>
        </p:spPr>
        <p:txBody>
          <a:bodyPr/>
          <a:lstStyle>
            <a:lvl1pPr marL="0" indent="0">
              <a:buNone/>
              <a:defRPr sz="1300"/>
            </a:lvl1pPr>
            <a:lvl2pPr marL="411499" indent="0">
              <a:buNone/>
              <a:defRPr sz="1100"/>
            </a:lvl2pPr>
            <a:lvl3pPr marL="823000" indent="0">
              <a:buNone/>
              <a:defRPr sz="900"/>
            </a:lvl3pPr>
            <a:lvl4pPr marL="1234498" indent="0">
              <a:buNone/>
              <a:defRPr sz="800"/>
            </a:lvl4pPr>
            <a:lvl5pPr marL="1645999" indent="0">
              <a:buNone/>
              <a:defRPr sz="800"/>
            </a:lvl5pPr>
            <a:lvl6pPr marL="2057500" indent="0">
              <a:buNone/>
              <a:defRPr sz="800"/>
            </a:lvl6pPr>
            <a:lvl7pPr marL="2469000" indent="0">
              <a:buNone/>
              <a:defRPr sz="800"/>
            </a:lvl7pPr>
            <a:lvl8pPr marL="2880500" indent="0">
              <a:buNone/>
              <a:defRPr sz="800"/>
            </a:lvl8pPr>
            <a:lvl9pPr marL="329200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3BBF0-3720-BA4E-A8C8-5118489D53BA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533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AFA0-A2D6-F74C-BBBD-18738CC5DEAB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758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121" y="228695"/>
            <a:ext cx="1941975" cy="55344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907" y="228695"/>
            <a:ext cx="5693029" cy="55344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58B72-C181-0343-B4D6-7136292DB992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2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B3FEC-2581-1744-A4D9-DCFC382E83AA}" type="datetime1">
              <a:rPr lang="en-AU" smtClean="0"/>
              <a:pPr/>
              <a:t>1/03/2013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D8E6A-08C9-49B9-A7D5-27A98AD8C28F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57403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464675" y="6174773"/>
            <a:ext cx="2269209" cy="23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defRPr/>
            </a:pPr>
            <a:r>
              <a:rPr lang="en-US" sz="1000" b="1" smtClean="0">
                <a:solidFill>
                  <a:srgbClr val="FFFFFF"/>
                </a:solidFill>
                <a:latin typeface="Arial" charset="0"/>
              </a:rPr>
              <a:t>Innovation through participation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0405" y="1989649"/>
            <a:ext cx="6859071" cy="11663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0405" y="3430429"/>
            <a:ext cx="6859071" cy="1715215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907" y="6243381"/>
            <a:ext cx="1920540" cy="480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4359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55173" y="6243381"/>
            <a:ext cx="2812219" cy="480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defTabSz="914400" eaLnBrk="0" hangingPunct="0">
              <a:defRPr/>
            </a:pPr>
            <a:endParaRPr lang="sv-SE">
              <a:solidFill>
                <a:srgbClr val="004359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16118" y="6243381"/>
            <a:ext cx="2006278" cy="480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AAF2-5E00-CC46-A3A2-4221278AAE78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120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uGAIN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54" y="5873182"/>
            <a:ext cx="1448979" cy="52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57D2-CDEB-364B-93BB-ACEEE17DA8D2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716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uGAIN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58" y="5873182"/>
            <a:ext cx="1448979" cy="52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32" y="4406673"/>
            <a:ext cx="7773614" cy="1362166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32" y="2907289"/>
            <a:ext cx="7773614" cy="149938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571" indent="0">
              <a:buNone/>
              <a:defRPr sz="1600"/>
            </a:lvl2pPr>
            <a:lvl3pPr marL="823143" indent="0">
              <a:buNone/>
              <a:defRPr sz="1400"/>
            </a:lvl3pPr>
            <a:lvl4pPr marL="1234714" indent="0">
              <a:buNone/>
              <a:defRPr sz="1300"/>
            </a:lvl4pPr>
            <a:lvl5pPr marL="1646286" indent="0">
              <a:buNone/>
              <a:defRPr sz="1300"/>
            </a:lvl5pPr>
            <a:lvl6pPr marL="2057857" indent="0">
              <a:buNone/>
              <a:defRPr sz="1300"/>
            </a:lvl6pPr>
            <a:lvl7pPr marL="2469429" indent="0">
              <a:buNone/>
              <a:defRPr sz="1300"/>
            </a:lvl7pPr>
            <a:lvl8pPr marL="2881000" indent="0">
              <a:buNone/>
              <a:defRPr sz="1300"/>
            </a:lvl8pPr>
            <a:lvl9pPr marL="329257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72F0C-5319-944F-A0B3-1E2844E5E019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240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908" y="1517966"/>
            <a:ext cx="3816788" cy="42451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877" y="1517966"/>
            <a:ext cx="3818216" cy="42451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37084-1E2F-574D-B4A9-690BEE904E36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665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2" y="274435"/>
            <a:ext cx="8229457" cy="11434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72" y="1535117"/>
            <a:ext cx="4039708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571" indent="0">
              <a:buNone/>
              <a:defRPr sz="1800" b="1"/>
            </a:lvl2pPr>
            <a:lvl3pPr marL="823143" indent="0">
              <a:buNone/>
              <a:defRPr sz="1600" b="1"/>
            </a:lvl3pPr>
            <a:lvl4pPr marL="1234714" indent="0">
              <a:buNone/>
              <a:defRPr sz="1400" b="1"/>
            </a:lvl4pPr>
            <a:lvl5pPr marL="1646286" indent="0">
              <a:buNone/>
              <a:defRPr sz="1400" b="1"/>
            </a:lvl5pPr>
            <a:lvl6pPr marL="2057857" indent="0">
              <a:buNone/>
              <a:defRPr sz="1400" b="1"/>
            </a:lvl6pPr>
            <a:lvl7pPr marL="2469429" indent="0">
              <a:buNone/>
              <a:defRPr sz="1400" b="1"/>
            </a:lvl7pPr>
            <a:lvl8pPr marL="2881000" indent="0">
              <a:buNone/>
              <a:defRPr sz="1400" b="1"/>
            </a:lvl8pPr>
            <a:lvl9pPr marL="329257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72" y="2175464"/>
            <a:ext cx="4039708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2" y="1535117"/>
            <a:ext cx="4041136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571" indent="0">
              <a:buNone/>
              <a:defRPr sz="1800" b="1"/>
            </a:lvl2pPr>
            <a:lvl3pPr marL="823143" indent="0">
              <a:buNone/>
              <a:defRPr sz="1600" b="1"/>
            </a:lvl3pPr>
            <a:lvl4pPr marL="1234714" indent="0">
              <a:buNone/>
              <a:defRPr sz="1400" b="1"/>
            </a:lvl4pPr>
            <a:lvl5pPr marL="1646286" indent="0">
              <a:buNone/>
              <a:defRPr sz="1400" b="1"/>
            </a:lvl5pPr>
            <a:lvl6pPr marL="2057857" indent="0">
              <a:buNone/>
              <a:defRPr sz="1400" b="1"/>
            </a:lvl6pPr>
            <a:lvl7pPr marL="2469429" indent="0">
              <a:buNone/>
              <a:defRPr sz="1400" b="1"/>
            </a:lvl7pPr>
            <a:lvl8pPr marL="2881000" indent="0">
              <a:buNone/>
              <a:defRPr sz="1400" b="1"/>
            </a:lvl8pPr>
            <a:lvl9pPr marL="329257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2" y="2175464"/>
            <a:ext cx="4041136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1CE19-8EDC-8A43-83B0-98D3EE2344B4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49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0CB7-D787-744B-B882-0E6620A9C070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444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7CC12-928D-9E46-917C-0EBE62261475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795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1" y="273006"/>
            <a:ext cx="3007989" cy="116205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91" y="273005"/>
            <a:ext cx="5111438" cy="585317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71" y="1435063"/>
            <a:ext cx="3007989" cy="4691112"/>
          </a:xfrm>
        </p:spPr>
        <p:txBody>
          <a:bodyPr/>
          <a:lstStyle>
            <a:lvl1pPr marL="0" indent="0">
              <a:buNone/>
              <a:defRPr sz="1300"/>
            </a:lvl1pPr>
            <a:lvl2pPr marL="411571" indent="0">
              <a:buNone/>
              <a:defRPr sz="1100"/>
            </a:lvl2pPr>
            <a:lvl3pPr marL="823143" indent="0">
              <a:buNone/>
              <a:defRPr sz="900"/>
            </a:lvl3pPr>
            <a:lvl4pPr marL="1234714" indent="0">
              <a:buNone/>
              <a:defRPr sz="800"/>
            </a:lvl4pPr>
            <a:lvl5pPr marL="1646286" indent="0">
              <a:buNone/>
              <a:defRPr sz="800"/>
            </a:lvl5pPr>
            <a:lvl6pPr marL="2057857" indent="0">
              <a:buNone/>
              <a:defRPr sz="800"/>
            </a:lvl6pPr>
            <a:lvl7pPr marL="2469429" indent="0">
              <a:buNone/>
              <a:defRPr sz="800"/>
            </a:lvl7pPr>
            <a:lvl8pPr marL="2881000" indent="0">
              <a:buNone/>
              <a:defRPr sz="800"/>
            </a:lvl8pPr>
            <a:lvl9pPr marL="329257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94F10-5E60-7846-94F7-E29259B13439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7957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32" y="4801172"/>
            <a:ext cx="5487257" cy="5660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32" y="613190"/>
            <a:ext cx="5487257" cy="4115085"/>
          </a:xfrm>
        </p:spPr>
        <p:txBody>
          <a:bodyPr/>
          <a:lstStyle>
            <a:lvl1pPr marL="0" indent="0">
              <a:buNone/>
              <a:defRPr sz="2900"/>
            </a:lvl1pPr>
            <a:lvl2pPr marL="411571" indent="0">
              <a:buNone/>
              <a:defRPr sz="2500"/>
            </a:lvl2pPr>
            <a:lvl3pPr marL="823143" indent="0">
              <a:buNone/>
              <a:defRPr sz="2200"/>
            </a:lvl3pPr>
            <a:lvl4pPr marL="1234714" indent="0">
              <a:buNone/>
              <a:defRPr sz="1800"/>
            </a:lvl4pPr>
            <a:lvl5pPr marL="1646286" indent="0">
              <a:buNone/>
              <a:defRPr sz="1800"/>
            </a:lvl5pPr>
            <a:lvl6pPr marL="2057857" indent="0">
              <a:buNone/>
              <a:defRPr sz="1800"/>
            </a:lvl6pPr>
            <a:lvl7pPr marL="2469429" indent="0">
              <a:buNone/>
              <a:defRPr sz="1800"/>
            </a:lvl7pPr>
            <a:lvl8pPr marL="2881000" indent="0">
              <a:buNone/>
              <a:defRPr sz="1800"/>
            </a:lvl8pPr>
            <a:lvl9pPr marL="3292572" indent="0">
              <a:buNone/>
              <a:defRPr sz="18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32" y="5367193"/>
            <a:ext cx="5487257" cy="804721"/>
          </a:xfrm>
        </p:spPr>
        <p:txBody>
          <a:bodyPr/>
          <a:lstStyle>
            <a:lvl1pPr marL="0" indent="0">
              <a:buNone/>
              <a:defRPr sz="1300"/>
            </a:lvl1pPr>
            <a:lvl2pPr marL="411571" indent="0">
              <a:buNone/>
              <a:defRPr sz="1100"/>
            </a:lvl2pPr>
            <a:lvl3pPr marL="823143" indent="0">
              <a:buNone/>
              <a:defRPr sz="900"/>
            </a:lvl3pPr>
            <a:lvl4pPr marL="1234714" indent="0">
              <a:buNone/>
              <a:defRPr sz="800"/>
            </a:lvl4pPr>
            <a:lvl5pPr marL="1646286" indent="0">
              <a:buNone/>
              <a:defRPr sz="800"/>
            </a:lvl5pPr>
            <a:lvl6pPr marL="2057857" indent="0">
              <a:buNone/>
              <a:defRPr sz="800"/>
            </a:lvl6pPr>
            <a:lvl7pPr marL="2469429" indent="0">
              <a:buNone/>
              <a:defRPr sz="800"/>
            </a:lvl7pPr>
            <a:lvl8pPr marL="2881000" indent="0">
              <a:buNone/>
              <a:defRPr sz="800"/>
            </a:lvl8pPr>
            <a:lvl9pPr marL="329257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3BBF0-3720-BA4E-A8C8-5118489D53BA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5628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AFA0-A2D6-F74C-BBBD-18738CC5DEAB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164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4320000"/>
            <a:ext cx="7920000" cy="1440000"/>
          </a:xfrm>
        </p:spPr>
        <p:txBody>
          <a:bodyPr anchor="t"/>
          <a:lstStyle>
            <a:lvl1pPr algn="l">
              <a:defRPr sz="3600" b="1" cap="all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2880002"/>
            <a:ext cx="7920000" cy="14400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82B52"/>
                </a:solidFill>
              </a:defRPr>
            </a:lvl1pPr>
            <a:lvl2pPr marL="457122" indent="0">
              <a:buNone/>
              <a:defRPr sz="1800"/>
            </a:lvl2pPr>
            <a:lvl3pPr marL="914242" indent="0">
              <a:buNone/>
              <a:defRPr sz="1600"/>
            </a:lvl3pPr>
            <a:lvl4pPr marL="1371361" indent="0">
              <a:buNone/>
              <a:defRPr sz="1400"/>
            </a:lvl4pPr>
            <a:lvl5pPr marL="1828483" indent="0">
              <a:buNone/>
              <a:defRPr sz="1400"/>
            </a:lvl5pPr>
            <a:lvl6pPr marL="2285604" indent="0">
              <a:buNone/>
              <a:defRPr sz="1400"/>
            </a:lvl6pPr>
            <a:lvl7pPr marL="2742724" indent="0">
              <a:buNone/>
              <a:defRPr sz="1400"/>
            </a:lvl7pPr>
            <a:lvl8pPr marL="319984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034C68-C269-F147-BEE6-A44048768662}" type="datetime1">
              <a:rPr lang="en-AU" smtClean="0"/>
              <a:pPr/>
              <a:t>1/03/2013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EFFD1-DFB2-4CEF-BBC9-E2EBFFEDE494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583175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118" y="228695"/>
            <a:ext cx="1941975" cy="55344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907" y="228695"/>
            <a:ext cx="5693029" cy="55344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58B72-C181-0343-B4D6-7136292DB992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6970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A4BE6-90D0-6E4D-A1CE-D65FBF39929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4DEF-FE57-5841-A654-2C1F7C5727F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2643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9B09-EF76-BA45-93FA-D3D6CE7277E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3BD9E-78FE-4740-99DC-66305A5DD1E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366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92B9-CAF6-7E4E-9D0A-309C57619CDF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9D5C-36F0-744D-8E70-3CDBB8E74A1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410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3F25B-7E77-7D45-9E8A-0BF8AA12D1D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E647-B031-2742-A5D5-1E313413663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385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0EFF-7D6E-3B49-8A6D-92446446D23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2BC30-4F9F-934F-A24C-AD4729DA196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1613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CD3A-5A85-9B43-B2D1-5540F35C912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2ACA-3E0A-ED42-B411-E5E7D086408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285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C733-4AEB-934D-90AC-0B3898503F7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5D8A5-DCF7-074F-A57F-B6E0CFB4059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319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16217-6D5F-674F-A250-7561798B705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FDD8-911E-A243-BAAC-FD8B30BADA0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842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7CBA-0057-E949-9B01-5C78A0DE71C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06B3-0E87-EE4E-BA50-AA02CCA3661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738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19142" y="1258888"/>
            <a:ext cx="3852862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86314" y="1285860"/>
            <a:ext cx="3852000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24F067-5128-814B-95E8-94F5CD2D59A0}" type="datetime1">
              <a:rPr lang="en-AU" smtClean="0"/>
              <a:pPr/>
              <a:t>1/03/2013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574D-8DFA-4EB5-BF30-236E4224952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9440339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BC85-9FCB-2A45-800F-84CEC2503ED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4965-C295-3D4D-B9D4-829EC5FF6BD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153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EDBD-30DC-ED48-935F-EB49AE02AA0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560F9-E358-664B-8CAA-AACDF595F96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892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464300" y="6175375"/>
            <a:ext cx="2270125" cy="236538"/>
          </a:xfrm>
          <a:prstGeom prst="rect">
            <a:avLst/>
          </a:prstGeom>
          <a:noFill/>
          <a:ln>
            <a:noFill/>
          </a:ln>
          <a:extLst/>
        </p:spPr>
        <p:txBody>
          <a:bodyPr lIns="82314" tIns="41157" rIns="82314" bIns="41157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defRPr/>
            </a:pPr>
            <a:r>
              <a:rPr lang="en-US" sz="1000" b="1" smtClean="0">
                <a:solidFill>
                  <a:srgbClr val="FFFFFF"/>
                </a:solidFill>
                <a:latin typeface="Arial" charset="0"/>
              </a:rPr>
              <a:t>Innovation through participation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0405" y="1989649"/>
            <a:ext cx="6859071" cy="11663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0405" y="3430429"/>
            <a:ext cx="6859071" cy="1715215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3638"/>
            <a:ext cx="1920875" cy="479425"/>
          </a:xfrm>
        </p:spPr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55950" y="6243638"/>
            <a:ext cx="2811463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buFontTx/>
              <a:buNone/>
              <a:defRPr sz="1400">
                <a:solidFill>
                  <a:srgbClr val="00435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sv-S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16688" y="6243638"/>
            <a:ext cx="2005012" cy="479425"/>
          </a:xfrm>
        </p:spPr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10ECA44-B4A0-A544-A209-217C19C95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4166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uGAIN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5873750"/>
            <a:ext cx="1447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Insert additional logos here using Insert/picture/from file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5A9B3D5-0452-D14D-827C-8CE51370A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6450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uGAIN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5873750"/>
            <a:ext cx="1449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32" y="4406673"/>
            <a:ext cx="7773614" cy="1362166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32" y="2907289"/>
            <a:ext cx="7773614" cy="149938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571" indent="0">
              <a:buNone/>
              <a:defRPr sz="1600"/>
            </a:lvl2pPr>
            <a:lvl3pPr marL="823143" indent="0">
              <a:buNone/>
              <a:defRPr sz="1400"/>
            </a:lvl3pPr>
            <a:lvl4pPr marL="1234714" indent="0">
              <a:buNone/>
              <a:defRPr sz="1300"/>
            </a:lvl4pPr>
            <a:lvl5pPr marL="1646286" indent="0">
              <a:buNone/>
              <a:defRPr sz="1300"/>
            </a:lvl5pPr>
            <a:lvl6pPr marL="2057857" indent="0">
              <a:buNone/>
              <a:defRPr sz="1300"/>
            </a:lvl6pPr>
            <a:lvl7pPr marL="2469429" indent="0">
              <a:buNone/>
              <a:defRPr sz="1300"/>
            </a:lvl7pPr>
            <a:lvl8pPr marL="2881000" indent="0">
              <a:buNone/>
              <a:defRPr sz="1300"/>
            </a:lvl8pPr>
            <a:lvl9pPr marL="329257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Insert additional logos here using Insert/picture/from file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F791F06-1CB4-1E43-8520-FC6DB4724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23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908" y="1517966"/>
            <a:ext cx="3816788" cy="42451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877" y="1517966"/>
            <a:ext cx="3818216" cy="424515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Insert additional logos here using Insert/picture/from file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7632F4C-0958-A243-983D-5A7B4919D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0116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2" y="274435"/>
            <a:ext cx="8229457" cy="11434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72" y="1535117"/>
            <a:ext cx="4039708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571" indent="0">
              <a:buNone/>
              <a:defRPr sz="1800" b="1"/>
            </a:lvl2pPr>
            <a:lvl3pPr marL="823143" indent="0">
              <a:buNone/>
              <a:defRPr sz="1600" b="1"/>
            </a:lvl3pPr>
            <a:lvl4pPr marL="1234714" indent="0">
              <a:buNone/>
              <a:defRPr sz="1400" b="1"/>
            </a:lvl4pPr>
            <a:lvl5pPr marL="1646286" indent="0">
              <a:buNone/>
              <a:defRPr sz="1400" b="1"/>
            </a:lvl5pPr>
            <a:lvl6pPr marL="2057857" indent="0">
              <a:buNone/>
              <a:defRPr sz="1400" b="1"/>
            </a:lvl6pPr>
            <a:lvl7pPr marL="2469429" indent="0">
              <a:buNone/>
              <a:defRPr sz="1400" b="1"/>
            </a:lvl7pPr>
            <a:lvl8pPr marL="2881000" indent="0">
              <a:buNone/>
              <a:defRPr sz="1400" b="1"/>
            </a:lvl8pPr>
            <a:lvl9pPr marL="329257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72" y="2175464"/>
            <a:ext cx="4039708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2" y="1535117"/>
            <a:ext cx="4041136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571" indent="0">
              <a:buNone/>
              <a:defRPr sz="1800" b="1"/>
            </a:lvl2pPr>
            <a:lvl3pPr marL="823143" indent="0">
              <a:buNone/>
              <a:defRPr sz="1600" b="1"/>
            </a:lvl3pPr>
            <a:lvl4pPr marL="1234714" indent="0">
              <a:buNone/>
              <a:defRPr sz="1400" b="1"/>
            </a:lvl4pPr>
            <a:lvl5pPr marL="1646286" indent="0">
              <a:buNone/>
              <a:defRPr sz="1400" b="1"/>
            </a:lvl5pPr>
            <a:lvl6pPr marL="2057857" indent="0">
              <a:buNone/>
              <a:defRPr sz="1400" b="1"/>
            </a:lvl6pPr>
            <a:lvl7pPr marL="2469429" indent="0">
              <a:buNone/>
              <a:defRPr sz="1400" b="1"/>
            </a:lvl7pPr>
            <a:lvl8pPr marL="2881000" indent="0">
              <a:buNone/>
              <a:defRPr sz="1400" b="1"/>
            </a:lvl8pPr>
            <a:lvl9pPr marL="329257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2" y="2175464"/>
            <a:ext cx="4041136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Insert additional logos here using Insert/picture/from file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EA47712-B1F5-834A-9CD4-7A7FF5FE3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2040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Insert additional logos here using Insert/picture/from file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C2F65EC-E0E4-8F47-8865-5FE628DD2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35128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Insert additional logos here using Insert/picture/from file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5875134-31FD-454F-83F6-D8F137741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4666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1" y="273006"/>
            <a:ext cx="3007989" cy="116205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91" y="273005"/>
            <a:ext cx="5111438" cy="585317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71" y="1435063"/>
            <a:ext cx="3007989" cy="4691112"/>
          </a:xfrm>
        </p:spPr>
        <p:txBody>
          <a:bodyPr/>
          <a:lstStyle>
            <a:lvl1pPr marL="0" indent="0">
              <a:buNone/>
              <a:defRPr sz="1300"/>
            </a:lvl1pPr>
            <a:lvl2pPr marL="411571" indent="0">
              <a:buNone/>
              <a:defRPr sz="1100"/>
            </a:lvl2pPr>
            <a:lvl3pPr marL="823143" indent="0">
              <a:buNone/>
              <a:defRPr sz="900"/>
            </a:lvl3pPr>
            <a:lvl4pPr marL="1234714" indent="0">
              <a:buNone/>
              <a:defRPr sz="800"/>
            </a:lvl4pPr>
            <a:lvl5pPr marL="1646286" indent="0">
              <a:buNone/>
              <a:defRPr sz="800"/>
            </a:lvl5pPr>
            <a:lvl6pPr marL="2057857" indent="0">
              <a:buNone/>
              <a:defRPr sz="800"/>
            </a:lvl6pPr>
            <a:lvl7pPr marL="2469429" indent="0">
              <a:buNone/>
              <a:defRPr sz="800"/>
            </a:lvl7pPr>
            <a:lvl8pPr marL="2881000" indent="0">
              <a:buNone/>
              <a:defRPr sz="800"/>
            </a:lvl8pPr>
            <a:lvl9pPr marL="329257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Insert additional logos here using Insert/picture/from file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1F6B3E9-8A76-1341-8075-4EAA3BBA4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427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535113"/>
            <a:ext cx="3780000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122" indent="0">
              <a:buNone/>
              <a:defRPr sz="2000" b="1"/>
            </a:lvl2pPr>
            <a:lvl3pPr marL="914242" indent="0">
              <a:buNone/>
              <a:defRPr sz="1800" b="1"/>
            </a:lvl3pPr>
            <a:lvl4pPr marL="1371361" indent="0">
              <a:buNone/>
              <a:defRPr sz="1600" b="1"/>
            </a:lvl4pPr>
            <a:lvl5pPr marL="1828483" indent="0">
              <a:buNone/>
              <a:defRPr sz="1600" b="1"/>
            </a:lvl5pPr>
            <a:lvl6pPr marL="2285604" indent="0">
              <a:buNone/>
              <a:defRPr sz="1600" b="1"/>
            </a:lvl6pPr>
            <a:lvl7pPr marL="2742724" indent="0">
              <a:buNone/>
              <a:defRPr sz="1600" b="1"/>
            </a:lvl7pPr>
            <a:lvl8pPr marL="319984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2160001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 anchorCtr="0"/>
          <a:lstStyle>
            <a:lvl1pPr marL="0" indent="0">
              <a:buNone/>
              <a:defRPr sz="2600" b="1"/>
            </a:lvl1pPr>
            <a:lvl2pPr marL="457122" indent="0">
              <a:buNone/>
              <a:defRPr sz="2000" b="1"/>
            </a:lvl2pPr>
            <a:lvl3pPr marL="914242" indent="0">
              <a:buNone/>
              <a:defRPr sz="1800" b="1"/>
            </a:lvl3pPr>
            <a:lvl4pPr marL="1371361" indent="0">
              <a:buNone/>
              <a:defRPr sz="1600" b="1"/>
            </a:lvl4pPr>
            <a:lvl5pPr marL="1828483" indent="0">
              <a:buNone/>
              <a:defRPr sz="1600" b="1"/>
            </a:lvl5pPr>
            <a:lvl6pPr marL="2285604" indent="0">
              <a:buNone/>
              <a:defRPr sz="1600" b="1"/>
            </a:lvl6pPr>
            <a:lvl7pPr marL="2742724" indent="0">
              <a:buNone/>
              <a:defRPr sz="1600" b="1"/>
            </a:lvl7pPr>
            <a:lvl8pPr marL="319984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8" y="2174877"/>
            <a:ext cx="40306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C904B6-5B14-E748-9258-23AA3913CF65}" type="datetime1">
              <a:rPr lang="en-AU" smtClean="0"/>
              <a:pPr/>
              <a:t>1/03/2013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3400-3D55-4C98-8673-F1D0A3CCBB7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719141" y="1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363612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32" y="4801172"/>
            <a:ext cx="5487257" cy="5660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32" y="613190"/>
            <a:ext cx="5487257" cy="4115085"/>
          </a:xfrm>
        </p:spPr>
        <p:txBody>
          <a:bodyPr/>
          <a:lstStyle>
            <a:lvl1pPr marL="0" indent="0">
              <a:buNone/>
              <a:defRPr sz="2900"/>
            </a:lvl1pPr>
            <a:lvl2pPr marL="411571" indent="0">
              <a:buNone/>
              <a:defRPr sz="2500"/>
            </a:lvl2pPr>
            <a:lvl3pPr marL="823143" indent="0">
              <a:buNone/>
              <a:defRPr sz="2200"/>
            </a:lvl3pPr>
            <a:lvl4pPr marL="1234714" indent="0">
              <a:buNone/>
              <a:defRPr sz="1800"/>
            </a:lvl4pPr>
            <a:lvl5pPr marL="1646286" indent="0">
              <a:buNone/>
              <a:defRPr sz="1800"/>
            </a:lvl5pPr>
            <a:lvl6pPr marL="2057857" indent="0">
              <a:buNone/>
              <a:defRPr sz="1800"/>
            </a:lvl6pPr>
            <a:lvl7pPr marL="2469429" indent="0">
              <a:buNone/>
              <a:defRPr sz="1800"/>
            </a:lvl7pPr>
            <a:lvl8pPr marL="2881000" indent="0">
              <a:buNone/>
              <a:defRPr sz="1800"/>
            </a:lvl8pPr>
            <a:lvl9pPr marL="3292572" indent="0">
              <a:buNone/>
              <a:defRPr sz="18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32" y="5367193"/>
            <a:ext cx="5487257" cy="804721"/>
          </a:xfrm>
        </p:spPr>
        <p:txBody>
          <a:bodyPr/>
          <a:lstStyle>
            <a:lvl1pPr marL="0" indent="0">
              <a:buNone/>
              <a:defRPr sz="1300"/>
            </a:lvl1pPr>
            <a:lvl2pPr marL="411571" indent="0">
              <a:buNone/>
              <a:defRPr sz="1100"/>
            </a:lvl2pPr>
            <a:lvl3pPr marL="823143" indent="0">
              <a:buNone/>
              <a:defRPr sz="900"/>
            </a:lvl3pPr>
            <a:lvl4pPr marL="1234714" indent="0">
              <a:buNone/>
              <a:defRPr sz="800"/>
            </a:lvl4pPr>
            <a:lvl5pPr marL="1646286" indent="0">
              <a:buNone/>
              <a:defRPr sz="800"/>
            </a:lvl5pPr>
            <a:lvl6pPr marL="2057857" indent="0">
              <a:buNone/>
              <a:defRPr sz="800"/>
            </a:lvl6pPr>
            <a:lvl7pPr marL="2469429" indent="0">
              <a:buNone/>
              <a:defRPr sz="800"/>
            </a:lvl7pPr>
            <a:lvl8pPr marL="2881000" indent="0">
              <a:buNone/>
              <a:defRPr sz="800"/>
            </a:lvl8pPr>
            <a:lvl9pPr marL="329257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Insert additional logos here using Insert/picture/from file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E7B0C95-2A5E-B840-BAAC-901CDEE61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88453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Insert additional logos here using Insert/picture/from file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4AFD6B5-DC20-8948-BB9A-812FE9905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37188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118" y="228695"/>
            <a:ext cx="1941975" cy="55344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907" y="228695"/>
            <a:ext cx="5693029" cy="55344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Insert additional logos here using Insert/picture/from file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lnSpc>
                <a:spcPct val="120000"/>
              </a:lnSpc>
              <a:buFont typeface="Helvetica CE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95E0F1A-9B54-9E4B-98FD-DD6ED4743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1168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581400"/>
            <a:ext cx="6629400" cy="11430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685800"/>
            <a:ext cx="4114800" cy="1752600"/>
          </a:xfrm>
        </p:spPr>
        <p:txBody>
          <a:bodyPr/>
          <a:lstStyle>
            <a:lvl1pPr marL="0" indent="0">
              <a:buFont typeface="Helvetica CE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219134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Slide</a:t>
            </a:r>
            <a:r>
              <a:rPr lang="en-US">
                <a:solidFill>
                  <a:srgbClr val="000000"/>
                </a:solidFill>
              </a:rPr>
              <a:t> </a:t>
            </a:r>
            <a:fld id="{B20CBA7C-529B-8445-AD9F-59DB297AABB4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6079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1" indent="0">
              <a:buNone/>
              <a:defRPr sz="1800"/>
            </a:lvl2pPr>
            <a:lvl3pPr marL="914083" indent="0">
              <a:buNone/>
              <a:defRPr sz="1600"/>
            </a:lvl3pPr>
            <a:lvl4pPr marL="1371123" indent="0">
              <a:buNone/>
              <a:defRPr sz="1400"/>
            </a:lvl4pPr>
            <a:lvl5pPr marL="1828165" indent="0">
              <a:buNone/>
              <a:defRPr sz="1400"/>
            </a:lvl5pPr>
            <a:lvl6pPr marL="2285208" indent="0">
              <a:buNone/>
              <a:defRPr sz="1400"/>
            </a:lvl6pPr>
            <a:lvl7pPr marL="2742249" indent="0">
              <a:buNone/>
              <a:defRPr sz="1400"/>
            </a:lvl7pPr>
            <a:lvl8pPr marL="3199290" indent="0">
              <a:buNone/>
              <a:defRPr sz="1400"/>
            </a:lvl8pPr>
            <a:lvl9pPr marL="3656331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Slide</a:t>
            </a:r>
            <a:r>
              <a:rPr lang="en-US">
                <a:solidFill>
                  <a:srgbClr val="000000"/>
                </a:solidFill>
              </a:rPr>
              <a:t> </a:t>
            </a:r>
            <a:fld id="{14A4C6D1-6B7D-DF4B-9B7B-39437A59FC57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025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88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Slide</a:t>
            </a:r>
            <a:r>
              <a:rPr lang="en-US">
                <a:solidFill>
                  <a:srgbClr val="000000"/>
                </a:solidFill>
              </a:rPr>
              <a:t> </a:t>
            </a:r>
            <a:fld id="{49ABB145-1FB9-1147-BD1A-87C3068602B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6474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1" indent="0">
              <a:buNone/>
              <a:defRPr sz="2000" b="1"/>
            </a:lvl2pPr>
            <a:lvl3pPr marL="914083" indent="0">
              <a:buNone/>
              <a:defRPr sz="1800" b="1"/>
            </a:lvl3pPr>
            <a:lvl4pPr marL="1371123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08" indent="0">
              <a:buNone/>
              <a:defRPr sz="1600" b="1"/>
            </a:lvl6pPr>
            <a:lvl7pPr marL="2742249" indent="0">
              <a:buNone/>
              <a:defRPr sz="1600" b="1"/>
            </a:lvl7pPr>
            <a:lvl8pPr marL="3199290" indent="0">
              <a:buNone/>
              <a:defRPr sz="1600" b="1"/>
            </a:lvl8pPr>
            <a:lvl9pPr marL="3656331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1" indent="0">
              <a:buNone/>
              <a:defRPr sz="2000" b="1"/>
            </a:lvl2pPr>
            <a:lvl3pPr marL="914083" indent="0">
              <a:buNone/>
              <a:defRPr sz="1800" b="1"/>
            </a:lvl3pPr>
            <a:lvl4pPr marL="1371123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208" indent="0">
              <a:buNone/>
              <a:defRPr sz="1600" b="1"/>
            </a:lvl6pPr>
            <a:lvl7pPr marL="2742249" indent="0">
              <a:buNone/>
              <a:defRPr sz="1600" b="1"/>
            </a:lvl7pPr>
            <a:lvl8pPr marL="3199290" indent="0">
              <a:buNone/>
              <a:defRPr sz="1600" b="1"/>
            </a:lvl8pPr>
            <a:lvl9pPr marL="3656331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Slide</a:t>
            </a:r>
            <a:r>
              <a:rPr lang="en-US">
                <a:solidFill>
                  <a:srgbClr val="000000"/>
                </a:solidFill>
              </a:rPr>
              <a:t> </a:t>
            </a:r>
            <a:fld id="{DEEBE623-4D98-664F-8460-47672B07297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31794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Slide</a:t>
            </a:r>
            <a:r>
              <a:rPr lang="en-US">
                <a:solidFill>
                  <a:srgbClr val="000000"/>
                </a:solidFill>
              </a:rPr>
              <a:t> </a:t>
            </a:r>
            <a:fld id="{7CDB4BF7-93B2-634F-9785-2020C7A76795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039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Slide</a:t>
            </a:r>
            <a:r>
              <a:rPr lang="en-US">
                <a:solidFill>
                  <a:srgbClr val="000000"/>
                </a:solidFill>
              </a:rPr>
              <a:t> </a:t>
            </a:r>
            <a:fld id="{64D113B1-E096-624B-863C-293B40F92939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225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141" y="1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F1EFA5-E2A2-CE4F-A970-C94FC7858534}" type="datetime1">
              <a:rPr lang="en-AU" smtClean="0"/>
              <a:pPr/>
              <a:t>1/03/2013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4B0D-69E4-4D7A-AC5D-1C592BA0771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42037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1" indent="0">
              <a:buNone/>
              <a:defRPr sz="1200"/>
            </a:lvl2pPr>
            <a:lvl3pPr marL="914083" indent="0">
              <a:buNone/>
              <a:defRPr sz="1000"/>
            </a:lvl3pPr>
            <a:lvl4pPr marL="1371123" indent="0">
              <a:buNone/>
              <a:defRPr sz="900"/>
            </a:lvl4pPr>
            <a:lvl5pPr marL="1828165" indent="0">
              <a:buNone/>
              <a:defRPr sz="900"/>
            </a:lvl5pPr>
            <a:lvl6pPr marL="2285208" indent="0">
              <a:buNone/>
              <a:defRPr sz="900"/>
            </a:lvl6pPr>
            <a:lvl7pPr marL="2742249" indent="0">
              <a:buNone/>
              <a:defRPr sz="900"/>
            </a:lvl7pPr>
            <a:lvl8pPr marL="3199290" indent="0">
              <a:buNone/>
              <a:defRPr sz="900"/>
            </a:lvl8pPr>
            <a:lvl9pPr marL="3656331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Slide</a:t>
            </a:r>
            <a:r>
              <a:rPr lang="en-US">
                <a:solidFill>
                  <a:srgbClr val="000000"/>
                </a:solidFill>
              </a:rPr>
              <a:t> </a:t>
            </a:r>
            <a:fld id="{48D48AB8-7B32-FE4C-87C2-D9CED0D17BF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8188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41" indent="0">
              <a:buNone/>
              <a:defRPr sz="2800"/>
            </a:lvl2pPr>
            <a:lvl3pPr marL="914083" indent="0">
              <a:buNone/>
              <a:defRPr sz="2400"/>
            </a:lvl3pPr>
            <a:lvl4pPr marL="1371123" indent="0">
              <a:buNone/>
              <a:defRPr sz="2000"/>
            </a:lvl4pPr>
            <a:lvl5pPr marL="1828165" indent="0">
              <a:buNone/>
              <a:defRPr sz="2000"/>
            </a:lvl5pPr>
            <a:lvl6pPr marL="2285208" indent="0">
              <a:buNone/>
              <a:defRPr sz="2000"/>
            </a:lvl6pPr>
            <a:lvl7pPr marL="2742249" indent="0">
              <a:buNone/>
              <a:defRPr sz="2000"/>
            </a:lvl7pPr>
            <a:lvl8pPr marL="3199290" indent="0">
              <a:buNone/>
              <a:defRPr sz="2000"/>
            </a:lvl8pPr>
            <a:lvl9pPr marL="365633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1" indent="0">
              <a:buNone/>
              <a:defRPr sz="1200"/>
            </a:lvl2pPr>
            <a:lvl3pPr marL="914083" indent="0">
              <a:buNone/>
              <a:defRPr sz="1000"/>
            </a:lvl3pPr>
            <a:lvl4pPr marL="1371123" indent="0">
              <a:buNone/>
              <a:defRPr sz="900"/>
            </a:lvl4pPr>
            <a:lvl5pPr marL="1828165" indent="0">
              <a:buNone/>
              <a:defRPr sz="900"/>
            </a:lvl5pPr>
            <a:lvl6pPr marL="2285208" indent="0">
              <a:buNone/>
              <a:defRPr sz="900"/>
            </a:lvl6pPr>
            <a:lvl7pPr marL="2742249" indent="0">
              <a:buNone/>
              <a:defRPr sz="900"/>
            </a:lvl7pPr>
            <a:lvl8pPr marL="3199290" indent="0">
              <a:buNone/>
              <a:defRPr sz="900"/>
            </a:lvl8pPr>
            <a:lvl9pPr marL="3656331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Slide</a:t>
            </a:r>
            <a:r>
              <a:rPr lang="en-US">
                <a:solidFill>
                  <a:srgbClr val="000000"/>
                </a:solidFill>
              </a:rPr>
              <a:t> </a:t>
            </a:r>
            <a:fld id="{97880021-8B4F-E84B-BFA9-49233FDA3DD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17405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Slide</a:t>
            </a:r>
            <a:r>
              <a:rPr lang="en-US">
                <a:solidFill>
                  <a:srgbClr val="000000"/>
                </a:solidFill>
              </a:rPr>
              <a:t> </a:t>
            </a:r>
            <a:fld id="{87C4BE2B-3D3F-DA47-AE4B-91561D91501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6218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14500" cy="56388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4991100" cy="56388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Slide</a:t>
            </a:r>
            <a:r>
              <a:rPr lang="en-US">
                <a:solidFill>
                  <a:srgbClr val="000000"/>
                </a:solidFill>
              </a:rPr>
              <a:t> </a:t>
            </a:r>
            <a:fld id="{EFD1D8B8-8A6B-7F4B-976A-4E2E3F7EB4A6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81554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516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6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rgbClr val="182B52"/>
                </a:solidFill>
              </a:defRPr>
            </a:lvl1pPr>
            <a:lvl2pPr marL="457122" indent="0">
              <a:buNone/>
              <a:defRPr sz="2800"/>
            </a:lvl2pPr>
            <a:lvl3pPr marL="914242" indent="0">
              <a:buNone/>
              <a:defRPr sz="2400"/>
            </a:lvl3pPr>
            <a:lvl4pPr marL="1371361" indent="0">
              <a:buNone/>
              <a:defRPr sz="2000"/>
            </a:lvl4pPr>
            <a:lvl5pPr marL="1828483" indent="0">
              <a:buNone/>
              <a:defRPr sz="2000"/>
            </a:lvl5pPr>
            <a:lvl6pPr marL="2285604" indent="0">
              <a:buNone/>
              <a:defRPr sz="2000"/>
            </a:lvl6pPr>
            <a:lvl7pPr marL="2742724" indent="0">
              <a:buNone/>
              <a:defRPr sz="2000"/>
            </a:lvl7pPr>
            <a:lvl8pPr marL="319984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rgbClr val="182B52"/>
                </a:solidFill>
              </a:defRPr>
            </a:lvl1pPr>
            <a:lvl2pPr marL="457122" indent="0">
              <a:buNone/>
              <a:defRPr sz="1200"/>
            </a:lvl2pPr>
            <a:lvl3pPr marL="914242" indent="0">
              <a:buNone/>
              <a:defRPr sz="1000"/>
            </a:lvl3pPr>
            <a:lvl4pPr marL="1371361" indent="0">
              <a:buNone/>
              <a:defRPr sz="900"/>
            </a:lvl4pPr>
            <a:lvl5pPr marL="1828483" indent="0">
              <a:buNone/>
              <a:defRPr sz="900"/>
            </a:lvl5pPr>
            <a:lvl6pPr marL="2285604" indent="0">
              <a:buNone/>
              <a:defRPr sz="900"/>
            </a:lvl6pPr>
            <a:lvl7pPr marL="2742724" indent="0">
              <a:buNone/>
              <a:defRPr sz="900"/>
            </a:lvl7pPr>
            <a:lvl8pPr marL="319984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</a:lstStyle>
          <a:p>
            <a:fld id="{C9F0E985-7557-794B-A5C8-4950C1091B39}" type="datetime1">
              <a:rPr lang="en-AU" smtClean="0"/>
              <a:pPr/>
              <a:t>1/03/2013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6126-567D-4CD7-91ED-A4E7D28FA743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15523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158CA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242">
              <a:spcBef>
                <a:spcPct val="50000"/>
              </a:spcBef>
            </a:pPr>
            <a:endParaRPr lang="nl-B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8500" y="2159000"/>
            <a:ext cx="5399088" cy="3240000"/>
          </a:xfrm>
        </p:spPr>
        <p:txBody>
          <a:bodyPr anchor="t" anchorCtr="0"/>
          <a:lstStyle>
            <a:lvl1pPr>
              <a:defRPr sz="4000" baseline="0"/>
            </a:lvl1pPr>
          </a:lstStyle>
          <a:p>
            <a:r>
              <a:rPr lang="nl-NL" dirty="0" smtClean="0"/>
              <a:t>Klik en typ de titel</a:t>
            </a:r>
            <a:endParaRPr lang="nl-NL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lIns="91424" tIns="45713" rIns="91424" bIns="45713" anchor="ctr"/>
          <a:lstStyle/>
          <a:p>
            <a:pPr algn="ctr" defTabSz="914242" eaLnBrk="0" hangingPunct="0"/>
            <a:endParaRPr lang="nl-BE" sz="2400">
              <a:solidFill>
                <a:srgbClr val="000E2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083" name="Picture 11" descr="SEDES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266" y="114300"/>
            <a:ext cx="363537" cy="6111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539751"/>
            <a:ext cx="9177338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3" rIns="91424" bIns="45713"/>
          <a:lstStyle/>
          <a:p>
            <a:pPr defTabSz="914242">
              <a:spcBef>
                <a:spcPct val="50000"/>
              </a:spcBef>
            </a:pPr>
            <a:endParaRPr lang="nl-B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081" name="Picture 9" descr="KULLOGO_RGB 1CM_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838200"/>
            <a:ext cx="2479675" cy="82867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Grp="1" noChangeArrowheads="1"/>
          </p:cNvSpPr>
          <p:nvPr>
            <p:ph type="dt" sz="quarter" idx="2"/>
          </p:nvPr>
        </p:nvSpPr>
        <p:spPr>
          <a:xfrm>
            <a:off x="3238500" y="6372000"/>
            <a:ext cx="1260000" cy="360000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C2984B-6C6A-4146-9EB7-A52B777D918B}" type="datetime1">
              <a:rPr lang="en-AU" smtClean="0">
                <a:solidFill>
                  <a:srgbClr val="FFFFFF"/>
                </a:solidFill>
              </a:rPr>
              <a:pPr/>
              <a:t>1/03/2013</a:t>
            </a:fld>
            <a:endParaRPr lang="nl-NL">
              <a:solidFill>
                <a:srgbClr val="FFFFFF"/>
              </a:solidFill>
            </a:endParaRPr>
          </a:p>
        </p:txBody>
      </p:sp>
      <p:pic>
        <p:nvPicPr>
          <p:cNvPr id="11" name="Afbeelding 10" descr="HR_CORPORATE-versie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40000" y="2160004"/>
            <a:ext cx="1596622" cy="3418789"/>
          </a:xfrm>
          <a:prstGeom prst="rect">
            <a:avLst/>
          </a:prstGeom>
        </p:spPr>
      </p:pic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0003" y="6372000"/>
            <a:ext cx="10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C4FACEF4-391F-4B62-9848-645FF7ECE283}" type="slidenum">
              <a:rPr lang="nl-NL" smtClean="0">
                <a:solidFill>
                  <a:srgbClr val="FFFFFF"/>
                </a:solidFill>
              </a:rPr>
              <a:pPr/>
              <a:t>‹#›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680003" y="6372000"/>
            <a:ext cx="277200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7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464678" y="6174773"/>
            <a:ext cx="2269209" cy="23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9" tIns="41150" rIns="82299" bIns="411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242" eaLnBrk="0" hangingPunct="0">
              <a:spcBef>
                <a:spcPct val="50000"/>
              </a:spcBef>
              <a:defRPr/>
            </a:pPr>
            <a:r>
              <a:rPr lang="en-US" sz="1000" b="1" smtClean="0">
                <a:solidFill>
                  <a:srgbClr val="FFFFFF"/>
                </a:solidFill>
                <a:latin typeface="Arial" charset="0"/>
              </a:rPr>
              <a:t>Innovation through participation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0405" y="1989649"/>
            <a:ext cx="6859071" cy="11663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0405" y="3430429"/>
            <a:ext cx="6859071" cy="1715215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907" y="6243381"/>
            <a:ext cx="1920540" cy="480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4359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55176" y="6243381"/>
            <a:ext cx="2812219" cy="4802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defTabSz="914242" eaLnBrk="0" hangingPunct="0">
              <a:defRPr/>
            </a:pPr>
            <a:endParaRPr lang="sv-SE">
              <a:solidFill>
                <a:srgbClr val="004359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16118" y="6243381"/>
            <a:ext cx="2006278" cy="4802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AAF2-5E00-CC46-A3A2-4221278AAE78}" type="slidenum">
              <a:rPr lang="en-US">
                <a:solidFill>
                  <a:srgbClr val="00435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3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172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6" descr="PP_CORP_BACKGR_2.jpg"/>
          <p:cNvPicPr>
            <a:picLocks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5" y="0"/>
            <a:ext cx="9144000" cy="6840000"/>
          </a:xfrm>
          <a:prstGeom prst="rect">
            <a:avLst/>
          </a:prstGeom>
        </p:spPr>
      </p:pic>
      <p:pic>
        <p:nvPicPr>
          <p:cNvPr id="1038" name="Picture 14" descr="KULLOGO_RGB 1CM_PS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78875" y="1"/>
            <a:ext cx="361950" cy="10795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pPr defTabSz="914242"/>
            <a:fld id="{54A501B1-FA56-D64A-9091-EB0A5537B6EF}" type="datetime1">
              <a:rPr lang="en-AU" smtClean="0">
                <a:latin typeface="Arial" charset="0"/>
                <a:ea typeface="+mn-ea"/>
                <a:cs typeface="+mn-cs"/>
              </a:rPr>
              <a:pPr defTabSz="914242"/>
              <a:t>1/03/2013</a:t>
            </a:fld>
            <a:endParaRPr lang="nl-NL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80000" y="6372000"/>
            <a:ext cx="36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pPr defTabSz="914242"/>
            <a:endParaRPr lang="nl-NL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000" y="6372000"/>
            <a:ext cx="180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182B52"/>
                </a:solidFill>
              </a:defRPr>
            </a:lvl1pPr>
          </a:lstStyle>
          <a:p>
            <a:pPr defTabSz="914242"/>
            <a:endParaRPr lang="nl-NL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41" y="1440000"/>
            <a:ext cx="7920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41" y="1"/>
            <a:ext cx="7920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1988" rIns="0" bIns="719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</p:spTree>
    <p:extLst>
      <p:ext uri="{BB962C8B-B14F-4D97-AF65-F5344CB8AC3E}">
        <p14:creationId xmlns="" xmlns:p14="http://schemas.microsoft.com/office/powerpoint/2010/main" val="183296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122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242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36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4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840" indent="-34284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82B52"/>
          </a:solidFill>
          <a:latin typeface="+mn-lt"/>
          <a:ea typeface="+mn-ea"/>
          <a:cs typeface="+mn-cs"/>
        </a:defRPr>
      </a:lvl1pPr>
      <a:lvl2pPr marL="742821" indent="-28569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82B52"/>
          </a:solidFill>
          <a:latin typeface="+mn-lt"/>
        </a:defRPr>
      </a:lvl2pPr>
      <a:lvl3pPr marL="1142802" indent="-22856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3pPr>
      <a:lvl4pPr marL="1599923" indent="-22856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82B52"/>
          </a:solidFill>
          <a:latin typeface="+mn-lt"/>
        </a:defRPr>
      </a:lvl4pPr>
      <a:lvl5pPr marL="2057043" indent="-22856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5pPr>
      <a:lvl6pPr marL="2514165" indent="-22856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284" indent="-22856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8404" indent="-22856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5525" indent="-22856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2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2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1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3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4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4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5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"/>
            <a:ext cx="9144000" cy="68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907" y="228695"/>
            <a:ext cx="5635870" cy="86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07" y="1517966"/>
            <a:ext cx="7772186" cy="424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3052" y="5957513"/>
            <a:ext cx="4797064" cy="4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defTabSz="914242" eaLnBrk="0" hangingPunct="0">
              <a:defRPr/>
            </a:pPr>
            <a:r>
              <a:rPr lang="en-US" smtClean="0">
                <a:solidFill>
                  <a:srgbClr val="004359"/>
                </a:solidFill>
              </a:rPr>
              <a:t>Insert additional logos here using Insert/picture/from file</a:t>
            </a:r>
            <a:endParaRPr lang="en-US">
              <a:solidFill>
                <a:srgbClr val="004359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71" y="6249099"/>
            <a:ext cx="1904822" cy="4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242" eaLnBrk="0" hangingPunct="0">
              <a:defRPr/>
            </a:pPr>
            <a:fld id="{A464774C-B1BB-A249-B01A-F5E700BF5461}" type="slidenum">
              <a:rPr lang="en-US" smtClean="0">
                <a:solidFill>
                  <a:srgbClr val="004359"/>
                </a:solidFill>
                <a:latin typeface="Times" charset="0"/>
              </a:rPr>
              <a:pPr defTabSz="914242" eaLnBrk="0" hangingPunct="0">
                <a:defRPr/>
              </a:pPr>
              <a:t>‹#›</a:t>
            </a:fld>
            <a:endParaRPr lang="en-US">
              <a:solidFill>
                <a:srgbClr val="004359"/>
              </a:solidFill>
              <a:latin typeface="Times" charset="0"/>
            </a:endParaRPr>
          </a:p>
        </p:txBody>
      </p:sp>
      <p:sp>
        <p:nvSpPr>
          <p:cNvPr id="1031" name="Text Box 17"/>
          <p:cNvSpPr txBox="1">
            <a:spLocks noChangeArrowheads="1"/>
          </p:cNvSpPr>
          <p:nvPr userDrawn="1"/>
        </p:nvSpPr>
        <p:spPr bwMode="auto">
          <a:xfrm>
            <a:off x="6464678" y="6174773"/>
            <a:ext cx="2269209" cy="23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9" tIns="41150" rIns="82299" bIns="411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242" eaLnBrk="0" hangingPunct="0">
              <a:spcBef>
                <a:spcPct val="50000"/>
              </a:spcBef>
              <a:defRPr/>
            </a:pPr>
            <a:r>
              <a:rPr lang="en-US" sz="1000" b="1" smtClean="0">
                <a:solidFill>
                  <a:srgbClr val="FFFFFF"/>
                </a:solidFill>
                <a:latin typeface="Arial" charset="0"/>
              </a:rPr>
              <a:t>Innovation through participation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79107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defTabSz="914444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914444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14444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14444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14444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11499" algn="l" defTabSz="914444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6pPr>
      <a:lvl7pPr marL="823000" algn="l" defTabSz="914444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7pPr>
      <a:lvl8pPr marL="1234498" algn="l" defTabSz="914444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8pPr>
      <a:lvl9pPr marL="1645999" algn="l" defTabSz="914444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9pPr>
    </p:titleStyle>
    <p:bodyStyle>
      <a:lvl1pPr marL="261474" indent="-261474" algn="l" defTabSz="914444" rtl="0" eaLnBrk="0" fontAlgn="base" hangingPunct="0">
        <a:spcBef>
          <a:spcPct val="20000"/>
        </a:spcBef>
        <a:spcAft>
          <a:spcPct val="0"/>
        </a:spcAft>
        <a:buClr>
          <a:srgbClr val="B4D100"/>
        </a:buClr>
        <a:buSzPct val="80000"/>
        <a:buBlip>
          <a:blip r:embed="rId14"/>
        </a:buBlip>
        <a:defRPr sz="1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33" indent="-252901" algn="l" defTabSz="914444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1800">
          <a:solidFill>
            <a:schemeClr val="tx1"/>
          </a:solidFill>
          <a:latin typeface="+mn-lt"/>
          <a:ea typeface="ＭＳ Ｐゴシック" charset="0"/>
        </a:defRPr>
      </a:lvl2pPr>
      <a:lvl3pPr marL="1118766" indent="-261474" algn="l" defTabSz="914444" rtl="0" eaLnBrk="0" fontAlgn="base" hangingPunct="0">
        <a:spcBef>
          <a:spcPct val="20000"/>
        </a:spcBef>
        <a:spcAft>
          <a:spcPct val="0"/>
        </a:spcAft>
        <a:buClr>
          <a:srgbClr val="B4D100"/>
        </a:buClr>
        <a:buSzPct val="125000"/>
        <a:buChar char="–"/>
        <a:defRPr sz="1800" i="1">
          <a:solidFill>
            <a:schemeClr val="tx1"/>
          </a:solidFill>
          <a:latin typeface="+mn-lt"/>
          <a:ea typeface="ＭＳ Ｐゴシック" charset="0"/>
        </a:defRPr>
      </a:lvl3pPr>
      <a:lvl4pPr marL="1540268" indent="-250043" algn="l" defTabSz="91444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Helvetica CE" charset="0"/>
        <a:buChar char="–"/>
        <a:defRPr sz="1800" i="1">
          <a:solidFill>
            <a:schemeClr val="tx1"/>
          </a:solidFill>
          <a:latin typeface="+mn-lt"/>
          <a:ea typeface="ＭＳ Ｐゴシック" charset="0"/>
        </a:defRPr>
      </a:lvl4pPr>
      <a:lvl5pPr marL="1973201" indent="-261474" algn="l" defTabSz="91444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charset="0"/>
        <a:buChar char="–"/>
        <a:defRPr sz="1800" i="1">
          <a:solidFill>
            <a:schemeClr val="tx1"/>
          </a:solidFill>
          <a:latin typeface="+mn-lt"/>
          <a:ea typeface="ＭＳ Ｐゴシック" charset="0"/>
        </a:defRPr>
      </a:lvl5pPr>
      <a:lvl6pPr marL="2384700" indent="-261474" algn="l" defTabSz="914444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charset="0"/>
        <a:buChar char="–"/>
        <a:defRPr sz="1800" i="1">
          <a:solidFill>
            <a:schemeClr val="tx1"/>
          </a:solidFill>
          <a:latin typeface="+mn-lt"/>
        </a:defRPr>
      </a:lvl6pPr>
      <a:lvl7pPr marL="2796200" indent="-261474" algn="l" defTabSz="914444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charset="0"/>
        <a:buChar char="–"/>
        <a:defRPr sz="1800" i="1">
          <a:solidFill>
            <a:schemeClr val="tx1"/>
          </a:solidFill>
          <a:latin typeface="+mn-lt"/>
        </a:defRPr>
      </a:lvl7pPr>
      <a:lvl8pPr marL="3207701" indent="-261474" algn="l" defTabSz="914444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charset="0"/>
        <a:buChar char="–"/>
        <a:defRPr sz="1800" i="1">
          <a:solidFill>
            <a:schemeClr val="tx1"/>
          </a:solidFill>
          <a:latin typeface="+mn-lt"/>
        </a:defRPr>
      </a:lvl8pPr>
      <a:lvl9pPr marL="3619201" indent="-261474" algn="l" defTabSz="914444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charset="0"/>
        <a:buChar char="–"/>
        <a:defRPr sz="1800" i="1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823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99" algn="l" defTabSz="823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000" algn="l" defTabSz="823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98" algn="l" defTabSz="823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99" algn="l" defTabSz="823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500" algn="l" defTabSz="823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9000" algn="l" defTabSz="823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500" algn="l" defTabSz="823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2002" algn="l" defTabSz="823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"/>
            <a:ext cx="9144000" cy="685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907" y="228695"/>
            <a:ext cx="5635870" cy="86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07" y="1517966"/>
            <a:ext cx="7772186" cy="424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3049" y="5957513"/>
            <a:ext cx="4797064" cy="4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defTabSz="914400" eaLnBrk="0" hangingPunct="0">
              <a:defRPr/>
            </a:pPr>
            <a:r>
              <a:rPr lang="en-US">
                <a:solidFill>
                  <a:srgbClr val="004359"/>
                </a:solidFill>
              </a:rPr>
              <a:t>Insert additional logos here using Insert/picture/from file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71" y="6249099"/>
            <a:ext cx="1904822" cy="4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eaLnBrk="0" hangingPunct="0">
              <a:defRPr/>
            </a:pPr>
            <a:fld id="{A464774C-B1BB-A249-B01A-F5E700BF5461}" type="slidenum">
              <a:rPr lang="en-US">
                <a:solidFill>
                  <a:srgbClr val="004359"/>
                </a:solidFill>
                <a:latin typeface="Times" charset="0"/>
              </a:rPr>
              <a:pPr defTabSz="914400" eaLnBrk="0" hangingPunct="0">
                <a:defRPr/>
              </a:pPr>
              <a:t>‹#›</a:t>
            </a:fld>
            <a:endParaRPr lang="en-US">
              <a:solidFill>
                <a:srgbClr val="004359"/>
              </a:solidFill>
              <a:latin typeface="Times" charset="0"/>
            </a:endParaRPr>
          </a:p>
        </p:txBody>
      </p:sp>
      <p:sp>
        <p:nvSpPr>
          <p:cNvPr id="1031" name="Text Box 17"/>
          <p:cNvSpPr txBox="1">
            <a:spLocks noChangeArrowheads="1"/>
          </p:cNvSpPr>
          <p:nvPr userDrawn="1"/>
        </p:nvSpPr>
        <p:spPr bwMode="auto">
          <a:xfrm>
            <a:off x="6464675" y="6174773"/>
            <a:ext cx="2269209" cy="23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defRPr/>
            </a:pPr>
            <a:r>
              <a:rPr lang="en-US" sz="1000" b="1" smtClean="0">
                <a:solidFill>
                  <a:srgbClr val="FFFFFF"/>
                </a:solidFill>
                <a:latin typeface="Arial" charset="0"/>
              </a:rPr>
              <a:t>Innovation through participation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2389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defTabSz="91460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91460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1460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1460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1460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11571" algn="l" defTabSz="914603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6pPr>
      <a:lvl7pPr marL="823143" algn="l" defTabSz="914603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7pPr>
      <a:lvl8pPr marL="1234714" algn="l" defTabSz="914603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8pPr>
      <a:lvl9pPr marL="1646286" algn="l" defTabSz="914603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9pPr>
    </p:titleStyle>
    <p:bodyStyle>
      <a:lvl1pPr marL="261520" indent="-261520" algn="l" defTabSz="914603" rtl="0" eaLnBrk="0" fontAlgn="base" hangingPunct="0">
        <a:spcBef>
          <a:spcPct val="20000"/>
        </a:spcBef>
        <a:spcAft>
          <a:spcPct val="0"/>
        </a:spcAft>
        <a:buClr>
          <a:srgbClr val="B4D100"/>
        </a:buClr>
        <a:buSzPct val="80000"/>
        <a:buBlip>
          <a:blip r:embed="rId14"/>
        </a:buBlip>
        <a:defRPr sz="1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952" indent="-252945" algn="l" defTabSz="914603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1800">
          <a:solidFill>
            <a:schemeClr val="tx1"/>
          </a:solidFill>
          <a:latin typeface="+mn-lt"/>
          <a:ea typeface="ＭＳ Ｐゴシック" charset="0"/>
        </a:defRPr>
      </a:lvl2pPr>
      <a:lvl3pPr marL="1118960" indent="-261520" algn="l" defTabSz="914603" rtl="0" eaLnBrk="0" fontAlgn="base" hangingPunct="0">
        <a:spcBef>
          <a:spcPct val="20000"/>
        </a:spcBef>
        <a:spcAft>
          <a:spcPct val="0"/>
        </a:spcAft>
        <a:buClr>
          <a:srgbClr val="B4D100"/>
        </a:buClr>
        <a:buSzPct val="125000"/>
        <a:buChar char="–"/>
        <a:defRPr sz="1800" i="1">
          <a:solidFill>
            <a:schemeClr val="tx1"/>
          </a:solidFill>
          <a:latin typeface="+mn-lt"/>
          <a:ea typeface="ＭＳ Ｐゴシック" charset="0"/>
        </a:defRPr>
      </a:lvl3pPr>
      <a:lvl4pPr marL="1540535" indent="-250087" algn="l" defTabSz="91460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Helvetica CE" charset="0"/>
        <a:buChar char="–"/>
        <a:defRPr sz="1800" i="1">
          <a:solidFill>
            <a:schemeClr val="tx1"/>
          </a:solidFill>
          <a:latin typeface="+mn-lt"/>
          <a:ea typeface="ＭＳ Ｐゴシック" charset="0"/>
        </a:defRPr>
      </a:lvl4pPr>
      <a:lvl5pPr marL="1973543" indent="-261520" algn="l" defTabSz="91460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charset="0"/>
        <a:buChar char="–"/>
        <a:defRPr sz="1800" i="1">
          <a:solidFill>
            <a:schemeClr val="tx1"/>
          </a:solidFill>
          <a:latin typeface="+mn-lt"/>
          <a:ea typeface="ＭＳ Ｐゴシック" charset="0"/>
        </a:defRPr>
      </a:lvl5pPr>
      <a:lvl6pPr marL="2385114" indent="-261520" algn="l" defTabSz="914603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charset="0"/>
        <a:buChar char="–"/>
        <a:defRPr sz="1800" i="1">
          <a:solidFill>
            <a:schemeClr val="tx1"/>
          </a:solidFill>
          <a:latin typeface="+mn-lt"/>
        </a:defRPr>
      </a:lvl6pPr>
      <a:lvl7pPr marL="2796686" indent="-261520" algn="l" defTabSz="914603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charset="0"/>
        <a:buChar char="–"/>
        <a:defRPr sz="1800" i="1">
          <a:solidFill>
            <a:schemeClr val="tx1"/>
          </a:solidFill>
          <a:latin typeface="+mn-lt"/>
        </a:defRPr>
      </a:lvl7pPr>
      <a:lvl8pPr marL="3208257" indent="-261520" algn="l" defTabSz="914603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charset="0"/>
        <a:buChar char="–"/>
        <a:defRPr sz="1800" i="1">
          <a:solidFill>
            <a:schemeClr val="tx1"/>
          </a:solidFill>
          <a:latin typeface="+mn-lt"/>
        </a:defRPr>
      </a:lvl8pPr>
      <a:lvl9pPr marL="3619828" indent="-261520" algn="l" defTabSz="914603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charset="0"/>
        <a:buChar char="–"/>
        <a:defRPr sz="1800" i="1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823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71" algn="l" defTabSz="823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143" algn="l" defTabSz="823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714" algn="l" defTabSz="823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6286" algn="l" defTabSz="823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857" algn="l" defTabSz="823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9429" algn="l" defTabSz="823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1000" algn="l" defTabSz="823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2572" algn="l" defTabSz="823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C1281A3-DB2D-9442-B3BE-90B729B0F4A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3/1/2013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D81049E-6D58-124D-8799-3C429169803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17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56356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17650"/>
            <a:ext cx="77724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2625" y="5957888"/>
            <a:ext cx="4797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FontTx/>
              <a:buNone/>
              <a:defRPr sz="1400">
                <a:solidFill>
                  <a:srgbClr val="00435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/>
              <a:t>Insert additional logos here using Insert/picture/from file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400">
                <a:solidFill>
                  <a:srgbClr val="004359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F3169236-C1BC-F147-8114-62D7271EBD15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  <p:sp>
        <p:nvSpPr>
          <p:cNvPr id="1031" name="Text Box 17"/>
          <p:cNvSpPr txBox="1">
            <a:spLocks noChangeArrowheads="1"/>
          </p:cNvSpPr>
          <p:nvPr userDrawn="1"/>
        </p:nvSpPr>
        <p:spPr bwMode="auto">
          <a:xfrm>
            <a:off x="6464300" y="6175375"/>
            <a:ext cx="2270125" cy="236538"/>
          </a:xfrm>
          <a:prstGeom prst="rect">
            <a:avLst/>
          </a:prstGeom>
          <a:noFill/>
          <a:ln>
            <a:noFill/>
          </a:ln>
          <a:extLst/>
        </p:spPr>
        <p:txBody>
          <a:bodyPr lIns="82314" tIns="41157" rIns="82314" bIns="41157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defRPr/>
            </a:pPr>
            <a:r>
              <a:rPr lang="en-US" sz="1000" b="1" smtClean="0">
                <a:solidFill>
                  <a:srgbClr val="FFFFFF"/>
                </a:solidFill>
                <a:latin typeface="Arial" charset="0"/>
              </a:rPr>
              <a:t>Innovation through participation</a:t>
            </a:r>
          </a:p>
        </p:txBody>
      </p:sp>
    </p:spTree>
    <p:extLst>
      <p:ext uri="{BB962C8B-B14F-4D97-AF65-F5344CB8AC3E}">
        <p14:creationId xmlns="" xmlns:p14="http://schemas.microsoft.com/office/powerpoint/2010/main" val="428345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11571" algn="l" defTabSz="914603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6pPr>
      <a:lvl7pPr marL="823143" algn="l" defTabSz="914603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7pPr>
      <a:lvl8pPr marL="1234714" algn="l" defTabSz="914603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8pPr>
      <a:lvl9pPr marL="1646286" algn="l" defTabSz="914603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9pPr>
    </p:titleStyle>
    <p:bodyStyle>
      <a:lvl1pPr marL="260350" indent="-260350" algn="l" rtl="0" eaLnBrk="0" fontAlgn="base" hangingPunct="0">
        <a:spcBef>
          <a:spcPct val="20000"/>
        </a:spcBef>
        <a:spcAft>
          <a:spcPct val="0"/>
        </a:spcAft>
        <a:buClr>
          <a:srgbClr val="B4D100"/>
        </a:buClr>
        <a:buSzPct val="80000"/>
        <a:buBlip>
          <a:blip r:embed="rId14"/>
        </a:buBlip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52413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>
          <a:solidFill>
            <a:schemeClr val="tx1"/>
          </a:solidFill>
          <a:latin typeface="+mn-lt"/>
          <a:ea typeface="ＭＳ Ｐゴシック" charset="0"/>
        </a:defRPr>
      </a:lvl2pPr>
      <a:lvl3pPr marL="1117600" indent="-260350" algn="l" rtl="0" eaLnBrk="0" fontAlgn="base" hangingPunct="0">
        <a:spcBef>
          <a:spcPct val="20000"/>
        </a:spcBef>
        <a:spcAft>
          <a:spcPct val="0"/>
        </a:spcAft>
        <a:buClr>
          <a:srgbClr val="B4D100"/>
        </a:buClr>
        <a:buSzPct val="125000"/>
        <a:buChar char="–"/>
        <a:defRPr i="1">
          <a:solidFill>
            <a:schemeClr val="tx1"/>
          </a:solidFill>
          <a:latin typeface="+mn-lt"/>
          <a:ea typeface="ＭＳ Ｐゴシック" charset="0"/>
        </a:defRPr>
      </a:lvl3pPr>
      <a:lvl4pPr marL="1539875" indent="-2492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Helvetica CE" charset="0"/>
        <a:buChar char="–"/>
        <a:defRPr i="1">
          <a:solidFill>
            <a:schemeClr val="tx1"/>
          </a:solidFill>
          <a:latin typeface="+mn-lt"/>
          <a:ea typeface="ＭＳ Ｐゴシック" charset="0"/>
        </a:defRPr>
      </a:lvl4pPr>
      <a:lvl5pPr marL="1973263" indent="-260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charset="0"/>
        <a:buChar char="–"/>
        <a:defRPr i="1">
          <a:solidFill>
            <a:schemeClr val="tx1"/>
          </a:solidFill>
          <a:latin typeface="+mn-lt"/>
          <a:ea typeface="ＭＳ Ｐゴシック" charset="0"/>
        </a:defRPr>
      </a:lvl5pPr>
      <a:lvl6pPr marL="2385114" indent="-261520" algn="l" defTabSz="914603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charset="0"/>
        <a:buChar char="–"/>
        <a:defRPr sz="1800" i="1">
          <a:solidFill>
            <a:schemeClr val="tx1"/>
          </a:solidFill>
          <a:latin typeface="+mn-lt"/>
        </a:defRPr>
      </a:lvl6pPr>
      <a:lvl7pPr marL="2796686" indent="-261520" algn="l" defTabSz="914603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charset="0"/>
        <a:buChar char="–"/>
        <a:defRPr sz="1800" i="1">
          <a:solidFill>
            <a:schemeClr val="tx1"/>
          </a:solidFill>
          <a:latin typeface="+mn-lt"/>
        </a:defRPr>
      </a:lvl7pPr>
      <a:lvl8pPr marL="3208257" indent="-261520" algn="l" defTabSz="914603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charset="0"/>
        <a:buChar char="–"/>
        <a:defRPr sz="1800" i="1">
          <a:solidFill>
            <a:schemeClr val="tx1"/>
          </a:solidFill>
          <a:latin typeface="+mn-lt"/>
        </a:defRPr>
      </a:lvl8pPr>
      <a:lvl9pPr marL="3619828" indent="-261520" algn="l" defTabSz="914603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charset="0"/>
        <a:buChar char="–"/>
        <a:defRPr sz="1800" i="1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823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71" algn="l" defTabSz="823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143" algn="l" defTabSz="823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714" algn="l" defTabSz="823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6286" algn="l" defTabSz="823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857" algn="l" defTabSz="823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9429" algn="l" defTabSz="823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1000" algn="l" defTabSz="823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2572" algn="l" defTabSz="82314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4572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This looks interesting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828800"/>
            <a:ext cx="685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47813" y="638175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9" tIns="45705" rIns="91409" bIns="45705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FontTx/>
              <a:buNone/>
              <a:defRPr/>
            </a:lvl1pPr>
          </a:lstStyle>
          <a:p>
            <a:pPr defTabSz="914400">
              <a:defRPr/>
            </a:pPr>
            <a:r>
              <a:rPr lang="en-US" sz="1400">
                <a:solidFill>
                  <a:srgbClr val="808080"/>
                </a:solidFill>
                <a:latin typeface="Verdana" charset="0"/>
              </a:rPr>
              <a:t>Slide</a:t>
            </a:r>
            <a:r>
              <a:rPr lang="en-US" sz="1400">
                <a:solidFill>
                  <a:srgbClr val="000000"/>
                </a:solidFill>
                <a:latin typeface="Verdana" charset="0"/>
              </a:rPr>
              <a:t> </a:t>
            </a:r>
            <a:fld id="{9E782F5D-22DB-7348-8FA1-8004B6D2648C}" type="slidenum">
              <a:rPr lang="en-US" sz="1400">
                <a:solidFill>
                  <a:srgbClr val="808080"/>
                </a:solidFill>
                <a:latin typeface="Verdana" charset="0"/>
              </a:rPr>
              <a:pPr defTabSz="914400"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97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23E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23E85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23E85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23E85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23E85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041" algn="l" rtl="0" fontAlgn="base">
        <a:spcBef>
          <a:spcPct val="0"/>
        </a:spcBef>
        <a:spcAft>
          <a:spcPct val="0"/>
        </a:spcAft>
        <a:defRPr sz="2600" b="1">
          <a:solidFill>
            <a:srgbClr val="623E85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083" algn="l" rtl="0" fontAlgn="base">
        <a:spcBef>
          <a:spcPct val="0"/>
        </a:spcBef>
        <a:spcAft>
          <a:spcPct val="0"/>
        </a:spcAft>
        <a:defRPr sz="2600" b="1">
          <a:solidFill>
            <a:srgbClr val="623E85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123" algn="l" rtl="0" fontAlgn="base">
        <a:spcBef>
          <a:spcPct val="0"/>
        </a:spcBef>
        <a:spcAft>
          <a:spcPct val="0"/>
        </a:spcAft>
        <a:defRPr sz="2600" b="1">
          <a:solidFill>
            <a:srgbClr val="623E85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165" algn="l" rtl="0" fontAlgn="base">
        <a:spcBef>
          <a:spcPct val="0"/>
        </a:spcBef>
        <a:spcAft>
          <a:spcPct val="0"/>
        </a:spcAft>
        <a:defRPr sz="2600" b="1">
          <a:solidFill>
            <a:srgbClr val="623E85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Font typeface="Helvetica CE" charset="0"/>
        <a:buChar char="›"/>
        <a:defRPr sz="2000">
          <a:solidFill>
            <a:srgbClr val="154081"/>
          </a:solidFill>
          <a:latin typeface="+mn-lt"/>
          <a:ea typeface="+mn-ea"/>
          <a:cs typeface="+mn-cs"/>
        </a:defRPr>
      </a:lvl1pPr>
      <a:lvl2pPr marL="568325" indent="-182563" algn="l" rtl="0" eaLnBrk="0" fontAlgn="base" hangingPunct="0">
        <a:spcBef>
          <a:spcPct val="20000"/>
        </a:spcBef>
        <a:spcAft>
          <a:spcPct val="0"/>
        </a:spcAft>
        <a:buFont typeface="Helvetica CE" charset="0"/>
        <a:buChar char="›"/>
        <a:defRPr>
          <a:solidFill>
            <a:srgbClr val="CF3880"/>
          </a:solidFill>
          <a:latin typeface="+mn-lt"/>
          <a:ea typeface="+mn-ea"/>
          <a:cs typeface="+mn-cs"/>
        </a:defRPr>
      </a:lvl2pPr>
      <a:lvl3pPr marL="946150" indent="-184150" algn="l" rtl="0" eaLnBrk="0" fontAlgn="base" hangingPunct="0">
        <a:spcBef>
          <a:spcPct val="20000"/>
        </a:spcBef>
        <a:spcAft>
          <a:spcPct val="0"/>
        </a:spcAft>
        <a:buFont typeface="Helvetica CE" charset="0"/>
        <a:buChar char="›"/>
        <a:defRPr>
          <a:solidFill>
            <a:srgbClr val="CF3880"/>
          </a:solidFill>
          <a:latin typeface="+mn-lt"/>
          <a:ea typeface="+mn-ea"/>
          <a:cs typeface="+mn-cs"/>
        </a:defRPr>
      </a:lvl3pPr>
      <a:lvl4pPr marL="1238250" indent="-93663" algn="l" rtl="0" eaLnBrk="0" fontAlgn="base" hangingPunct="0">
        <a:spcBef>
          <a:spcPct val="20000"/>
        </a:spcBef>
        <a:spcAft>
          <a:spcPct val="0"/>
        </a:spcAft>
        <a:buFont typeface="Helvetica CE" charset="0"/>
        <a:buChar char="›"/>
        <a:defRPr>
          <a:solidFill>
            <a:srgbClr val="CF3880"/>
          </a:solidFill>
          <a:latin typeface="+mn-lt"/>
          <a:ea typeface="+mn-ea"/>
          <a:cs typeface="+mn-cs"/>
        </a:defRPr>
      </a:lvl4pPr>
      <a:lvl5pPr marL="2132013" indent="-225425" algn="l" rtl="0" eaLnBrk="0" fontAlgn="base" hangingPunct="0">
        <a:spcBef>
          <a:spcPct val="20000"/>
        </a:spcBef>
        <a:spcAft>
          <a:spcPct val="0"/>
        </a:spcAft>
        <a:buFont typeface="Helvetica CE" charset="0"/>
        <a:buChar char="›"/>
        <a:defRPr sz="1600">
          <a:solidFill>
            <a:srgbClr val="CF3880"/>
          </a:solidFill>
          <a:latin typeface="Arial" charset="0"/>
          <a:ea typeface="+mn-ea"/>
          <a:cs typeface="+mn-cs"/>
        </a:defRPr>
      </a:lvl5pPr>
      <a:lvl6pPr marL="2591488" indent="-228519" algn="l" rtl="0" fontAlgn="base">
        <a:spcBef>
          <a:spcPct val="20000"/>
        </a:spcBef>
        <a:spcAft>
          <a:spcPct val="0"/>
        </a:spcAft>
        <a:buFont typeface="Helvetica CE" charset="0"/>
        <a:buChar char="›"/>
        <a:defRPr sz="1600">
          <a:solidFill>
            <a:srgbClr val="CF3880"/>
          </a:solidFill>
          <a:latin typeface="Arial" charset="0"/>
          <a:ea typeface="+mn-ea"/>
          <a:cs typeface="+mn-cs"/>
        </a:defRPr>
      </a:lvl6pPr>
      <a:lvl7pPr marL="3048530" indent="-228519" algn="l" rtl="0" fontAlgn="base">
        <a:spcBef>
          <a:spcPct val="20000"/>
        </a:spcBef>
        <a:spcAft>
          <a:spcPct val="0"/>
        </a:spcAft>
        <a:buFont typeface="Helvetica CE" charset="0"/>
        <a:buChar char="›"/>
        <a:defRPr sz="1600">
          <a:solidFill>
            <a:srgbClr val="CF3880"/>
          </a:solidFill>
          <a:latin typeface="Arial" charset="0"/>
          <a:ea typeface="+mn-ea"/>
          <a:cs typeface="+mn-cs"/>
        </a:defRPr>
      </a:lvl7pPr>
      <a:lvl8pPr marL="3505571" indent="-228519" algn="l" rtl="0" fontAlgn="base">
        <a:spcBef>
          <a:spcPct val="20000"/>
        </a:spcBef>
        <a:spcAft>
          <a:spcPct val="0"/>
        </a:spcAft>
        <a:buFont typeface="Helvetica CE" charset="0"/>
        <a:buChar char="›"/>
        <a:defRPr sz="1600">
          <a:solidFill>
            <a:srgbClr val="CF3880"/>
          </a:solidFill>
          <a:latin typeface="Arial" charset="0"/>
          <a:ea typeface="+mn-ea"/>
          <a:cs typeface="+mn-cs"/>
        </a:defRPr>
      </a:lvl8pPr>
      <a:lvl9pPr marL="3962613" indent="-228519" algn="l" rtl="0" fontAlgn="base">
        <a:spcBef>
          <a:spcPct val="20000"/>
        </a:spcBef>
        <a:spcAft>
          <a:spcPct val="0"/>
        </a:spcAft>
        <a:buFont typeface="Helvetica CE" charset="0"/>
        <a:buChar char="›"/>
        <a:defRPr sz="1600">
          <a:solidFill>
            <a:srgbClr val="CF3880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3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3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8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9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90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1" algn="l" defTabSz="4570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rena.org/~schofield/servicecatalogue/vo.html?fed=CTA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18.png"/><Relationship Id="rId4" Type="http://schemas.openxmlformats.org/officeDocument/2006/relationships/hyperlink" Target="http://refeds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18.png"/><Relationship Id="rId4" Type="http://schemas.openxmlformats.org/officeDocument/2006/relationships/hyperlink" Target="http://refeds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lcira.eu" TargetMode="External"/><Relationship Id="rId2" Type="http://schemas.openxmlformats.org/officeDocument/2006/relationships/hyperlink" Target="http://eduGAIN.org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071731" y="1989649"/>
            <a:ext cx="7227746" cy="1166346"/>
          </a:xfrm>
        </p:spPr>
        <p:txBody>
          <a:bodyPr/>
          <a:lstStyle/>
          <a:p>
            <a:r>
              <a:rPr lang="fi-FI" dirty="0" smtClean="0">
                <a:latin typeface="Arial" charset="0"/>
              </a:rPr>
              <a:t>SAML and </a:t>
            </a:r>
            <a:r>
              <a:rPr lang="fi-FI" dirty="0" err="1" smtClean="0">
                <a:latin typeface="Arial" charset="0"/>
              </a:rPr>
              <a:t>eduGAIN</a:t>
            </a:r>
            <a:r>
              <a:rPr lang="fi-FI" dirty="0" smtClean="0">
                <a:latin typeface="Arial" charset="0"/>
              </a:rPr>
              <a:t> for CTA</a:t>
            </a:r>
            <a:endParaRPr lang="fi-FI" sz="2200" dirty="0">
              <a:latin typeface="Arial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>
                <a:latin typeface="Arial" charset="0"/>
              </a:rPr>
              <a:t>Brook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Schofield</a:t>
            </a:r>
            <a:endParaRPr lang="fi-FI" dirty="0" smtClean="0">
              <a:latin typeface="Arial" charset="0"/>
            </a:endParaRPr>
          </a:p>
          <a:p>
            <a:r>
              <a:rPr lang="fi-FI" dirty="0" err="1" smtClean="0">
                <a:latin typeface="Arial" charset="0"/>
              </a:rPr>
              <a:t>eduGAIN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Task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Leader</a:t>
            </a:r>
            <a:r>
              <a:rPr lang="fi-FI" dirty="0" smtClean="0">
                <a:latin typeface="Arial" charset="0"/>
              </a:rPr>
              <a:t>, GN3 Project </a:t>
            </a:r>
            <a:r>
              <a:rPr lang="fi-FI" dirty="0" err="1" smtClean="0">
                <a:latin typeface="Arial" charset="0"/>
              </a:rPr>
              <a:t>schofield@terena.org</a:t>
            </a:r>
            <a:endParaRPr lang="fi-FI" dirty="0" smtClean="0">
              <a:latin typeface="Arial" charset="0"/>
            </a:endParaRPr>
          </a:p>
          <a:p>
            <a:endParaRPr lang="fi-FI" dirty="0" smtClean="0">
              <a:latin typeface="Arial" charset="0"/>
            </a:endParaRPr>
          </a:p>
          <a:p>
            <a:r>
              <a:rPr lang="fi-FI" sz="1800" dirty="0" smtClean="0">
                <a:latin typeface="Arial" charset="0"/>
              </a:rPr>
              <a:t>18 </a:t>
            </a:r>
            <a:r>
              <a:rPr lang="fi-FI" sz="1800" dirty="0" err="1" smtClean="0">
                <a:latin typeface="Arial" charset="0"/>
              </a:rPr>
              <a:t>January</a:t>
            </a:r>
            <a:r>
              <a:rPr lang="fi-FI" sz="1800" dirty="0" smtClean="0">
                <a:latin typeface="Arial" charset="0"/>
              </a:rPr>
              <a:t> 2013</a:t>
            </a:r>
            <a:endParaRPr lang="fi-FI" sz="1800" dirty="0">
              <a:latin typeface="Arial" charset="0"/>
            </a:endParaRPr>
          </a:p>
          <a:p>
            <a:r>
              <a:rPr lang="fi-FI" sz="1800" dirty="0" smtClean="0">
                <a:latin typeface="Arial" charset="0"/>
              </a:rPr>
              <a:t>CTA </a:t>
            </a:r>
            <a:r>
              <a:rPr lang="fi-FI" sz="1800" dirty="0" err="1" smtClean="0">
                <a:latin typeface="Arial" charset="0"/>
              </a:rPr>
              <a:t>WebEx</a:t>
            </a:r>
            <a:endParaRPr lang="fi-FI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17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Austria (1/1)</a:t>
            </a:r>
            <a:r>
              <a:rPr lang="en-US" sz="3200" dirty="0" smtClean="0"/>
              <a:t>, Brazil (1/3), Croatia (3/3), </a:t>
            </a:r>
            <a:r>
              <a:rPr lang="en-US" sz="3200" dirty="0"/>
              <a:t>Czech </a:t>
            </a:r>
            <a:r>
              <a:rPr lang="en-US" sz="3200" dirty="0" smtClean="0"/>
              <a:t>Republic (1/1), Finland (1/1), France (7/10), Germany (7/12), Greece (3/3), India (0/4), Ireland (0/1), Italy (1/18), Japan (5/22), Netherlands (3/3), Norway (1/1), Slovenia (1/1), Spain (8/8), Sweden (4/4), Switzerland (4/4), </a:t>
            </a:r>
            <a:r>
              <a:rPr lang="en-US" sz="3200" dirty="0"/>
              <a:t>the </a:t>
            </a:r>
            <a:r>
              <a:rPr lang="en-US" sz="3200" dirty="0" smtClean="0"/>
              <a:t>UK (12/12) &amp; the USA (17/23).</a:t>
            </a:r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061720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Federations with 100%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All members are federated…</a:t>
            </a:r>
          </a:p>
          <a:p>
            <a:pPr lvl="1"/>
            <a:r>
              <a:rPr lang="en-US" sz="3200" dirty="0" smtClean="0"/>
              <a:t>12 federations</a:t>
            </a:r>
          </a:p>
          <a:p>
            <a:pPr lvl="1"/>
            <a:r>
              <a:rPr lang="en-US" sz="3200" dirty="0" smtClean="0"/>
              <a:t>42 members</a:t>
            </a:r>
          </a:p>
          <a:p>
            <a:pPr lvl="1"/>
            <a:endParaRPr lang="en-US" sz="3200" dirty="0" smtClean="0"/>
          </a:p>
          <a:p>
            <a:r>
              <a:rPr lang="en-US" sz="3200" dirty="0"/>
              <a:t>Austria </a:t>
            </a:r>
            <a:r>
              <a:rPr lang="en-US" sz="3200" dirty="0" smtClean="0"/>
              <a:t>(1</a:t>
            </a:r>
            <a:r>
              <a:rPr lang="en-US" sz="3200" dirty="0"/>
              <a:t>), </a:t>
            </a:r>
            <a:r>
              <a:rPr lang="en-US" sz="3200" dirty="0" smtClean="0"/>
              <a:t>Croatia </a:t>
            </a:r>
            <a:r>
              <a:rPr lang="en-US" sz="3200" dirty="0"/>
              <a:t>(</a:t>
            </a:r>
            <a:r>
              <a:rPr lang="en-US" sz="3200" dirty="0" smtClean="0"/>
              <a:t>3)</a:t>
            </a:r>
            <a:r>
              <a:rPr lang="en-US" sz="3200" dirty="0"/>
              <a:t>, Czech Republic (</a:t>
            </a:r>
            <a:r>
              <a:rPr lang="en-US" sz="3200" dirty="0" smtClean="0"/>
              <a:t>1)</a:t>
            </a:r>
            <a:r>
              <a:rPr lang="en-US" sz="3200" dirty="0"/>
              <a:t>, Finland (</a:t>
            </a:r>
            <a:r>
              <a:rPr lang="en-US" sz="3200" dirty="0" smtClean="0"/>
              <a:t>1), </a:t>
            </a:r>
            <a:r>
              <a:rPr lang="en-US" sz="3200" dirty="0"/>
              <a:t>Greece </a:t>
            </a:r>
            <a:r>
              <a:rPr lang="en-US" sz="3200" dirty="0" smtClean="0"/>
              <a:t>(3</a:t>
            </a:r>
            <a:r>
              <a:rPr lang="en-US" sz="3200" dirty="0"/>
              <a:t>)</a:t>
            </a:r>
            <a:r>
              <a:rPr lang="en-US" sz="3200" dirty="0" smtClean="0"/>
              <a:t>, </a:t>
            </a:r>
            <a:r>
              <a:rPr lang="en-US" sz="3200" dirty="0"/>
              <a:t>Netherlands (</a:t>
            </a:r>
            <a:r>
              <a:rPr lang="en-US" sz="3200" dirty="0" smtClean="0"/>
              <a:t>3)</a:t>
            </a:r>
            <a:r>
              <a:rPr lang="en-US" sz="3200" dirty="0"/>
              <a:t>, Norway (</a:t>
            </a:r>
            <a:r>
              <a:rPr lang="en-US" sz="3200" dirty="0" smtClean="0"/>
              <a:t>1)</a:t>
            </a:r>
            <a:r>
              <a:rPr lang="en-US" sz="3200" dirty="0"/>
              <a:t>, Slovenia (</a:t>
            </a:r>
            <a:r>
              <a:rPr lang="en-US" sz="3200" dirty="0" smtClean="0"/>
              <a:t>1)</a:t>
            </a:r>
            <a:r>
              <a:rPr lang="en-US" sz="3200" dirty="0"/>
              <a:t>, Spain (</a:t>
            </a:r>
            <a:r>
              <a:rPr lang="en-US" sz="3200" dirty="0" smtClean="0"/>
              <a:t>8)</a:t>
            </a:r>
            <a:r>
              <a:rPr lang="en-US" sz="3200" dirty="0"/>
              <a:t>, Sweden (</a:t>
            </a:r>
            <a:r>
              <a:rPr lang="en-US" sz="3200" dirty="0" smtClean="0"/>
              <a:t>4)</a:t>
            </a:r>
            <a:r>
              <a:rPr lang="en-US" sz="3200" dirty="0"/>
              <a:t>, Switzerland (</a:t>
            </a:r>
            <a:r>
              <a:rPr lang="en-US" sz="3200" dirty="0" smtClean="0"/>
              <a:t>4)</a:t>
            </a:r>
            <a:r>
              <a:rPr lang="en-US" sz="3200" dirty="0"/>
              <a:t>, the UK (</a:t>
            </a:r>
            <a:r>
              <a:rPr lang="en-US" sz="3200" dirty="0" smtClean="0"/>
              <a:t>12)</a:t>
            </a:r>
            <a:r>
              <a:rPr lang="en-US" sz="3200" dirty="0"/>
              <a:t> 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81377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Federation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Mixed coverage (improvement needed)</a:t>
            </a:r>
          </a:p>
          <a:p>
            <a:pPr lvl="1"/>
            <a:r>
              <a:rPr lang="en-US" sz="3200" dirty="0" smtClean="0"/>
              <a:t>8 federations</a:t>
            </a:r>
          </a:p>
          <a:p>
            <a:pPr lvl="1"/>
            <a:r>
              <a:rPr lang="en-US" sz="3200" dirty="0" smtClean="0"/>
              <a:t>38 federated members</a:t>
            </a:r>
          </a:p>
          <a:p>
            <a:pPr lvl="1"/>
            <a:r>
              <a:rPr lang="en-US" sz="3200" dirty="0" smtClean="0"/>
              <a:t>55 members need federating</a:t>
            </a:r>
          </a:p>
          <a:p>
            <a:r>
              <a:rPr lang="en-US" sz="3200" dirty="0" smtClean="0"/>
              <a:t>Brazil (1/3), France (7/10), Germany (7/12), India (0/4), Ireland (0/1), Italy (1/18), Japan (5/22) &amp; the USA (17/23).</a:t>
            </a:r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174315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TODO…</a:t>
            </a:r>
          </a:p>
          <a:p>
            <a:pPr lvl="1"/>
            <a:r>
              <a:rPr lang="en-US" sz="3200" dirty="0" smtClean="0"/>
              <a:t>…but:</a:t>
            </a:r>
            <a:endParaRPr lang="en-US" sz="3200" dirty="0"/>
          </a:p>
          <a:p>
            <a:pPr lvl="2"/>
            <a:r>
              <a:rPr lang="en-US" sz="3200" dirty="0" smtClean="0"/>
              <a:t>SAML is deployed by 51% of consortia</a:t>
            </a:r>
          </a:p>
          <a:p>
            <a:pPr lvl="2"/>
            <a:r>
              <a:rPr lang="en-US" sz="3200" dirty="0" err="1" smtClean="0"/>
              <a:t>eduGAIN</a:t>
            </a:r>
            <a:r>
              <a:rPr lang="en-US" sz="3200" dirty="0" smtClean="0"/>
              <a:t> offers an </a:t>
            </a:r>
            <a:r>
              <a:rPr lang="en-US" sz="3200" dirty="0" err="1" smtClean="0"/>
              <a:t>interfederation</a:t>
            </a:r>
            <a:r>
              <a:rPr lang="en-US" sz="3200" dirty="0" smtClean="0"/>
              <a:t> solution</a:t>
            </a:r>
          </a:p>
          <a:p>
            <a:pPr lvl="2"/>
            <a:r>
              <a:rPr lang="en-US" sz="3200" dirty="0" smtClean="0"/>
              <a:t>Encouraging additional investment in SAML by other members looks promising</a:t>
            </a:r>
          </a:p>
          <a:p>
            <a:pPr lvl="2"/>
            <a:r>
              <a:rPr lang="en-US" sz="3200" dirty="0" smtClean="0"/>
              <a:t>Investigate CTA Consortia account service as a temporary measure until National and Institutional service is deployed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497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Who is federated?</a:t>
            </a:r>
          </a:p>
          <a:p>
            <a:pPr lvl="1"/>
            <a:r>
              <a:rPr lang="en-US" dirty="0">
                <a:hlinkClick r:id="rId2"/>
              </a:rPr>
              <a:t>http://www.terena.org/~</a:t>
            </a:r>
            <a:r>
              <a:rPr lang="en-US">
                <a:hlinkClick r:id="rId2"/>
              </a:rPr>
              <a:t>schofield/servicecatalogue/vo.html?fed=</a:t>
            </a:r>
            <a:r>
              <a:rPr lang="en-US" smtClean="0">
                <a:hlinkClick r:id="rId2"/>
              </a:rPr>
              <a:t>CTA</a:t>
            </a:r>
            <a:r>
              <a:rPr lang="en-US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77883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500" dirty="0">
                <a:latin typeface="Arial" charset="0"/>
              </a:rPr>
              <a:t>Brook Schofield</a:t>
            </a:r>
          </a:p>
          <a:p>
            <a:r>
              <a:rPr lang="en-GB" dirty="0" err="1">
                <a:latin typeface="Arial" charset="0"/>
              </a:rPr>
              <a:t>mailto:schofield@terena.org</a:t>
            </a:r>
            <a:endParaRPr lang="en-GB" dirty="0">
              <a:latin typeface="Arial" charset="0"/>
            </a:endParaRPr>
          </a:p>
          <a:p>
            <a:r>
              <a:rPr lang="en-GB" dirty="0" err="1" smtClean="0">
                <a:latin typeface="Arial" charset="0"/>
              </a:rPr>
              <a:t>skype</a:t>
            </a:r>
            <a:r>
              <a:rPr lang="en-GB" dirty="0">
                <a:latin typeface="Arial" charset="0"/>
              </a:rPr>
              <a:t>://</a:t>
            </a:r>
            <a:r>
              <a:rPr lang="en-GB" dirty="0" err="1">
                <a:latin typeface="Arial" charset="0"/>
              </a:rPr>
              <a:t>brookschofield</a:t>
            </a:r>
            <a:endParaRPr lang="en-GB" dirty="0">
              <a:latin typeface="Arial" charset="0"/>
            </a:endParaRPr>
          </a:p>
          <a:p>
            <a:r>
              <a:rPr lang="en-GB" dirty="0" err="1">
                <a:latin typeface="Arial" charset="0"/>
              </a:rPr>
              <a:t>tel</a:t>
            </a:r>
            <a:r>
              <a:rPr lang="en-GB" dirty="0">
                <a:latin typeface="Arial" charset="0"/>
              </a:rPr>
              <a:t>:+31651553991</a:t>
            </a:r>
          </a:p>
          <a:p>
            <a:r>
              <a:rPr lang="en-GB" dirty="0">
                <a:latin typeface="Arial" charset="0"/>
              </a:rPr>
              <a:t>http://</a:t>
            </a:r>
            <a:r>
              <a:rPr lang="en-GB" dirty="0" err="1">
                <a:latin typeface="Arial" charset="0"/>
              </a:rPr>
              <a:t>terena.org</a:t>
            </a:r>
            <a:r>
              <a:rPr lang="en-GB" dirty="0">
                <a:latin typeface="Arial" charset="0"/>
              </a:rPr>
              <a:t>/~</a:t>
            </a:r>
            <a:r>
              <a:rPr lang="en-GB" dirty="0" err="1">
                <a:latin typeface="Arial" charset="0"/>
              </a:rPr>
              <a:t>schofield</a:t>
            </a:r>
            <a:endParaRPr lang="en-GB" dirty="0">
              <a:latin typeface="Arial" charset="0"/>
            </a:endParaRPr>
          </a:p>
          <a:p>
            <a:r>
              <a:rPr lang="en-GB" dirty="0" err="1" smtClean="0">
                <a:latin typeface="Arial" charset="0"/>
              </a:rPr>
              <a:t>linkedin.com</a:t>
            </a:r>
            <a:r>
              <a:rPr lang="en-GB" dirty="0" smtClean="0">
                <a:latin typeface="Arial" charset="0"/>
              </a:rPr>
              <a:t>/in/</a:t>
            </a:r>
            <a:r>
              <a:rPr lang="en-GB" dirty="0" err="1" smtClean="0">
                <a:latin typeface="Arial" charset="0"/>
              </a:rPr>
              <a:t>brookschofield</a:t>
            </a:r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endParaRPr lang="en-GB" dirty="0">
              <a:latin typeface="Arial" charset="0"/>
            </a:endParaRPr>
          </a:p>
          <a:p>
            <a:pPr marL="1711924" lvl="4" indent="0">
              <a:buNone/>
            </a:pPr>
            <a:r>
              <a:rPr lang="en-GB" i="0" dirty="0">
                <a:latin typeface="Arial" charset="0"/>
              </a:rPr>
              <a:t>Australian living in The Netherlands. </a:t>
            </a:r>
            <a:r>
              <a:rPr lang="en-GB" i="0" dirty="0" smtClean="0">
                <a:latin typeface="Arial" charset="0"/>
              </a:rPr>
              <a:t/>
            </a:r>
            <a:br>
              <a:rPr lang="en-GB" i="0" dirty="0" smtClean="0">
                <a:latin typeface="Arial" charset="0"/>
              </a:rPr>
            </a:br>
            <a:r>
              <a:rPr lang="en-GB" i="0" dirty="0" smtClean="0">
                <a:latin typeface="Arial" charset="0"/>
              </a:rPr>
              <a:t>Grew </a:t>
            </a:r>
            <a:r>
              <a:rPr lang="en-GB" i="0" dirty="0">
                <a:latin typeface="Arial" charset="0"/>
              </a:rPr>
              <a:t>up on the island state of </a:t>
            </a:r>
            <a:r>
              <a:rPr lang="en-GB" i="0" dirty="0" smtClean="0">
                <a:latin typeface="Arial" charset="0"/>
              </a:rPr>
              <a:t>Tasmania</a:t>
            </a:r>
            <a:r>
              <a:rPr lang="en-GB" dirty="0" smtClean="0">
                <a:latin typeface="Arial" charset="0"/>
              </a:rPr>
              <a:t>.</a:t>
            </a:r>
          </a:p>
          <a:p>
            <a:pPr marL="1711924" lvl="4" indent="0">
              <a:buNone/>
            </a:pPr>
            <a:endParaRPr lang="en-GB" dirty="0">
              <a:latin typeface="Arial" charset="0"/>
            </a:endParaRPr>
          </a:p>
          <a:p>
            <a:pPr marL="1711924" lvl="4" indent="0">
              <a:buNone/>
            </a:pPr>
            <a:r>
              <a:rPr lang="en-GB" i="0" dirty="0" smtClean="0">
                <a:latin typeface="Arial" charset="0"/>
              </a:rPr>
              <a:t>Task Leader in the GN3 Project for </a:t>
            </a:r>
            <a:r>
              <a:rPr lang="en-GB" i="0" dirty="0" err="1" smtClean="0">
                <a:latin typeface="Arial" charset="0"/>
              </a:rPr>
              <a:t>eduGAIN</a:t>
            </a:r>
            <a:r>
              <a:rPr lang="en-GB" i="0" dirty="0" smtClean="0">
                <a:latin typeface="Arial" charset="0"/>
              </a:rPr>
              <a:t>.</a:t>
            </a:r>
          </a:p>
          <a:p>
            <a:pPr marL="1711924" lvl="4" indent="0">
              <a:buNone/>
            </a:pPr>
            <a:endParaRPr lang="en-GB" dirty="0">
              <a:latin typeface="Arial" charset="0"/>
            </a:endParaRPr>
          </a:p>
          <a:p>
            <a:endParaRPr lang="en-GB" dirty="0">
              <a:latin typeface="Arial" charset="0"/>
            </a:endParaRPr>
          </a:p>
        </p:txBody>
      </p:sp>
      <p:pic>
        <p:nvPicPr>
          <p:cNvPr id="16386" name="Picture 4" descr="brooks_name_bad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55" y="1334676"/>
            <a:ext cx="3618160" cy="259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685907" y="228695"/>
            <a:ext cx="6266048" cy="869042"/>
          </a:xfrm>
        </p:spPr>
        <p:txBody>
          <a:bodyPr/>
          <a:lstStyle/>
          <a:p>
            <a:r>
              <a:rPr lang="fi-FI" dirty="0" err="1" smtClean="0">
                <a:latin typeface="Arial" charset="0"/>
              </a:rPr>
              <a:t>About</a:t>
            </a:r>
            <a:r>
              <a:rPr lang="fi-FI" dirty="0" smtClean="0">
                <a:latin typeface="Arial" charset="0"/>
              </a:rPr>
              <a:t> me…</a:t>
            </a:r>
            <a:endParaRPr lang="fi-FI" dirty="0">
              <a:latin typeface="Arial" charset="0"/>
            </a:endParaRP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9" y="3753461"/>
            <a:ext cx="1691904" cy="194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85854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38" y="3947316"/>
            <a:ext cx="4692318" cy="2502570"/>
          </a:xfrm>
          <a:prstGeom prst="rect">
            <a:avLst/>
          </a:prstGeom>
        </p:spPr>
      </p:pic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eduGAIN status (in numbers)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220" y="1289242"/>
            <a:ext cx="3673554" cy="4618182"/>
          </a:xfrm>
          <a:prstGeom prst="rect">
            <a:avLst/>
          </a:prstGeom>
        </p:spPr>
      </p:pic>
      <p:sp>
        <p:nvSpPr>
          <p:cNvPr id="79877" name="Content Placeholder 2"/>
          <p:cNvSpPr>
            <a:spLocks noGrp="1"/>
          </p:cNvSpPr>
          <p:nvPr>
            <p:ph idx="1"/>
          </p:nvPr>
        </p:nvSpPr>
        <p:spPr>
          <a:xfrm>
            <a:off x="323850" y="1517650"/>
            <a:ext cx="5400675" cy="4244975"/>
          </a:xfrm>
        </p:spPr>
        <p:txBody>
          <a:bodyPr/>
          <a:lstStyle/>
          <a:p>
            <a:pPr eaLnBrk="1" hangingPunct="1">
              <a:buFontTx/>
              <a:buBlip>
                <a:blip r:embed="rId5"/>
              </a:buBlip>
            </a:pPr>
            <a:r>
              <a:rPr lang="en-US" b="1" dirty="0" smtClean="0">
                <a:latin typeface="Arial" charset="0"/>
              </a:rPr>
              <a:t>17 active participant </a:t>
            </a:r>
            <a:r>
              <a:rPr lang="en-US" b="1" dirty="0">
                <a:latin typeface="Arial" charset="0"/>
              </a:rPr>
              <a:t>federations</a:t>
            </a:r>
          </a:p>
          <a:p>
            <a:pPr eaLnBrk="1" hangingPunct="1">
              <a:buFontTx/>
              <a:buBlip>
                <a:blip r:embed="rId5"/>
              </a:buBlip>
            </a:pPr>
            <a:r>
              <a:rPr lang="en-US" dirty="0" smtClean="0">
                <a:latin typeface="Arial" charset="0"/>
              </a:rPr>
              <a:t>3 joining federations</a:t>
            </a:r>
            <a:endParaRPr lang="en-US" dirty="0">
              <a:latin typeface="Arial" charset="0"/>
            </a:endParaRPr>
          </a:p>
          <a:p>
            <a:pPr eaLnBrk="1" hangingPunct="1">
              <a:buFontTx/>
              <a:buBlip>
                <a:blip r:embed="rId5"/>
              </a:buBlip>
            </a:pPr>
            <a:r>
              <a:rPr lang="en-US" b="1" dirty="0" smtClean="0">
                <a:latin typeface="Arial" charset="0"/>
              </a:rPr>
              <a:t>6 </a:t>
            </a:r>
            <a:r>
              <a:rPr lang="en-US" b="1" dirty="0">
                <a:latin typeface="Arial" charset="0"/>
              </a:rPr>
              <a:t>European federations not participating</a:t>
            </a:r>
          </a:p>
          <a:p>
            <a:pPr lvl="1" eaLnBrk="1" hangingPunct="1">
              <a:buFontTx/>
              <a:buBlip>
                <a:blip r:embed="rId5"/>
              </a:buBlip>
            </a:pPr>
            <a:r>
              <a:rPr lang="en-US" b="1" dirty="0">
                <a:latin typeface="Arial" charset="0"/>
              </a:rPr>
              <a:t>AT, </a:t>
            </a:r>
            <a:r>
              <a:rPr lang="en-US" b="1" i="1" dirty="0" smtClean="0">
                <a:latin typeface="Arial" charset="0"/>
              </a:rPr>
              <a:t>EE</a:t>
            </a:r>
            <a:r>
              <a:rPr lang="en-US" b="1" i="1" dirty="0">
                <a:latin typeface="Arial" charset="0"/>
              </a:rPr>
              <a:t>,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IE, </a:t>
            </a:r>
            <a:r>
              <a:rPr lang="en-US" b="1" i="1" dirty="0" smtClean="0">
                <a:latin typeface="Arial" charset="0"/>
              </a:rPr>
              <a:t>TR</a:t>
            </a:r>
            <a:r>
              <a:rPr lang="en-US" b="1" dirty="0" smtClean="0">
                <a:latin typeface="Arial" charset="0"/>
              </a:rPr>
              <a:t>, SI</a:t>
            </a:r>
            <a:r>
              <a:rPr lang="en-US" b="1" dirty="0">
                <a:latin typeface="Arial" charset="0"/>
              </a:rPr>
              <a:t>, UK</a:t>
            </a:r>
          </a:p>
          <a:p>
            <a:pPr eaLnBrk="1" hangingPunct="1">
              <a:buFontTx/>
              <a:buBlip>
                <a:blip r:embed="rId5"/>
              </a:buBlip>
            </a:pPr>
            <a:r>
              <a:rPr lang="en-US" b="1" dirty="0" smtClean="0">
                <a:latin typeface="Arial" charset="0"/>
              </a:rPr>
              <a:t>7 </a:t>
            </a:r>
            <a:r>
              <a:rPr lang="en-US" b="1" dirty="0">
                <a:latin typeface="Arial" charset="0"/>
              </a:rPr>
              <a:t>federations not participating</a:t>
            </a:r>
          </a:p>
          <a:p>
            <a:pPr lvl="1" eaLnBrk="1" hangingPunct="1">
              <a:buFontTx/>
              <a:buBlip>
                <a:blip r:embed="rId5"/>
              </a:buBlip>
            </a:pPr>
            <a:r>
              <a:rPr lang="en-US" b="1" dirty="0">
                <a:latin typeface="Arial" charset="0"/>
              </a:rPr>
              <a:t>AU, CL, </a:t>
            </a:r>
            <a:r>
              <a:rPr lang="en-US" b="1" i="1" dirty="0">
                <a:latin typeface="Arial" charset="0"/>
              </a:rPr>
              <a:t>CN</a:t>
            </a:r>
            <a:r>
              <a:rPr lang="en-US" b="1" dirty="0">
                <a:latin typeface="Arial" charset="0"/>
              </a:rPr>
              <a:t>, </a:t>
            </a:r>
            <a:r>
              <a:rPr lang="en-US" b="1" i="1" dirty="0" smtClean="0">
                <a:latin typeface="Arial" charset="0"/>
              </a:rPr>
              <a:t>IN</a:t>
            </a:r>
            <a:r>
              <a:rPr lang="en-US" b="1" dirty="0" smtClean="0">
                <a:latin typeface="Arial" charset="0"/>
              </a:rPr>
              <a:t>, </a:t>
            </a:r>
            <a:r>
              <a:rPr lang="en-US" b="1" dirty="0">
                <a:latin typeface="Arial" charset="0"/>
              </a:rPr>
              <a:t>NZ, </a:t>
            </a:r>
            <a:r>
              <a:rPr lang="en-US" b="1" i="1" dirty="0">
                <a:latin typeface="Arial" charset="0"/>
              </a:rPr>
              <a:t>OM</a:t>
            </a:r>
            <a:r>
              <a:rPr lang="en-US" b="1" dirty="0">
                <a:latin typeface="Arial" charset="0"/>
              </a:rPr>
              <a:t>, US</a:t>
            </a:r>
          </a:p>
          <a:p>
            <a:pPr eaLnBrk="1" hangingPunct="1">
              <a:buFontTx/>
              <a:buBlip>
                <a:blip r:embed="rId5"/>
              </a:buBlip>
            </a:pPr>
            <a:r>
              <a:rPr lang="en-US" dirty="0" smtClean="0">
                <a:latin typeface="Arial" charset="0"/>
              </a:rPr>
              <a:t>18 </a:t>
            </a:r>
            <a:r>
              <a:rPr lang="en-US" dirty="0">
                <a:latin typeface="Arial" charset="0"/>
              </a:rPr>
              <a:t>GN3 Partners without a federation </a:t>
            </a:r>
            <a:r>
              <a:rPr lang="en-US" dirty="0" smtClean="0">
                <a:latin typeface="Arial" charset="0"/>
              </a:rPr>
              <a:t>(23 </a:t>
            </a:r>
            <a:r>
              <a:rPr lang="en-US" dirty="0">
                <a:latin typeface="Arial" charset="0"/>
              </a:rPr>
              <a:t>GN3+)</a:t>
            </a:r>
          </a:p>
          <a:p>
            <a:pPr eaLnBrk="1" hangingPunct="1">
              <a:buFontTx/>
              <a:buBlip>
                <a:blip r:embed="rId5"/>
              </a:buBlip>
            </a:pPr>
            <a:endParaRPr lang="en-US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2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" charset="0"/>
              </a:rPr>
              <a:t>eduGAIN</a:t>
            </a:r>
            <a:r>
              <a:rPr lang="en-GB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status</a:t>
            </a:r>
            <a:endParaRPr lang="en-GB" dirty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30" y="1359839"/>
            <a:ext cx="8312729" cy="4433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41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14450" y="266702"/>
            <a:ext cx="6858000" cy="1143000"/>
          </a:xfrm>
          <a:prstGeom prst="rect">
            <a:avLst/>
          </a:prstGeom>
          <a:extLst/>
        </p:spPr>
        <p:txBody>
          <a:bodyPr lIns="91414" tIns="45708" rIns="91414" bIns="45708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23E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23E85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23E85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23E85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23E85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17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23E85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348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23E85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52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23E85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69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23E85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defTabSz="914400">
              <a:lnSpc>
                <a:spcPct val="120000"/>
              </a:lnSpc>
              <a:buFont typeface="Helvetica CE" charset="0"/>
              <a:buNone/>
              <a:defRPr/>
            </a:pPr>
            <a:r>
              <a:rPr lang="en-GB" sz="2800" dirty="0">
                <a:ln w="9000" cmpd="sng">
                  <a:solidFill>
                    <a:srgbClr val="623E85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ＭＳ Ｐゴシック"/>
                <a:cs typeface="Verdana"/>
              </a:rPr>
              <a:t>European Identity Federations</a:t>
            </a:r>
            <a:endParaRPr lang="en-GB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553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80010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25193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658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916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14450" y="266702"/>
            <a:ext cx="6858000" cy="1143000"/>
          </a:xfrm>
          <a:prstGeom prst="rect">
            <a:avLst/>
          </a:prstGeom>
          <a:extLst/>
        </p:spPr>
        <p:txBody>
          <a:bodyPr lIns="91414" tIns="45708" rIns="91414" bIns="45708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23E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23E85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23E85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23E85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23E85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17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23E85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348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23E85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52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23E85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694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623E85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defTabSz="914400">
              <a:lnSpc>
                <a:spcPct val="120000"/>
              </a:lnSpc>
              <a:buFont typeface="Helvetica CE" charset="0"/>
              <a:buNone/>
              <a:defRPr/>
            </a:pPr>
            <a:r>
              <a:rPr lang="en-GB" sz="2800" dirty="0">
                <a:ln w="9000" cmpd="sng">
                  <a:solidFill>
                    <a:srgbClr val="623E85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Verdana"/>
                <a:ea typeface="ＭＳ Ｐゴシック"/>
                <a:cs typeface="Verdana"/>
              </a:rPr>
              <a:t>Identity Federations</a:t>
            </a:r>
            <a:endParaRPr lang="en-GB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3491" name="Picture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50"/>
            <a:ext cx="25193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8213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Argentina, Armenia, </a:t>
            </a:r>
            <a:r>
              <a:rPr lang="en-US" sz="3200" strike="sngStrike" dirty="0"/>
              <a:t>Austria</a:t>
            </a:r>
            <a:r>
              <a:rPr lang="en-US" sz="3200" dirty="0"/>
              <a:t>, </a:t>
            </a:r>
            <a:r>
              <a:rPr lang="en-US" sz="3200" strike="sngStrike" dirty="0"/>
              <a:t>Brazil</a:t>
            </a:r>
            <a:r>
              <a:rPr lang="en-US" sz="3200" dirty="0"/>
              <a:t>, Bulgaria, </a:t>
            </a:r>
            <a:r>
              <a:rPr lang="en-US" sz="3200" strike="sngStrike" dirty="0"/>
              <a:t>Croatia</a:t>
            </a:r>
            <a:r>
              <a:rPr lang="en-US" sz="3200" dirty="0"/>
              <a:t>, </a:t>
            </a:r>
            <a:r>
              <a:rPr lang="en-US" sz="3200" strike="sngStrike" dirty="0"/>
              <a:t>Czech Republic</a:t>
            </a:r>
            <a:r>
              <a:rPr lang="en-US" sz="3200" dirty="0"/>
              <a:t>, </a:t>
            </a:r>
            <a:r>
              <a:rPr lang="en-US" sz="3200" strike="sngStrike" dirty="0"/>
              <a:t>Finland</a:t>
            </a:r>
            <a:r>
              <a:rPr lang="en-US" sz="3200" dirty="0"/>
              <a:t>, </a:t>
            </a:r>
            <a:r>
              <a:rPr lang="en-US" sz="3200" strike="sngStrike" dirty="0" smtClean="0"/>
              <a:t>France</a:t>
            </a:r>
            <a:r>
              <a:rPr lang="en-US" sz="3200" dirty="0" smtClean="0"/>
              <a:t>, </a:t>
            </a:r>
            <a:r>
              <a:rPr lang="en-US" sz="3200" strike="sngStrike" dirty="0"/>
              <a:t>Germany</a:t>
            </a:r>
            <a:r>
              <a:rPr lang="en-US" sz="3200" dirty="0"/>
              <a:t>, </a:t>
            </a:r>
            <a:r>
              <a:rPr lang="en-US" sz="3200" strike="sngStrike" dirty="0"/>
              <a:t>Greece</a:t>
            </a:r>
            <a:r>
              <a:rPr lang="en-US" sz="3200" dirty="0"/>
              <a:t>, </a:t>
            </a:r>
            <a:r>
              <a:rPr lang="en-US" sz="3200" strike="sngStrike" dirty="0"/>
              <a:t>India</a:t>
            </a:r>
            <a:r>
              <a:rPr lang="en-US" sz="3200" dirty="0"/>
              <a:t>, </a:t>
            </a:r>
            <a:r>
              <a:rPr lang="en-US" sz="3200" strike="sngStrike" dirty="0"/>
              <a:t>Ireland</a:t>
            </a:r>
            <a:r>
              <a:rPr lang="en-US" sz="3200" dirty="0"/>
              <a:t>, </a:t>
            </a:r>
            <a:r>
              <a:rPr lang="en-US" sz="3200" strike="sngStrike" dirty="0"/>
              <a:t>Italy</a:t>
            </a:r>
            <a:r>
              <a:rPr lang="en-US" sz="3200" dirty="0"/>
              <a:t>, </a:t>
            </a:r>
            <a:r>
              <a:rPr lang="en-US" sz="3200" strike="sngStrike" dirty="0"/>
              <a:t>Japan</a:t>
            </a:r>
            <a:r>
              <a:rPr lang="en-US" sz="3200" dirty="0" smtClean="0"/>
              <a:t>, Mexico,  </a:t>
            </a:r>
            <a:r>
              <a:rPr lang="en-US" sz="3200" dirty="0"/>
              <a:t>Namibia, </a:t>
            </a:r>
            <a:r>
              <a:rPr lang="en-US" sz="3200" strike="sngStrike" dirty="0"/>
              <a:t>Netherlands</a:t>
            </a:r>
            <a:r>
              <a:rPr lang="en-US" sz="3200" dirty="0"/>
              <a:t>, </a:t>
            </a:r>
            <a:r>
              <a:rPr lang="en-US" sz="3200" strike="sngStrike" dirty="0"/>
              <a:t>Norway</a:t>
            </a:r>
            <a:r>
              <a:rPr lang="en-US" sz="3200" dirty="0"/>
              <a:t>, Poland, </a:t>
            </a:r>
            <a:r>
              <a:rPr lang="en-US" sz="3200" strike="sngStrike" dirty="0"/>
              <a:t>Slovenia</a:t>
            </a:r>
            <a:r>
              <a:rPr lang="en-US" sz="3200" dirty="0"/>
              <a:t>, South Africa, </a:t>
            </a:r>
            <a:r>
              <a:rPr lang="en-US" sz="3200" strike="sngStrike" dirty="0"/>
              <a:t>Spain</a:t>
            </a:r>
            <a:r>
              <a:rPr lang="en-US" sz="3200" dirty="0"/>
              <a:t>, </a:t>
            </a:r>
            <a:r>
              <a:rPr lang="en-US" sz="3200" strike="sngStrike" dirty="0"/>
              <a:t>Sweden</a:t>
            </a:r>
            <a:r>
              <a:rPr lang="en-US" sz="3200" dirty="0"/>
              <a:t>, </a:t>
            </a:r>
            <a:r>
              <a:rPr lang="en-US" sz="3200" strike="sngStrike" dirty="0"/>
              <a:t>Switzerland</a:t>
            </a:r>
            <a:r>
              <a:rPr lang="en-US" sz="3200" dirty="0"/>
              <a:t>, the </a:t>
            </a:r>
            <a:r>
              <a:rPr lang="en-US" sz="3200" strike="sngStrike" dirty="0"/>
              <a:t>UK</a:t>
            </a:r>
            <a:r>
              <a:rPr lang="en-US" sz="3200" dirty="0"/>
              <a:t> </a:t>
            </a:r>
            <a:r>
              <a:rPr lang="en-US" sz="3200" dirty="0" smtClean="0"/>
              <a:t>&amp; the </a:t>
            </a:r>
            <a:r>
              <a:rPr lang="en-US" sz="3200" strike="sngStrike" dirty="0"/>
              <a:t>USA</a:t>
            </a:r>
            <a:r>
              <a:rPr lang="en-US" sz="3200" dirty="0"/>
              <a:t>. </a:t>
            </a:r>
          </a:p>
        </p:txBody>
      </p:sp>
    </p:spTree>
    <p:extLst>
      <p:ext uri="{BB962C8B-B14F-4D97-AF65-F5344CB8AC3E}">
        <p14:creationId xmlns="" xmlns:p14="http://schemas.microsoft.com/office/powerpoint/2010/main" val="1559509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CTA Federations Existing (20/27)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Austria</a:t>
            </a:r>
            <a:r>
              <a:rPr lang="en-US" sz="3200" dirty="0"/>
              <a:t>, Brazil</a:t>
            </a:r>
            <a:r>
              <a:rPr lang="en-US" sz="3200" dirty="0" smtClean="0"/>
              <a:t>, Croatia</a:t>
            </a:r>
            <a:r>
              <a:rPr lang="en-US" sz="3200" dirty="0"/>
              <a:t>, Czech Republic, Finland, </a:t>
            </a:r>
            <a:r>
              <a:rPr lang="en-US" sz="3200" dirty="0" smtClean="0"/>
              <a:t>France, </a:t>
            </a:r>
            <a:r>
              <a:rPr lang="en-US" sz="3200" dirty="0"/>
              <a:t>Germany, Greece, India, Ireland, Italy, Japan</a:t>
            </a:r>
            <a:r>
              <a:rPr lang="en-US" sz="3200" dirty="0" smtClean="0"/>
              <a:t>, </a:t>
            </a:r>
            <a:r>
              <a:rPr lang="en-US" sz="3200" dirty="0"/>
              <a:t>Netherlands, Norway</a:t>
            </a:r>
            <a:r>
              <a:rPr lang="en-US" sz="3200" dirty="0" smtClean="0"/>
              <a:t>, </a:t>
            </a:r>
            <a:r>
              <a:rPr lang="en-US" sz="3200" dirty="0"/>
              <a:t>Slovenia</a:t>
            </a:r>
            <a:r>
              <a:rPr lang="en-US" sz="3200" dirty="0" smtClean="0"/>
              <a:t>, </a:t>
            </a:r>
            <a:r>
              <a:rPr lang="en-US" sz="3200" dirty="0"/>
              <a:t>Spain, Sweden, Switzerland, the UK </a:t>
            </a:r>
            <a:r>
              <a:rPr lang="en-US" sz="3200" dirty="0" smtClean="0"/>
              <a:t>&amp; the </a:t>
            </a:r>
            <a:r>
              <a:rPr lang="en-US" sz="3200" dirty="0"/>
              <a:t>USA. </a:t>
            </a:r>
          </a:p>
        </p:txBody>
      </p:sp>
    </p:spTree>
    <p:extLst>
      <p:ext uri="{BB962C8B-B14F-4D97-AF65-F5344CB8AC3E}">
        <p14:creationId xmlns="" xmlns:p14="http://schemas.microsoft.com/office/powerpoint/2010/main" val="3138865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CTA Federations Required (7/27)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Argentina, Armenia</a:t>
            </a:r>
            <a:r>
              <a:rPr lang="en-US" sz="3200" dirty="0" smtClean="0"/>
              <a:t>, Bulgaria, Mexico, </a:t>
            </a:r>
            <a:r>
              <a:rPr lang="en-US" sz="3200" i="1" dirty="0" smtClean="0"/>
              <a:t>Namibia</a:t>
            </a:r>
            <a:r>
              <a:rPr lang="en-US" sz="3200" dirty="0"/>
              <a:t>, </a:t>
            </a:r>
            <a:r>
              <a:rPr lang="en-US" sz="3200" dirty="0" smtClean="0"/>
              <a:t>Poland</a:t>
            </a:r>
            <a:r>
              <a:rPr lang="en-US" sz="3200" dirty="0"/>
              <a:t>, </a:t>
            </a:r>
            <a:r>
              <a:rPr lang="en-US" sz="3200" i="1" dirty="0" smtClean="0"/>
              <a:t>South Africa</a:t>
            </a:r>
            <a:endParaRPr lang="en-US" sz="3200" dirty="0" smtClean="0"/>
          </a:p>
          <a:p>
            <a:r>
              <a:rPr lang="en-US" sz="3200" dirty="0"/>
              <a:t>GÉANT </a:t>
            </a:r>
            <a:r>
              <a:rPr lang="en-US" sz="3200" dirty="0" smtClean="0"/>
              <a:t>Project (</a:t>
            </a:r>
            <a:r>
              <a:rPr lang="en-US" sz="3200" dirty="0" smtClean="0">
                <a:hlinkClick r:id="rId2"/>
              </a:rPr>
              <a:t>http://eduGAIN.org</a:t>
            </a:r>
            <a:r>
              <a:rPr lang="en-US" sz="3200" dirty="0" smtClean="0"/>
              <a:t>)</a:t>
            </a:r>
            <a:endParaRPr lang="en-US" sz="3200" dirty="0"/>
          </a:p>
          <a:p>
            <a:pPr lvl="1"/>
            <a:r>
              <a:rPr lang="en-US" sz="2400" dirty="0" smtClean="0"/>
              <a:t>Support for Armenia</a:t>
            </a:r>
            <a:r>
              <a:rPr lang="en-US" sz="2400" dirty="0"/>
              <a:t>, Bulgaria, Poland</a:t>
            </a:r>
          </a:p>
          <a:p>
            <a:r>
              <a:rPr lang="en-US" sz="3200" dirty="0" smtClean="0"/>
              <a:t>ELCIRA Project (</a:t>
            </a:r>
            <a:r>
              <a:rPr lang="en-US" sz="3200" dirty="0" smtClean="0">
                <a:hlinkClick r:id="rId3"/>
              </a:rPr>
              <a:t>http://elcira.eu</a:t>
            </a:r>
            <a:r>
              <a:rPr lang="en-US" sz="3200" dirty="0" smtClean="0"/>
              <a:t>)</a:t>
            </a:r>
          </a:p>
          <a:p>
            <a:pPr lvl="1"/>
            <a:r>
              <a:rPr lang="en-US" sz="2400" dirty="0" smtClean="0"/>
              <a:t>Support for Argentina, Mexico</a:t>
            </a:r>
          </a:p>
          <a:p>
            <a:r>
              <a:rPr lang="en-US" sz="3200" dirty="0" smtClean="0"/>
              <a:t>Africa</a:t>
            </a:r>
          </a:p>
          <a:p>
            <a:pPr lvl="1"/>
            <a:r>
              <a:rPr lang="en-US" sz="2400" dirty="0" smtClean="0"/>
              <a:t>No Project Known (Namibia, South Africa)</a:t>
            </a:r>
          </a:p>
        </p:txBody>
      </p:sp>
    </p:spTree>
    <p:extLst>
      <p:ext uri="{BB962C8B-B14F-4D97-AF65-F5344CB8AC3E}">
        <p14:creationId xmlns="" xmlns:p14="http://schemas.microsoft.com/office/powerpoint/2010/main" val="1513763818"/>
      </p:ext>
    </p:extLst>
  </p:cSld>
  <p:clrMapOvr>
    <a:masterClrMapping/>
  </p:clrMapOvr>
</p:sld>
</file>

<file path=ppt/theme/theme1.xml><?xml version="1.0" encoding="utf-8"?>
<a:theme xmlns:a="http://schemas.openxmlformats.org/drawingml/2006/main" name="2009-corporate_kuleuven_liggend-versie2007-9sept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>
        <a:solidFill>
          <a:schemeClr val="accent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9000"/>
            </a:prstClr>
          </a:outerShdw>
        </a:effectLst>
      </a:spPr>
      <a:bodyPr wrap="square" rtlCol="0">
        <a:spAutoFit/>
      </a:bodyPr>
      <a:lstStyle>
        <a:defPPr>
          <a:defRPr sz="1800" dirty="0" err="1" smtClean="0">
            <a:solidFill>
              <a:srgbClr val="002060"/>
            </a:solidFill>
            <a:latin typeface="Courier New" pitchFamily="49" charset="0"/>
            <a:cs typeface="Courier New" pitchFamily="49" charset="0"/>
          </a:defRPr>
        </a:defPPr>
      </a:lstStyle>
    </a:tx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EANT_template_Apr09">
  <a:themeElements>
    <a:clrScheme name="GEANT_template_Apr09 14">
      <a:dk1>
        <a:srgbClr val="004359"/>
      </a:dk1>
      <a:lt1>
        <a:srgbClr val="FFFFFF"/>
      </a:lt1>
      <a:dk2>
        <a:srgbClr val="FFFFFF"/>
      </a:dk2>
      <a:lt2>
        <a:srgbClr val="0D8B9F"/>
      </a:lt2>
      <a:accent1>
        <a:srgbClr val="00899F"/>
      </a:accent1>
      <a:accent2>
        <a:srgbClr val="BFDC00"/>
      </a:accent2>
      <a:accent3>
        <a:srgbClr val="FFFFFF"/>
      </a:accent3>
      <a:accent4>
        <a:srgbClr val="00384B"/>
      </a:accent4>
      <a:accent5>
        <a:srgbClr val="AAC4CD"/>
      </a:accent5>
      <a:accent6>
        <a:srgbClr val="ADC700"/>
      </a:accent6>
      <a:hlink>
        <a:srgbClr val="EE5019"/>
      </a:hlink>
      <a:folHlink>
        <a:srgbClr val="E0C300"/>
      </a:folHlink>
    </a:clrScheme>
    <a:fontScheme name="GEANT_template_Apr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GEANT_template_Apr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13">
        <a:dk1>
          <a:srgbClr val="004359"/>
        </a:dk1>
        <a:lt1>
          <a:srgbClr val="FFFFFF"/>
        </a:lt1>
        <a:dk2>
          <a:srgbClr val="FFFFFF"/>
        </a:dk2>
        <a:lt2>
          <a:srgbClr val="0D8B9F"/>
        </a:lt2>
        <a:accent1>
          <a:srgbClr val="00899F"/>
        </a:accent1>
        <a:accent2>
          <a:srgbClr val="E0C300"/>
        </a:accent2>
        <a:accent3>
          <a:srgbClr val="FFFFFF"/>
        </a:accent3>
        <a:accent4>
          <a:srgbClr val="00384B"/>
        </a:accent4>
        <a:accent5>
          <a:srgbClr val="AAC4CD"/>
        </a:accent5>
        <a:accent6>
          <a:srgbClr val="CBB000"/>
        </a:accent6>
        <a:hlink>
          <a:srgbClr val="EE5019"/>
        </a:hlink>
        <a:folHlink>
          <a:srgbClr val="BFDD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14">
        <a:dk1>
          <a:srgbClr val="004359"/>
        </a:dk1>
        <a:lt1>
          <a:srgbClr val="FFFFFF"/>
        </a:lt1>
        <a:dk2>
          <a:srgbClr val="FFFFFF"/>
        </a:dk2>
        <a:lt2>
          <a:srgbClr val="0D8B9F"/>
        </a:lt2>
        <a:accent1>
          <a:srgbClr val="00899F"/>
        </a:accent1>
        <a:accent2>
          <a:srgbClr val="BFDC00"/>
        </a:accent2>
        <a:accent3>
          <a:srgbClr val="FFFFFF"/>
        </a:accent3>
        <a:accent4>
          <a:srgbClr val="00384B"/>
        </a:accent4>
        <a:accent5>
          <a:srgbClr val="AAC4CD"/>
        </a:accent5>
        <a:accent6>
          <a:srgbClr val="ADC700"/>
        </a:accent6>
        <a:hlink>
          <a:srgbClr val="EE5019"/>
        </a:hlink>
        <a:folHlink>
          <a:srgbClr val="E0C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GEANT_template_Apr09">
  <a:themeElements>
    <a:clrScheme name="GEANT_template_Apr09 14">
      <a:dk1>
        <a:srgbClr val="004359"/>
      </a:dk1>
      <a:lt1>
        <a:srgbClr val="FFFFFF"/>
      </a:lt1>
      <a:dk2>
        <a:srgbClr val="FFFFFF"/>
      </a:dk2>
      <a:lt2>
        <a:srgbClr val="0D8B9F"/>
      </a:lt2>
      <a:accent1>
        <a:srgbClr val="00899F"/>
      </a:accent1>
      <a:accent2>
        <a:srgbClr val="BFDC00"/>
      </a:accent2>
      <a:accent3>
        <a:srgbClr val="FFFFFF"/>
      </a:accent3>
      <a:accent4>
        <a:srgbClr val="00384B"/>
      </a:accent4>
      <a:accent5>
        <a:srgbClr val="AAC4CD"/>
      </a:accent5>
      <a:accent6>
        <a:srgbClr val="ADC700"/>
      </a:accent6>
      <a:hlink>
        <a:srgbClr val="EE5019"/>
      </a:hlink>
      <a:folHlink>
        <a:srgbClr val="E0C300"/>
      </a:folHlink>
    </a:clrScheme>
    <a:fontScheme name="GEANT_template_Apr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GEANT_template_Apr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13">
        <a:dk1>
          <a:srgbClr val="004359"/>
        </a:dk1>
        <a:lt1>
          <a:srgbClr val="FFFFFF"/>
        </a:lt1>
        <a:dk2>
          <a:srgbClr val="FFFFFF"/>
        </a:dk2>
        <a:lt2>
          <a:srgbClr val="0D8B9F"/>
        </a:lt2>
        <a:accent1>
          <a:srgbClr val="00899F"/>
        </a:accent1>
        <a:accent2>
          <a:srgbClr val="E0C300"/>
        </a:accent2>
        <a:accent3>
          <a:srgbClr val="FFFFFF"/>
        </a:accent3>
        <a:accent4>
          <a:srgbClr val="00384B"/>
        </a:accent4>
        <a:accent5>
          <a:srgbClr val="AAC4CD"/>
        </a:accent5>
        <a:accent6>
          <a:srgbClr val="CBB000"/>
        </a:accent6>
        <a:hlink>
          <a:srgbClr val="EE5019"/>
        </a:hlink>
        <a:folHlink>
          <a:srgbClr val="BFDD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14">
        <a:dk1>
          <a:srgbClr val="004359"/>
        </a:dk1>
        <a:lt1>
          <a:srgbClr val="FFFFFF"/>
        </a:lt1>
        <a:dk2>
          <a:srgbClr val="FFFFFF"/>
        </a:dk2>
        <a:lt2>
          <a:srgbClr val="0D8B9F"/>
        </a:lt2>
        <a:accent1>
          <a:srgbClr val="00899F"/>
        </a:accent1>
        <a:accent2>
          <a:srgbClr val="BFDC00"/>
        </a:accent2>
        <a:accent3>
          <a:srgbClr val="FFFFFF"/>
        </a:accent3>
        <a:accent4>
          <a:srgbClr val="00384B"/>
        </a:accent4>
        <a:accent5>
          <a:srgbClr val="AAC4CD"/>
        </a:accent5>
        <a:accent6>
          <a:srgbClr val="ADC700"/>
        </a:accent6>
        <a:hlink>
          <a:srgbClr val="EE5019"/>
        </a:hlink>
        <a:folHlink>
          <a:srgbClr val="E0C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GEANT_template_Apr09">
  <a:themeElements>
    <a:clrScheme name="GEANT_template_Apr09 14">
      <a:dk1>
        <a:srgbClr val="004359"/>
      </a:dk1>
      <a:lt1>
        <a:srgbClr val="FFFFFF"/>
      </a:lt1>
      <a:dk2>
        <a:srgbClr val="FFFFFF"/>
      </a:dk2>
      <a:lt2>
        <a:srgbClr val="0D8B9F"/>
      </a:lt2>
      <a:accent1>
        <a:srgbClr val="00899F"/>
      </a:accent1>
      <a:accent2>
        <a:srgbClr val="BFDC00"/>
      </a:accent2>
      <a:accent3>
        <a:srgbClr val="FFFFFF"/>
      </a:accent3>
      <a:accent4>
        <a:srgbClr val="00384B"/>
      </a:accent4>
      <a:accent5>
        <a:srgbClr val="AAC4CD"/>
      </a:accent5>
      <a:accent6>
        <a:srgbClr val="ADC700"/>
      </a:accent6>
      <a:hlink>
        <a:srgbClr val="EE5019"/>
      </a:hlink>
      <a:folHlink>
        <a:srgbClr val="E0C300"/>
      </a:folHlink>
    </a:clrScheme>
    <a:fontScheme name="GEANT_template_Apr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GEANT_template_Apr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NT_template_Apr09 13">
        <a:dk1>
          <a:srgbClr val="004359"/>
        </a:dk1>
        <a:lt1>
          <a:srgbClr val="FFFFFF"/>
        </a:lt1>
        <a:dk2>
          <a:srgbClr val="FFFFFF"/>
        </a:dk2>
        <a:lt2>
          <a:srgbClr val="0D8B9F"/>
        </a:lt2>
        <a:accent1>
          <a:srgbClr val="00899F"/>
        </a:accent1>
        <a:accent2>
          <a:srgbClr val="E0C300"/>
        </a:accent2>
        <a:accent3>
          <a:srgbClr val="FFFFFF"/>
        </a:accent3>
        <a:accent4>
          <a:srgbClr val="00384B"/>
        </a:accent4>
        <a:accent5>
          <a:srgbClr val="AAC4CD"/>
        </a:accent5>
        <a:accent6>
          <a:srgbClr val="CBB000"/>
        </a:accent6>
        <a:hlink>
          <a:srgbClr val="EE5019"/>
        </a:hlink>
        <a:folHlink>
          <a:srgbClr val="BFDD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NT_template_Apr09 14">
        <a:dk1>
          <a:srgbClr val="004359"/>
        </a:dk1>
        <a:lt1>
          <a:srgbClr val="FFFFFF"/>
        </a:lt1>
        <a:dk2>
          <a:srgbClr val="FFFFFF"/>
        </a:dk2>
        <a:lt2>
          <a:srgbClr val="0D8B9F"/>
        </a:lt2>
        <a:accent1>
          <a:srgbClr val="00899F"/>
        </a:accent1>
        <a:accent2>
          <a:srgbClr val="BFDC00"/>
        </a:accent2>
        <a:accent3>
          <a:srgbClr val="FFFFFF"/>
        </a:accent3>
        <a:accent4>
          <a:srgbClr val="00384B"/>
        </a:accent4>
        <a:accent5>
          <a:srgbClr val="AAC4CD"/>
        </a:accent5>
        <a:accent6>
          <a:srgbClr val="ADC700"/>
        </a:accent6>
        <a:hlink>
          <a:srgbClr val="EE5019"/>
        </a:hlink>
        <a:folHlink>
          <a:srgbClr val="E0C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plate_terena">
  <a:themeElements>
    <a:clrScheme name="">
      <a:dk1>
        <a:srgbClr val="000000"/>
      </a:dk1>
      <a:lt1>
        <a:srgbClr val="FFFFFF"/>
      </a:lt1>
      <a:dk2>
        <a:srgbClr val="4F2F74"/>
      </a:dk2>
      <a:lt2>
        <a:srgbClr val="808080"/>
      </a:lt2>
      <a:accent1>
        <a:srgbClr val="BBE0E3"/>
      </a:accent1>
      <a:accent2>
        <a:srgbClr val="C72F2F"/>
      </a:accent2>
      <a:accent3>
        <a:srgbClr val="FFFFFF"/>
      </a:accent3>
      <a:accent4>
        <a:srgbClr val="000000"/>
      </a:accent4>
      <a:accent5>
        <a:srgbClr val="DAEDEF"/>
      </a:accent5>
      <a:accent6>
        <a:srgbClr val="B42A2A"/>
      </a:accent6>
      <a:hlink>
        <a:srgbClr val="C72F2F"/>
      </a:hlink>
      <a:folHlink>
        <a:srgbClr val="C72F2F"/>
      </a:folHlink>
    </a:clrScheme>
    <a:fontScheme name="template_terena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 typeface="Helvetica CE" charset="0"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 typeface="Helvetica CE" charset="0"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emplate_tere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tere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tere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tere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tere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tere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tere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tere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tere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tere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tere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tere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mplate_teren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On-screen Show (4:3)</PresentationFormat>
  <Paragraphs>87</Paragraphs>
  <Slides>14</Slides>
  <Notes>9</Notes>
  <HiddenSlides>2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2009-corporate_kuleuven_liggend-versie2007-9sept</vt:lpstr>
      <vt:lpstr>GEANT_template_Apr09</vt:lpstr>
      <vt:lpstr>2_GEANT_template_Apr09</vt:lpstr>
      <vt:lpstr>1_Office Theme</vt:lpstr>
      <vt:lpstr>3_GEANT_template_Apr09</vt:lpstr>
      <vt:lpstr>template_terena</vt:lpstr>
      <vt:lpstr>SAML and eduGAIN for CTA</vt:lpstr>
      <vt:lpstr>About me…</vt:lpstr>
      <vt:lpstr>eduGAIN status (in numbers)</vt:lpstr>
      <vt:lpstr>eduGAIN status</vt:lpstr>
      <vt:lpstr>Slide 5</vt:lpstr>
      <vt:lpstr>Slide 6</vt:lpstr>
      <vt:lpstr>Federations Required</vt:lpstr>
      <vt:lpstr>CTA Federations Existing (20/27)</vt:lpstr>
      <vt:lpstr>CTA Federations Required (7/27)</vt:lpstr>
      <vt:lpstr>Federation Coverage</vt:lpstr>
      <vt:lpstr>Federations with 100% coverage</vt:lpstr>
      <vt:lpstr>Mixed Federation Coverage</vt:lpstr>
      <vt:lpstr>Recommendations</vt:lpstr>
      <vt:lpstr>Federations Required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your environment</dc:title>
  <dc:creator>Brook Schofield</dc:creator>
  <cp:lastModifiedBy>gergely.sipos</cp:lastModifiedBy>
  <cp:revision>250</cp:revision>
  <dcterms:created xsi:type="dcterms:W3CDTF">2011-05-02T20:29:03Z</dcterms:created>
  <dcterms:modified xsi:type="dcterms:W3CDTF">2013-03-01T14:08:58Z</dcterms:modified>
</cp:coreProperties>
</file>