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22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7/3/13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7/3/13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7/3/13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7/3/13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7/3/13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loudmon.egi.e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EGI Federated Clouds Task (Force)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Michel </a:t>
            </a:r>
            <a:r>
              <a:rPr lang="en-GB" dirty="0" err="1"/>
              <a:t>Drescher</a:t>
            </a:r>
            <a:r>
              <a:rPr lang="en-GB"/>
              <a:t>, EGI.eu</a:t>
            </a:r>
          </a:p>
          <a:p>
            <a:r>
              <a:rPr lang="en-GB" smtClean="0"/>
              <a:t>Matteo </a:t>
            </a:r>
            <a:r>
              <a:rPr lang="en-GB" dirty="0" err="1" smtClean="0"/>
              <a:t>Turilli</a:t>
            </a:r>
            <a:r>
              <a:rPr lang="en-GB" dirty="0" smtClean="0"/>
              <a:t>, </a:t>
            </a:r>
            <a:r>
              <a:rPr lang="en-GB" dirty="0" err="1" smtClean="0"/>
              <a:t>OerC</a:t>
            </a:r>
            <a:endParaRPr lang="en-GB" dirty="0" smtClean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7/3/13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EGI CF13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i="1" dirty="0" smtClean="0"/>
              <a:t>Demos, demos, demos!</a:t>
            </a:r>
          </a:p>
          <a:p>
            <a:r>
              <a:rPr lang="en-US" dirty="0" smtClean="0"/>
              <a:t>Demo booth – supporting science &amp; researchers</a:t>
            </a:r>
          </a:p>
          <a:p>
            <a:pPr lvl="1"/>
            <a:r>
              <a:rPr lang="en-US" dirty="0" smtClean="0"/>
              <a:t>CLARIN/Linguistics – </a:t>
            </a:r>
            <a:r>
              <a:rPr lang="en-US" dirty="0" err="1" smtClean="0"/>
              <a:t>BNCweb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Structural biology – </a:t>
            </a:r>
            <a:r>
              <a:rPr lang="en-US" dirty="0" err="1" smtClean="0"/>
              <a:t>WeNMR</a:t>
            </a:r>
            <a:r>
              <a:rPr lang="en-US" dirty="0" smtClean="0"/>
              <a:t> </a:t>
            </a:r>
            <a:r>
              <a:rPr lang="en-US" dirty="0" err="1" smtClean="0"/>
              <a:t>virtualCing</a:t>
            </a:r>
            <a:endParaRPr lang="en-US" dirty="0"/>
          </a:p>
          <a:p>
            <a:pPr lvl="1"/>
            <a:r>
              <a:rPr lang="en-US" dirty="0" smtClean="0"/>
              <a:t>SW Engineering – WS-PGRADE</a:t>
            </a:r>
          </a:p>
          <a:p>
            <a:pPr lvl="1"/>
            <a:r>
              <a:rPr lang="en-US" dirty="0" smtClean="0"/>
              <a:t>Ecology – </a:t>
            </a:r>
            <a:r>
              <a:rPr lang="en-US" dirty="0" err="1" smtClean="0"/>
              <a:t>BioVel</a:t>
            </a:r>
            <a:r>
              <a:rPr lang="en-US" dirty="0" smtClean="0"/>
              <a:t>/</a:t>
            </a:r>
            <a:r>
              <a:rPr lang="en-US" dirty="0" err="1" smtClean="0"/>
              <a:t>openModeller</a:t>
            </a:r>
            <a:endParaRPr lang="en-US" dirty="0" smtClean="0"/>
          </a:p>
          <a:p>
            <a:r>
              <a:rPr lang="en-US" dirty="0" smtClean="0"/>
              <a:t>Demo in session</a:t>
            </a:r>
          </a:p>
          <a:p>
            <a:pPr lvl="1"/>
            <a:r>
              <a:rPr lang="en-US" dirty="0" smtClean="0"/>
              <a:t>Live demonstration of taking onboard a new user, have multiple VMs instantiated across different RPs.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7/3/13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Integration progress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Authentication/Authorisation</a:t>
            </a:r>
          </a:p>
          <a:p>
            <a:pPr lvl="1"/>
            <a:r>
              <a:rPr lang="en-GB" dirty="0" smtClean="0"/>
              <a:t>Switch off old authentication endpoints</a:t>
            </a:r>
          </a:p>
          <a:p>
            <a:pPr lvl="1"/>
            <a:r>
              <a:rPr lang="en-GB" dirty="0" smtClean="0"/>
              <a:t>Allow only certificate/VO based A&amp;A</a:t>
            </a:r>
          </a:p>
          <a:p>
            <a:pPr lvl="1"/>
            <a:r>
              <a:rPr lang="en-GB" dirty="0" smtClean="0"/>
              <a:t>VO (</a:t>
            </a:r>
            <a:r>
              <a:rPr lang="en-GB" dirty="0" err="1" smtClean="0"/>
              <a:t>fedcloud.egi.eu</a:t>
            </a:r>
            <a:r>
              <a:rPr lang="en-GB" dirty="0" smtClean="0"/>
              <a:t>) support deployed</a:t>
            </a:r>
          </a:p>
          <a:p>
            <a:pPr lvl="1"/>
            <a:r>
              <a:rPr lang="en-GB" dirty="0" smtClean="0"/>
              <a:t>Multi-VO support in progress</a:t>
            </a:r>
          </a:p>
          <a:p>
            <a:r>
              <a:rPr lang="en-GB" dirty="0" smtClean="0"/>
              <a:t>Contextualisation</a:t>
            </a:r>
          </a:p>
          <a:p>
            <a:pPr lvl="1"/>
            <a:r>
              <a:rPr lang="en-GB" dirty="0" smtClean="0"/>
              <a:t>SSH key distribution experimentally deployed using CESNET PERUN server (VOMS frontend and more)</a:t>
            </a:r>
          </a:p>
          <a:p>
            <a:r>
              <a:rPr lang="en-GB" dirty="0" smtClean="0"/>
              <a:t>OCCI client interoperability</a:t>
            </a:r>
          </a:p>
          <a:p>
            <a:pPr lvl="1"/>
            <a:r>
              <a:rPr lang="en-GB" dirty="0" smtClean="0"/>
              <a:t>Demonstrated across </a:t>
            </a:r>
            <a:r>
              <a:rPr lang="en-GB" dirty="0" err="1" smtClean="0"/>
              <a:t>OpenNebula</a:t>
            </a:r>
            <a:r>
              <a:rPr lang="en-GB" dirty="0" smtClean="0"/>
              <a:t> and </a:t>
            </a:r>
            <a:r>
              <a:rPr lang="en-GB" dirty="0" err="1" smtClean="0"/>
              <a:t>StratusLab</a:t>
            </a:r>
            <a:endParaRPr lang="en-GB" dirty="0" smtClean="0"/>
          </a:p>
          <a:p>
            <a:pPr lvl="1"/>
            <a:r>
              <a:rPr lang="en-GB" dirty="0" smtClean="0"/>
              <a:t>Certificate bug in OCCI client prevents at the moment </a:t>
            </a:r>
            <a:r>
              <a:rPr lang="en-GB" dirty="0" err="1" smtClean="0"/>
              <a:t>OpenStack</a:t>
            </a:r>
            <a:r>
              <a:rPr lang="en-GB" dirty="0" smtClean="0"/>
              <a:t> integration. Fix underway.</a:t>
            </a:r>
          </a:p>
          <a:p>
            <a:pPr lvl="1"/>
            <a:r>
              <a:rPr lang="en-GB" dirty="0" err="1" smtClean="0"/>
              <a:t>WNoDeS</a:t>
            </a:r>
            <a:r>
              <a:rPr lang="en-GB" dirty="0" smtClean="0"/>
              <a:t> “almost there” (HTTP rendering mismatch in their OCCI server). Fix underway.</a:t>
            </a:r>
          </a:p>
        </p:txBody>
      </p:sp>
    </p:spTree>
    <p:extLst>
      <p:ext uri="{BB962C8B-B14F-4D97-AF65-F5344CB8AC3E}">
        <p14:creationId xmlns:p14="http://schemas.microsoft.com/office/powerpoint/2010/main" val="3464798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Integration progress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7"/>
            <a:ext cx="8075612" cy="4824535"/>
          </a:xfrm>
        </p:spPr>
        <p:txBody>
          <a:bodyPr>
            <a:normAutofit lnSpcReduction="10000"/>
          </a:bodyPr>
          <a:lstStyle/>
          <a:p>
            <a:r>
              <a:rPr lang="en-GB" sz="2800" dirty="0" smtClean="0"/>
              <a:t>GOCDB</a:t>
            </a:r>
          </a:p>
          <a:p>
            <a:pPr lvl="1"/>
            <a:r>
              <a:rPr lang="en-GB" dirty="0" smtClean="0"/>
              <a:t>RPs gradually adding their endpoints to GOCDB</a:t>
            </a:r>
          </a:p>
          <a:p>
            <a:r>
              <a:rPr lang="en-GB" sz="2800" dirty="0" smtClean="0"/>
              <a:t>Monitoring</a:t>
            </a:r>
          </a:p>
          <a:p>
            <a:pPr lvl="1"/>
            <a:r>
              <a:rPr lang="en-GB" dirty="0" smtClean="0">
                <a:hlinkClick r:id="rId2"/>
              </a:rPr>
              <a:t>https://cloudmon.egi.eu</a:t>
            </a:r>
            <a:endParaRPr lang="en-GB" dirty="0" smtClean="0"/>
          </a:p>
          <a:p>
            <a:pPr lvl="1"/>
            <a:r>
              <a:rPr lang="en-GB" dirty="0" smtClean="0"/>
              <a:t>Production quality SAM instance</a:t>
            </a:r>
          </a:p>
          <a:p>
            <a:r>
              <a:rPr lang="en-GB" sz="2800" dirty="0" smtClean="0"/>
              <a:t>Accounting</a:t>
            </a:r>
          </a:p>
          <a:p>
            <a:pPr lvl="1"/>
            <a:r>
              <a:rPr lang="en-GB" dirty="0" smtClean="0"/>
              <a:t>Cloud accounting using APEL SSM v2.0</a:t>
            </a:r>
          </a:p>
          <a:p>
            <a:pPr lvl="1"/>
            <a:r>
              <a:rPr lang="en-GB" dirty="0" smtClean="0"/>
              <a:t>Updated version of UR schema used for SSM v2.0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0523590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EGI-InSPIRE-Slide-Template_v4.potx</Template>
  <TotalTime>93</TotalTime>
  <Words>202</Words>
  <Application>Microsoft Macintosh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EGI-InSPIRE-Slide-Template_v4</vt:lpstr>
      <vt:lpstr>EGI Federated Clouds Task (Force)</vt:lpstr>
      <vt:lpstr>EGI CF13</vt:lpstr>
      <vt:lpstr>Integration progress</vt:lpstr>
      <vt:lpstr>Integration progress (2)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Michel Drescher</cp:lastModifiedBy>
  <cp:revision>23</cp:revision>
  <dcterms:created xsi:type="dcterms:W3CDTF">2010-09-03T12:01:03Z</dcterms:created>
  <dcterms:modified xsi:type="dcterms:W3CDTF">2013-03-07T15:33:01Z</dcterms:modified>
</cp:coreProperties>
</file>