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2D8B50-4EE5-462E-A4DC-6D43F05812A2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69A8C8-B236-4E5A-8DA4-5075CD954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15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36534E-B515-4116-9287-C665D54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EE90-7D99-4153-AAB5-80D89E8C138A}" type="datetimeFigureOut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982EC-DEA2-4DBF-B7C0-F1DEB5762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7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9D4FC-DFF9-4862-A532-FC7FC9E63778}" type="datetimeFigureOut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7C33A-FC43-4B81-AC82-D46F09E1A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8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D295E8-276C-4B45-A967-A505294D45C4}" type="datetimeFigureOut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615A1A-4855-4E07-81C8-5587759B1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GGUS </a:t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err="1" smtClean="0">
                <a:latin typeface="Arial" charset="0"/>
                <a:cs typeface="Arial" charset="0"/>
              </a:rPr>
              <a:t>Advisory</a:t>
            </a:r>
            <a:r>
              <a:rPr lang="pl-PL" dirty="0" smtClean="0">
                <a:latin typeface="Arial" charset="0"/>
                <a:cs typeface="Arial" charset="0"/>
              </a:rPr>
              <a:t> Board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5832475" cy="1343025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Małgorzata Krakowian</a:t>
            </a:r>
          </a:p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(EGI.eu)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A969BAE-CE19-4F36-BDFE-2431A50D649D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08/04/2013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7B18800-6114-48F9-85F7-F25BBFE50DD6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Processing middleware tickets after EMI/IGE </a:t>
            </a:r>
            <a:endParaRPr lang="pl-PL" dirty="0" smtClean="0"/>
          </a:p>
          <a:p>
            <a:r>
              <a:rPr lang="en-GB" dirty="0"/>
              <a:t>Processing tickets waiting for user </a:t>
            </a:r>
            <a:r>
              <a:rPr lang="en-GB" dirty="0" smtClean="0"/>
              <a:t>input</a:t>
            </a:r>
            <a:endParaRPr lang="pl-PL" dirty="0" smtClean="0"/>
          </a:p>
          <a:p>
            <a:r>
              <a:rPr lang="en-GB" dirty="0"/>
              <a:t>Access to GGUS </a:t>
            </a:r>
            <a:endParaRPr lang="pl-PL" dirty="0" smtClean="0"/>
          </a:p>
          <a:p>
            <a:r>
              <a:rPr lang="pl-PL" dirty="0" err="1" smtClean="0"/>
              <a:t>Future</a:t>
            </a:r>
            <a:r>
              <a:rPr lang="pl-PL" dirty="0" smtClean="0"/>
              <a:t> of </a:t>
            </a:r>
            <a:r>
              <a:rPr lang="pl-PL" dirty="0" err="1" smtClean="0"/>
              <a:t>Techonology</a:t>
            </a:r>
            <a:r>
              <a:rPr lang="pl-PL" dirty="0" smtClean="0"/>
              <a:t> </a:t>
            </a:r>
            <a:r>
              <a:rPr lang="pl-PL" dirty="0" err="1" smtClean="0"/>
              <a:t>Helpdesk</a:t>
            </a:r>
            <a:endParaRPr lang="pl-PL" dirty="0" smtClean="0"/>
          </a:p>
          <a:p>
            <a:r>
              <a:rPr lang="pl-PL" dirty="0" smtClean="0"/>
              <a:t>P</a:t>
            </a:r>
            <a:r>
              <a:rPr lang="en-GB" dirty="0" err="1" smtClean="0"/>
              <a:t>ost</a:t>
            </a:r>
            <a:r>
              <a:rPr lang="en-GB" dirty="0" smtClean="0"/>
              <a:t> </a:t>
            </a:r>
            <a:r>
              <a:rPr lang="en-GB" dirty="0"/>
              <a:t>EMI/IGE support </a:t>
            </a:r>
          </a:p>
        </p:txBody>
      </p:sp>
    </p:spTree>
    <p:extLst>
      <p:ext uri="{BB962C8B-B14F-4D97-AF65-F5344CB8AC3E}">
        <p14:creationId xmlns:p14="http://schemas.microsoft.com/office/powerpoint/2010/main" val="304425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Agenda CF 2013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pl-PL" dirty="0" err="1" smtClean="0">
                <a:latin typeface="Arial" charset="0"/>
                <a:cs typeface="Arial" charset="0"/>
              </a:rPr>
              <a:t>Introduction</a:t>
            </a:r>
            <a:endParaRPr lang="pl-PL" dirty="0" smtClean="0">
              <a:latin typeface="Arial" charset="0"/>
              <a:cs typeface="Arial" charset="0"/>
            </a:endParaRPr>
          </a:p>
          <a:p>
            <a:r>
              <a:rPr lang="en-GB" dirty="0"/>
              <a:t>The prototype for the dashboard for the middleware </a:t>
            </a:r>
            <a:r>
              <a:rPr lang="en-GB" dirty="0" smtClean="0"/>
              <a:t>PTs</a:t>
            </a:r>
            <a:endParaRPr lang="pl-PL" dirty="0" smtClean="0"/>
          </a:p>
          <a:p>
            <a:r>
              <a:rPr lang="pl-PL" dirty="0" smtClean="0"/>
              <a:t>S</a:t>
            </a:r>
            <a:r>
              <a:rPr lang="en-GB" dirty="0" err="1" smtClean="0"/>
              <a:t>ummary</a:t>
            </a:r>
            <a:r>
              <a:rPr lang="en-GB" dirty="0" smtClean="0"/>
              <a:t> </a:t>
            </a:r>
            <a:r>
              <a:rPr lang="en-GB" dirty="0"/>
              <a:t>of GGUS survey on post EMI/IGE </a:t>
            </a:r>
            <a:r>
              <a:rPr lang="en-GB" dirty="0" smtClean="0"/>
              <a:t>support</a:t>
            </a:r>
            <a:endParaRPr lang="pl-PL" dirty="0" smtClean="0"/>
          </a:p>
          <a:p>
            <a:r>
              <a:rPr lang="pl-PL" dirty="0" smtClean="0"/>
              <a:t>T</a:t>
            </a:r>
            <a:r>
              <a:rPr lang="en-GB" dirty="0" err="1" smtClean="0"/>
              <a:t>ransition</a:t>
            </a:r>
            <a:r>
              <a:rPr lang="en-GB" dirty="0" smtClean="0"/>
              <a:t> </a:t>
            </a:r>
            <a:r>
              <a:rPr lang="en-GB" dirty="0"/>
              <a:t>from the </a:t>
            </a:r>
            <a:r>
              <a:rPr lang="en-GB" dirty="0" smtClean="0"/>
              <a:t>technology </a:t>
            </a:r>
            <a:r>
              <a:rPr lang="en-GB" dirty="0"/>
              <a:t>helpdesk to the new framework for software support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3B607C5-B691-4715-BDC1-53713CF1D74E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08/04/2013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5639EE9-64CC-405F-BE36-A65FAD251A1A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4</TotalTime>
  <Words>68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GGUS  Advisory Board</vt:lpstr>
      <vt:lpstr>Status</vt:lpstr>
      <vt:lpstr>Agenda CF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 Advisory Board</dc:title>
  <dc:creator>Krakowian</dc:creator>
  <cp:lastModifiedBy>Krakowian</cp:lastModifiedBy>
  <cp:revision>4</cp:revision>
  <dcterms:created xsi:type="dcterms:W3CDTF">2013-04-08T05:06:05Z</dcterms:created>
  <dcterms:modified xsi:type="dcterms:W3CDTF">2013-04-08T05:11:16Z</dcterms:modified>
</cp:coreProperties>
</file>