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5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16/4/13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16/4/13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16/4/13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16/4/13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16/4/13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772816"/>
            <a:ext cx="7200800" cy="1470025"/>
          </a:xfrm>
        </p:spPr>
        <p:txBody>
          <a:bodyPr/>
          <a:lstStyle/>
          <a:p>
            <a:r>
              <a:rPr lang="en-GB" dirty="0" smtClean="0"/>
              <a:t>EGI Federated Clouds:</a:t>
            </a:r>
            <a:br>
              <a:rPr lang="en-GB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dirty="0" smtClean="0"/>
              <a:t>Roadmap to Production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Michel </a:t>
            </a:r>
            <a:r>
              <a:rPr lang="en-GB" dirty="0"/>
              <a:t>Drescher, </a:t>
            </a:r>
            <a:r>
              <a:rPr lang="en-GB" dirty="0" err="1" smtClean="0"/>
              <a:t>EGI.eu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16/4/13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FCTF Roadmap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Three big themes</a:t>
            </a:r>
          </a:p>
          <a:p>
            <a:pPr marL="0" indent="0" algn="ctr">
              <a:buNone/>
            </a:pP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Productisation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Contextualisation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Image management &amp; distribution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Timeframe: Next 6 months</a:t>
            </a:r>
          </a:p>
          <a:p>
            <a:pPr marL="400050" lvl="1" indent="0">
              <a:buNone/>
            </a:pPr>
            <a:r>
              <a:rPr lang="en-US" dirty="0" smtClean="0"/>
              <a:t>Until EGI TF 2013</a:t>
            </a:r>
            <a:endParaRPr lang="en-US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16/4/13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Productisation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Revisit &amp; implications on PROC-9 (site certification)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Monitoring</a:t>
            </a:r>
          </a:p>
          <a:p>
            <a:pPr lvl="1"/>
            <a:r>
              <a:rPr lang="en-GB" dirty="0" smtClean="0"/>
              <a:t>Maintain independent SAM instance</a:t>
            </a:r>
          </a:p>
          <a:p>
            <a:pPr lvl="2"/>
            <a:r>
              <a:rPr lang="en-GB" dirty="0" smtClean="0"/>
              <a:t>Provides user-oriented view on A&amp;R</a:t>
            </a:r>
          </a:p>
          <a:p>
            <a:r>
              <a:rPr lang="en-GB" dirty="0" smtClean="0"/>
              <a:t>Accounting </a:t>
            </a:r>
          </a:p>
          <a:p>
            <a:pPr lvl="1"/>
            <a:r>
              <a:rPr lang="en-GB" dirty="0" smtClean="0"/>
              <a:t>Infrastructure productive</a:t>
            </a:r>
          </a:p>
          <a:p>
            <a:pPr lvl="1"/>
            <a:r>
              <a:rPr lang="en-GB" dirty="0" smtClean="0"/>
              <a:t>Need to expand items being accounted</a:t>
            </a:r>
          </a:p>
          <a:p>
            <a:pPr lvl="2"/>
            <a:r>
              <a:rPr lang="en-GB" dirty="0" smtClean="0"/>
              <a:t>Storage, public </a:t>
            </a:r>
            <a:r>
              <a:rPr lang="en-GB" dirty="0" err="1" smtClean="0"/>
              <a:t>Ips</a:t>
            </a:r>
            <a:r>
              <a:rPr lang="en-GB" dirty="0" smtClean="0"/>
              <a:t>, etc.</a:t>
            </a:r>
          </a:p>
          <a:p>
            <a:pPr lvl="2"/>
            <a:r>
              <a:rPr lang="en-GB" dirty="0" smtClean="0"/>
              <a:t>Requires business model development around these resources</a:t>
            </a:r>
          </a:p>
          <a:p>
            <a:r>
              <a:rPr lang="en-GB" dirty="0" smtClean="0"/>
              <a:t>AAI nearly productive</a:t>
            </a:r>
          </a:p>
          <a:p>
            <a:pPr lvl="1"/>
            <a:r>
              <a:rPr lang="en-GB" dirty="0" smtClean="0"/>
              <a:t>Requires multi-VO support</a:t>
            </a:r>
          </a:p>
          <a:p>
            <a:pPr lvl="1"/>
            <a:r>
              <a:rPr lang="en-GB" dirty="0" smtClean="0"/>
              <a:t>Requires careful crafting of user/tenant meme</a:t>
            </a:r>
          </a:p>
          <a:p>
            <a:pPr lvl="1"/>
            <a:r>
              <a:rPr lang="en-GB" dirty="0" smtClean="0"/>
              <a:t>Many Cloud Providers are interested in this</a:t>
            </a:r>
          </a:p>
          <a:p>
            <a:pPr lvl="2"/>
            <a:r>
              <a:rPr lang="en-GB" dirty="0" smtClean="0"/>
              <a:t>E.g. XSEDE, US Gov’t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743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Contextualisation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Big topic of discussion at EGI CF13 F2F</a:t>
            </a:r>
          </a:p>
          <a:p>
            <a:r>
              <a:rPr lang="en-GB" dirty="0" smtClean="0"/>
              <a:t>No user-side use cases </a:t>
            </a:r>
          </a:p>
          <a:p>
            <a:r>
              <a:rPr lang="en-GB" dirty="0" smtClean="0"/>
              <a:t>Use case site-driven</a:t>
            </a:r>
          </a:p>
          <a:p>
            <a:pPr lvl="1"/>
            <a:r>
              <a:rPr lang="en-GB" dirty="0" smtClean="0"/>
              <a:t>Configure VM to integrate with site syslog</a:t>
            </a:r>
          </a:p>
          <a:p>
            <a:pPr lvl="1"/>
            <a:r>
              <a:rPr lang="en-GB" dirty="0" smtClean="0"/>
              <a:t>Perception: Applying Grid practices on Clouds</a:t>
            </a:r>
            <a:endParaRPr lang="en-GB" dirty="0"/>
          </a:p>
          <a:p>
            <a:r>
              <a:rPr lang="en-GB" dirty="0" smtClean="0"/>
              <a:t>Biggest risk: Scope creep</a:t>
            </a:r>
          </a:p>
          <a:p>
            <a:pPr lvl="1"/>
            <a:r>
              <a:rPr lang="en-GB" dirty="0" smtClean="0"/>
              <a:t>Many discussed use cases are VM lifecycle management, not Contextualisation</a:t>
            </a:r>
          </a:p>
        </p:txBody>
      </p:sp>
    </p:spTree>
    <p:extLst>
      <p:ext uri="{BB962C8B-B14F-4D97-AF65-F5344CB8AC3E}">
        <p14:creationId xmlns:p14="http://schemas.microsoft.com/office/powerpoint/2010/main" val="3343251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Image management &amp; distribution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Image distribution </a:t>
            </a:r>
          </a:p>
          <a:p>
            <a:pPr lvl="1"/>
            <a:r>
              <a:rPr lang="en-GB" dirty="0" smtClean="0"/>
              <a:t>Crucial for Cloud federation</a:t>
            </a:r>
          </a:p>
          <a:p>
            <a:pPr lvl="1"/>
            <a:r>
              <a:rPr lang="en-GB" dirty="0" err="1" smtClean="0"/>
              <a:t>Vmcaster</a:t>
            </a:r>
            <a:r>
              <a:rPr lang="en-GB" dirty="0" smtClean="0"/>
              <a:t>/</a:t>
            </a:r>
            <a:r>
              <a:rPr lang="en-GB" dirty="0" err="1" smtClean="0"/>
              <a:t>vmcatcher</a:t>
            </a:r>
            <a:r>
              <a:rPr lang="en-GB" dirty="0" smtClean="0"/>
              <a:t> very promising</a:t>
            </a:r>
          </a:p>
          <a:p>
            <a:pPr lvl="2"/>
            <a:r>
              <a:rPr lang="en-GB" dirty="0" smtClean="0"/>
              <a:t>Good and engaged support from Owen Synge</a:t>
            </a:r>
          </a:p>
          <a:p>
            <a:pPr lvl="2"/>
            <a:r>
              <a:rPr lang="en-GB" dirty="0" smtClean="0"/>
              <a:t>Provides </a:t>
            </a:r>
            <a:r>
              <a:rPr lang="en-GB" i="1" dirty="0" smtClean="0"/>
              <a:t>automation</a:t>
            </a:r>
          </a:p>
          <a:p>
            <a:r>
              <a:rPr lang="en-GB" dirty="0" smtClean="0"/>
              <a:t>Image management</a:t>
            </a:r>
          </a:p>
          <a:p>
            <a:pPr lvl="1"/>
            <a:r>
              <a:rPr lang="en-GB" dirty="0" smtClean="0"/>
              <a:t>Who is publishing?</a:t>
            </a:r>
          </a:p>
          <a:p>
            <a:pPr lvl="1"/>
            <a:r>
              <a:rPr lang="en-GB" dirty="0" smtClean="0"/>
              <a:t>Who is endorsing?</a:t>
            </a:r>
          </a:p>
          <a:p>
            <a:pPr lvl="1"/>
            <a:r>
              <a:rPr lang="en-GB" dirty="0" smtClean="0"/>
              <a:t>EGI </a:t>
            </a:r>
            <a:r>
              <a:rPr lang="en-GB" dirty="0" err="1" smtClean="0"/>
              <a:t>AppDB</a:t>
            </a:r>
            <a:r>
              <a:rPr lang="en-GB" dirty="0" smtClean="0"/>
              <a:t> allows creating community repos</a:t>
            </a:r>
          </a:p>
          <a:p>
            <a:pPr lvl="2"/>
            <a:r>
              <a:rPr lang="en-GB" dirty="0" smtClean="0"/>
              <a:t>Reasonable effort to extend for VM publication</a:t>
            </a:r>
          </a:p>
        </p:txBody>
      </p:sp>
    </p:spTree>
    <p:extLst>
      <p:ext uri="{BB962C8B-B14F-4D97-AF65-F5344CB8AC3E}">
        <p14:creationId xmlns:p14="http://schemas.microsoft.com/office/powerpoint/2010/main" val="3751362324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107</TotalTime>
  <Words>207</Words>
  <Application>Microsoft Macintosh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EGI-InSPIRE-Slide-Template_v4</vt:lpstr>
      <vt:lpstr>EGI Federated Clouds:  Roadmap to Production</vt:lpstr>
      <vt:lpstr>FCTF Roadmap</vt:lpstr>
      <vt:lpstr>Productisation</vt:lpstr>
      <vt:lpstr>Contextualisation</vt:lpstr>
      <vt:lpstr>Image management &amp; distribution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22</cp:revision>
  <dcterms:created xsi:type="dcterms:W3CDTF">2010-09-03T12:01:03Z</dcterms:created>
  <dcterms:modified xsi:type="dcterms:W3CDTF">2013-04-16T09:02:18Z</dcterms:modified>
</cp:coreProperties>
</file>