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4/16/2013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4/16/2013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4/16/2013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4/16/2013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4/16/2013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Core infrastructure roadmap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TCB, 16-04-2013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4/16/2013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Operations Portal</a:t>
            </a:r>
            <a:endParaRPr lang="en-US" sz="4000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Automation of resource application and allocation processes (mini project)</a:t>
            </a:r>
          </a:p>
          <a:p>
            <a:r>
              <a:rPr lang="en-US" dirty="0" smtClean="0"/>
              <a:t>Availability/Reliability dashboard (complemented by mini project activities)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4/16/2013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21088"/>
            <a:ext cx="8513520" cy="1876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4896544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Refactoring of Availability Computation Engine (mini project)</a:t>
            </a:r>
          </a:p>
          <a:p>
            <a:r>
              <a:rPr lang="en-GB" dirty="0" smtClean="0"/>
              <a:t>New central ad hoc probes</a:t>
            </a:r>
          </a:p>
          <a:p>
            <a:endParaRPr lang="en-GB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412776"/>
            <a:ext cx="9036496" cy="1573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1938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GGUS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4896544"/>
          </a:xfrm>
        </p:spPr>
        <p:txBody>
          <a:bodyPr/>
          <a:lstStyle/>
          <a:p>
            <a:r>
              <a:rPr lang="en-GB" sz="2800" dirty="0" smtClean="0"/>
              <a:t>PQ13</a:t>
            </a:r>
          </a:p>
          <a:p>
            <a:pPr lvl="1"/>
            <a:r>
              <a:rPr lang="en-GB" sz="2400" dirty="0" smtClean="0"/>
              <a:t>New workflow for software support</a:t>
            </a:r>
          </a:p>
          <a:p>
            <a:pPr lvl="1"/>
            <a:r>
              <a:rPr lang="en-GB" sz="2400" dirty="0" smtClean="0"/>
              <a:t>New workflow for handling idle tickets</a:t>
            </a:r>
          </a:p>
          <a:p>
            <a:pPr lvl="1"/>
            <a:r>
              <a:rPr lang="en-GB" sz="2400" dirty="0" smtClean="0"/>
              <a:t>Revision of existing software support SUs</a:t>
            </a:r>
            <a:endParaRPr lang="en-GB" sz="2400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086720"/>
            <a:ext cx="7551448" cy="3654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179512" y="4797152"/>
            <a:ext cx="576064" cy="28803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>
            <a:off x="179512" y="5661248"/>
            <a:ext cx="576064" cy="28803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886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GOCDB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968552"/>
          </a:xfrm>
        </p:spPr>
        <p:txBody>
          <a:bodyPr/>
          <a:lstStyle/>
          <a:p>
            <a:r>
              <a:rPr lang="en-GB" dirty="0" smtClean="0"/>
              <a:t>Extension to host multiple infrastructures in one central instance</a:t>
            </a:r>
          </a:p>
          <a:p>
            <a:pPr lvl="1"/>
            <a:r>
              <a:rPr lang="en-GB" dirty="0" smtClean="0"/>
              <a:t>Includes revision of internal business logic for management of testing and monitoring</a:t>
            </a:r>
          </a:p>
          <a:p>
            <a:r>
              <a:rPr lang="en-GB" dirty="0" smtClean="0"/>
              <a:t>GLUE2 rendering</a:t>
            </a:r>
            <a:endParaRPr lang="en-GB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262147"/>
            <a:ext cx="8960682" cy="1975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376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Accounting</a:t>
            </a:r>
            <a:endParaRPr lang="en-GB" dirty="0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27" y="1209920"/>
            <a:ext cx="8849469" cy="133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15616" y="3834914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Accounting portal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Cloud, MPI, storage, application accounting extensions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Regional portal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Revision of discipline view to adapt to new VO classification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XML </a:t>
            </a:r>
            <a:r>
              <a:rPr lang="en-GB" dirty="0" err="1" smtClean="0"/>
              <a:t>redenring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788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Messaging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597971"/>
          </a:xfrm>
        </p:spPr>
        <p:txBody>
          <a:bodyPr/>
          <a:lstStyle/>
          <a:p>
            <a:r>
              <a:rPr lang="en-GB" dirty="0"/>
              <a:t>S</a:t>
            </a:r>
            <a:r>
              <a:rPr lang="en-GB" dirty="0" smtClean="0"/>
              <a:t>ecurity </a:t>
            </a:r>
          </a:p>
          <a:p>
            <a:pPr lvl="1"/>
            <a:r>
              <a:rPr lang="en-GB" dirty="0"/>
              <a:t>w</a:t>
            </a:r>
            <a:r>
              <a:rPr lang="en-GB" dirty="0" smtClean="0"/>
              <a:t>ork </a:t>
            </a:r>
            <a:r>
              <a:rPr lang="en-GB" dirty="0"/>
              <a:t>with SAM development team and establish authentication </a:t>
            </a:r>
          </a:p>
          <a:p>
            <a:r>
              <a:rPr lang="en-GB" dirty="0"/>
              <a:t>Enhance monitoring tools for PROD MSG network Investigate Ganglia or similar tools to monitor the PROD infrastructure and expand monitoring to whole PROD MSG network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225635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EGI-InSPIRE-Slide-Template_v4-5</Template>
  <TotalTime>51</TotalTime>
  <Words>152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EGI-InSPIRE-Slide-Template_v4-5</vt:lpstr>
      <vt:lpstr>Core infrastructure roadmap</vt:lpstr>
      <vt:lpstr>Operations Portal</vt:lpstr>
      <vt:lpstr>SAM</vt:lpstr>
      <vt:lpstr>GGUS</vt:lpstr>
      <vt:lpstr>GOCDB</vt:lpstr>
      <vt:lpstr>Accounting</vt:lpstr>
      <vt:lpstr>Messaging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infrastructure roadmap</dc:title>
  <dc:creator>Tiziana Ferrari</dc:creator>
  <cp:lastModifiedBy>Tiziana Ferrari</cp:lastModifiedBy>
  <cp:revision>7</cp:revision>
  <dcterms:created xsi:type="dcterms:W3CDTF">2013-04-16T06:29:25Z</dcterms:created>
  <dcterms:modified xsi:type="dcterms:W3CDTF">2013-04-16T07:20:47Z</dcterms:modified>
</cp:coreProperties>
</file>