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520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16/4/13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16/4/13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16/4/13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16/4/13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16/4/13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EGI Federated Clouds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Task Force progress report</a:t>
            </a:r>
          </a:p>
          <a:p>
            <a:r>
              <a:rPr lang="en-GB" sz="2800" dirty="0" smtClean="0"/>
              <a:t>Michel Drescher, </a:t>
            </a:r>
            <a:r>
              <a:rPr lang="en-GB" sz="2800" dirty="0" err="1" smtClean="0"/>
              <a:t>EGI.eu</a:t>
            </a:r>
            <a:endParaRPr lang="en-GB" sz="2800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16/4/13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Current:</a:t>
            </a:r>
          </a:p>
          <a:p>
            <a:pPr lvl="1"/>
            <a:r>
              <a:rPr lang="en-US" dirty="0" err="1" smtClean="0"/>
              <a:t>WeNMR</a:t>
            </a:r>
            <a:r>
              <a:rPr lang="en-US" dirty="0" smtClean="0"/>
              <a:t>: NMR-REDO (</a:t>
            </a:r>
            <a:r>
              <a:rPr lang="en-US" dirty="0" err="1" smtClean="0"/>
              <a:t>struct</a:t>
            </a:r>
            <a:r>
              <a:rPr lang="en-US" dirty="0" smtClean="0"/>
              <a:t>. Biology)</a:t>
            </a:r>
          </a:p>
          <a:p>
            <a:pPr lvl="1"/>
            <a:r>
              <a:rPr lang="en-US" dirty="0" err="1" smtClean="0"/>
              <a:t>gUSE</a:t>
            </a:r>
            <a:r>
              <a:rPr lang="en-US" dirty="0" smtClean="0"/>
              <a:t>: WS-PGRADE  (SW Engineering)</a:t>
            </a:r>
          </a:p>
          <a:p>
            <a:pPr lvl="1"/>
            <a:r>
              <a:rPr lang="en-US" dirty="0" err="1" smtClean="0"/>
              <a:t>EUOpenBio</a:t>
            </a:r>
            <a:r>
              <a:rPr lang="en-US" dirty="0" smtClean="0"/>
              <a:t>/</a:t>
            </a:r>
            <a:r>
              <a:rPr lang="en-US" dirty="0" err="1" smtClean="0"/>
              <a:t>BioVel</a:t>
            </a:r>
            <a:r>
              <a:rPr lang="en-US" dirty="0" smtClean="0"/>
              <a:t> (Ecology)</a:t>
            </a:r>
          </a:p>
          <a:p>
            <a:pPr lvl="1"/>
            <a:r>
              <a:rPr lang="en-US" dirty="0" smtClean="0"/>
              <a:t>BNC (Linguistics)</a:t>
            </a:r>
          </a:p>
          <a:p>
            <a:r>
              <a:rPr lang="en-US" dirty="0" smtClean="0"/>
              <a:t>Pipeline:</a:t>
            </a:r>
          </a:p>
          <a:p>
            <a:pPr lvl="1"/>
            <a:r>
              <a:rPr lang="en-US" dirty="0" smtClean="0"/>
              <a:t>Contrail </a:t>
            </a:r>
            <a:r>
              <a:rPr lang="en-US" dirty="0" err="1" smtClean="0"/>
              <a:t>ConPaaS</a:t>
            </a:r>
            <a:r>
              <a:rPr lang="en-US" dirty="0" smtClean="0"/>
              <a:t> (</a:t>
            </a:r>
            <a:r>
              <a:rPr lang="en-US" dirty="0" err="1" smtClean="0"/>
              <a:t>PaaS</a:t>
            </a:r>
            <a:r>
              <a:rPr lang="en-US" dirty="0" smtClean="0"/>
              <a:t> on top of EGI </a:t>
            </a:r>
            <a:r>
              <a:rPr lang="en-US" dirty="0" err="1" smtClean="0"/>
              <a:t>FedCloud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Globus </a:t>
            </a:r>
            <a:r>
              <a:rPr lang="en-US" dirty="0" err="1" smtClean="0"/>
              <a:t>PaaS</a:t>
            </a:r>
            <a:r>
              <a:rPr lang="en-US" dirty="0" smtClean="0"/>
              <a:t> (via EGCF)</a:t>
            </a:r>
          </a:p>
          <a:p>
            <a:pPr lvl="1"/>
            <a:r>
              <a:rPr lang="en-US" dirty="0" smtClean="0"/>
              <a:t>Medical/financial research (showed interest)</a:t>
            </a:r>
          </a:p>
          <a:p>
            <a:pPr lvl="1"/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16/4/13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CF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Demonstrations</a:t>
            </a:r>
          </a:p>
          <a:p>
            <a:pPr lvl="1"/>
            <a:r>
              <a:rPr lang="en-GB" dirty="0" smtClean="0"/>
              <a:t>3 Use cases in booth</a:t>
            </a:r>
          </a:p>
          <a:p>
            <a:pPr lvl="2"/>
            <a:r>
              <a:rPr lang="en-GB" dirty="0" smtClean="0"/>
              <a:t>Suboptimal booth presence – need to change this!</a:t>
            </a:r>
          </a:p>
          <a:p>
            <a:pPr lvl="1"/>
            <a:r>
              <a:rPr lang="en-GB" dirty="0" smtClean="0"/>
              <a:t>1 live demonstration in lecture theatre</a:t>
            </a:r>
          </a:p>
          <a:p>
            <a:pPr lvl="2"/>
            <a:r>
              <a:rPr lang="en-GB" dirty="0" smtClean="0"/>
              <a:t>Well attended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439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Accounting</a:t>
            </a:r>
          </a:p>
          <a:p>
            <a:pPr lvl="1"/>
            <a:r>
              <a:rPr lang="en-GB" dirty="0" smtClean="0"/>
              <a:t>Uses production APEL + SSMv2</a:t>
            </a:r>
          </a:p>
          <a:p>
            <a:pPr lvl="1"/>
            <a:r>
              <a:rPr lang="en-GB" dirty="0" smtClean="0"/>
              <a:t>Existing data published to accounting portal</a:t>
            </a:r>
          </a:p>
          <a:p>
            <a:r>
              <a:rPr lang="en-GB" dirty="0" smtClean="0"/>
              <a:t>Monitoring</a:t>
            </a:r>
          </a:p>
          <a:p>
            <a:pPr lvl="1"/>
            <a:r>
              <a:rPr lang="en-GB" dirty="0" smtClean="0"/>
              <a:t>Independent production SAM instance run in Serbia</a:t>
            </a:r>
          </a:p>
          <a:p>
            <a:r>
              <a:rPr lang="en-GB" dirty="0" smtClean="0"/>
              <a:t>AAI</a:t>
            </a:r>
          </a:p>
          <a:p>
            <a:pPr lvl="1"/>
            <a:r>
              <a:rPr lang="en-GB" dirty="0" smtClean="0"/>
              <a:t>X.509 certificate authorisation deployed</a:t>
            </a:r>
          </a:p>
          <a:p>
            <a:pPr lvl="2"/>
            <a:r>
              <a:rPr lang="en-GB" dirty="0" smtClean="0"/>
              <a:t>Hack in </a:t>
            </a:r>
            <a:r>
              <a:rPr lang="en-GB" dirty="0" err="1" smtClean="0"/>
              <a:t>OpenStack</a:t>
            </a:r>
            <a:r>
              <a:rPr lang="en-GB" dirty="0" smtClean="0"/>
              <a:t> necessary, but it works</a:t>
            </a:r>
          </a:p>
          <a:p>
            <a:pPr lvl="1"/>
            <a:r>
              <a:rPr lang="en-GB" dirty="0" err="1" smtClean="0"/>
              <a:t>UserDN</a:t>
            </a:r>
            <a:r>
              <a:rPr lang="en-GB" dirty="0" smtClean="0"/>
              <a:t> mapping often exceeds 64 byte limit in OS</a:t>
            </a:r>
          </a:p>
          <a:p>
            <a:pPr lvl="1"/>
            <a:r>
              <a:rPr lang="en-GB" dirty="0" smtClean="0"/>
              <a:t>VO support for 1 VO</a:t>
            </a:r>
          </a:p>
          <a:p>
            <a:r>
              <a:rPr lang="en-GB" dirty="0" smtClean="0"/>
              <a:t>Service Registry / GOCDB</a:t>
            </a:r>
          </a:p>
          <a:p>
            <a:pPr lvl="1"/>
            <a:r>
              <a:rPr lang="en-GB" dirty="0" smtClean="0"/>
              <a:t>Sites register their Cloud instances in GOCDB</a:t>
            </a:r>
          </a:p>
          <a:p>
            <a:pPr lvl="1"/>
            <a:r>
              <a:rPr lang="en-GB" dirty="0" smtClean="0"/>
              <a:t>Mostly non-production though</a:t>
            </a:r>
          </a:p>
        </p:txBody>
      </p:sp>
    </p:spTree>
    <p:extLst>
      <p:ext uri="{BB962C8B-B14F-4D97-AF65-F5344CB8AC3E}">
        <p14:creationId xmlns:p14="http://schemas.microsoft.com/office/powerpoint/2010/main" val="174501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Technology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Information Discovery</a:t>
            </a:r>
          </a:p>
          <a:p>
            <a:pPr lvl="1"/>
            <a:r>
              <a:rPr lang="en-GB" dirty="0"/>
              <a:t>Independent </a:t>
            </a:r>
            <a:r>
              <a:rPr lang="en-GB" dirty="0" err="1"/>
              <a:t>topBDII</a:t>
            </a:r>
            <a:r>
              <a:rPr lang="en-GB" dirty="0"/>
              <a:t> with local site BDII </a:t>
            </a:r>
            <a:r>
              <a:rPr lang="en-GB" dirty="0" smtClean="0"/>
              <a:t>live</a:t>
            </a:r>
          </a:p>
          <a:p>
            <a:r>
              <a:rPr lang="en-GB" dirty="0" smtClean="0"/>
              <a:t>VM Management</a:t>
            </a:r>
          </a:p>
          <a:p>
            <a:pPr lvl="1"/>
            <a:r>
              <a:rPr lang="en-GB" dirty="0" smtClean="0"/>
              <a:t>Cross-stack use of OCCI demonstrated at CF13 (ON, OS with hack)</a:t>
            </a:r>
            <a:endParaRPr lang="en-GB" dirty="0"/>
          </a:p>
          <a:p>
            <a:r>
              <a:rPr lang="en-GB" dirty="0" smtClean="0"/>
              <a:t>Image distribution &amp; sharing</a:t>
            </a:r>
          </a:p>
          <a:p>
            <a:pPr lvl="1"/>
            <a:r>
              <a:rPr lang="en-GB" dirty="0" err="1" smtClean="0"/>
              <a:t>StratusLab</a:t>
            </a:r>
            <a:r>
              <a:rPr lang="en-GB" dirty="0" smtClean="0"/>
              <a:t> Marketplace seem to reach its limits</a:t>
            </a:r>
          </a:p>
          <a:p>
            <a:pPr lvl="1"/>
            <a:r>
              <a:rPr lang="en-GB" dirty="0" smtClean="0"/>
              <a:t>Using </a:t>
            </a:r>
            <a:r>
              <a:rPr lang="en-GB" dirty="0" err="1" smtClean="0"/>
              <a:t>vmcaster</a:t>
            </a:r>
            <a:r>
              <a:rPr lang="en-GB" dirty="0" smtClean="0"/>
              <a:t>/</a:t>
            </a:r>
            <a:r>
              <a:rPr lang="en-GB" dirty="0" err="1" smtClean="0"/>
              <a:t>vmcatcher</a:t>
            </a:r>
            <a:r>
              <a:rPr lang="en-GB" dirty="0" smtClean="0"/>
              <a:t> as automated image distribution system</a:t>
            </a:r>
          </a:p>
          <a:p>
            <a:pPr lvl="2"/>
            <a:r>
              <a:rPr lang="en-GB" dirty="0" smtClean="0"/>
              <a:t>Has implications </a:t>
            </a:r>
            <a:r>
              <a:rPr lang="en-GB" smtClean="0"/>
              <a:t>on Accounting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7926430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EGI-InSPIRE-Slide-Template_v4.potx</Template>
  <TotalTime>85</TotalTime>
  <Words>220</Words>
  <Application>Microsoft Macintosh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EGI-InSPIRE-Slide-Template_v4</vt:lpstr>
      <vt:lpstr>EGI Federated Clouds </vt:lpstr>
      <vt:lpstr>Use Cases</vt:lpstr>
      <vt:lpstr>EGI CF</vt:lpstr>
      <vt:lpstr>Technology</vt:lpstr>
      <vt:lpstr>Technology (2)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Michel Drescher</cp:lastModifiedBy>
  <cp:revision>19</cp:revision>
  <dcterms:created xsi:type="dcterms:W3CDTF">2010-09-03T12:01:03Z</dcterms:created>
  <dcterms:modified xsi:type="dcterms:W3CDTF">2013-04-16T08:06:30Z</dcterms:modified>
</cp:coreProperties>
</file>