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22B8B96-C5BC-412A-9C56-A6B062E2077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D33AB8E-1663-4209-B093-2F5BBD142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2B8B96-C5BC-412A-9C56-A6B062E2077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3AB8E-1663-4209-B093-2F5BBD142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8B96-C5BC-412A-9C56-A6B062E2077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AB8E-1663-4209-B093-2F5BBD142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8B96-C5BC-412A-9C56-A6B062E2077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AB8E-1663-4209-B093-2F5BBD142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8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22B8B96-C5BC-412A-9C56-A6B062E2077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D33AB8E-1663-4209-B093-2F5BBD142C5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 for the EAC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Newhouse</a:t>
            </a:r>
          </a:p>
          <a:p>
            <a:r>
              <a:rPr lang="en-US" dirty="0" smtClean="0"/>
              <a:t>EGI-</a:t>
            </a:r>
            <a:r>
              <a:rPr lang="en-US" dirty="0" err="1" smtClean="0"/>
              <a:t>InSPIRE</a:t>
            </a:r>
            <a:r>
              <a:rPr lang="en-US" dirty="0" smtClean="0"/>
              <a:t> Project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36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EGI Keynote slides from Tuesday</a:t>
            </a:r>
          </a:p>
          <a:p>
            <a:r>
              <a:rPr lang="en-US" dirty="0" smtClean="0"/>
              <a:t>Horizon 2020 project document</a:t>
            </a:r>
          </a:p>
          <a:p>
            <a:r>
              <a:rPr lang="en-US" dirty="0" smtClean="0"/>
              <a:t>Project Extension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640960" cy="4525963"/>
          </a:xfrm>
        </p:spPr>
        <p:txBody>
          <a:bodyPr/>
          <a:lstStyle/>
          <a:p>
            <a:r>
              <a:rPr lang="ta-IN" dirty="0" smtClean="0">
                <a:sym typeface="Wingdings"/>
              </a:rPr>
              <a:t>EGI </a:t>
            </a:r>
            <a:r>
              <a:rPr lang="ta-IN" dirty="0">
                <a:sym typeface="Wingdings"/>
              </a:rPr>
              <a:t>EC Liaison </a:t>
            </a:r>
            <a:r>
              <a:rPr lang="ta-IN" dirty="0" smtClean="0">
                <a:sym typeface="Wingdings"/>
              </a:rPr>
              <a:t>officer/person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Passed onto Executive Board</a:t>
            </a:r>
            <a:endParaRPr lang="ta-IN" dirty="0">
              <a:sym typeface="Wingdings"/>
            </a:endParaRPr>
          </a:p>
          <a:p>
            <a:r>
              <a:rPr lang="ta-IN" dirty="0">
                <a:sym typeface="Wingdings"/>
              </a:rPr>
              <a:t>Shaping EC thinking on </a:t>
            </a:r>
            <a:r>
              <a:rPr lang="ta-IN" dirty="0" smtClean="0">
                <a:sym typeface="Wingdings"/>
              </a:rPr>
              <a:t>H2020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Regular meetings with EC</a:t>
            </a:r>
          </a:p>
          <a:p>
            <a:pPr lvl="1"/>
            <a:r>
              <a:rPr lang="en-US" dirty="0" smtClean="0">
                <a:sym typeface="Wingdings"/>
              </a:rPr>
              <a:t>New opportunities for EGI within H2020</a:t>
            </a:r>
            <a:endParaRPr lang="ta-IN" dirty="0">
              <a:sym typeface="Wingdings"/>
            </a:endParaRPr>
          </a:p>
          <a:p>
            <a:r>
              <a:rPr lang="en-US" dirty="0">
                <a:sym typeface="Wingdings"/>
              </a:rPr>
              <a:t>C</a:t>
            </a:r>
            <a:r>
              <a:rPr lang="ta-IN" dirty="0" smtClean="0">
                <a:sym typeface="Wingdings"/>
              </a:rPr>
              <a:t>ommon </a:t>
            </a:r>
            <a:r>
              <a:rPr lang="ta-IN" dirty="0">
                <a:sym typeface="Wingdings"/>
              </a:rPr>
              <a:t>cause with other </a:t>
            </a:r>
            <a:r>
              <a:rPr lang="ta-IN" dirty="0" smtClean="0">
                <a:sym typeface="Wingdings"/>
              </a:rPr>
              <a:t>e-infrastructure</a:t>
            </a:r>
            <a:r>
              <a:rPr lang="en-US" dirty="0" smtClean="0">
                <a:sym typeface="Wingdings"/>
              </a:rPr>
              <a:t>s</a:t>
            </a:r>
          </a:p>
          <a:p>
            <a:pPr lvl="1"/>
            <a:r>
              <a:rPr lang="en-US" dirty="0" smtClean="0">
                <a:sym typeface="Wingdings"/>
              </a:rPr>
              <a:t>EGI initiated task forces supporting use cases</a:t>
            </a:r>
          </a:p>
        </p:txBody>
      </p:sp>
    </p:spTree>
    <p:extLst>
      <p:ext uri="{BB962C8B-B14F-4D97-AF65-F5344CB8AC3E}">
        <p14:creationId xmlns:p14="http://schemas.microsoft.com/office/powerpoint/2010/main" val="38801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9073008" cy="54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EGI Champions Established</a:t>
            </a:r>
          </a:p>
          <a:p>
            <a:pPr lvl="1"/>
            <a:r>
              <a:rPr lang="en-US" dirty="0" smtClean="0"/>
              <a:t>Process for selection &amp; travel debugged</a:t>
            </a:r>
          </a:p>
          <a:p>
            <a:pPr lvl="1"/>
            <a:r>
              <a:rPr lang="en-US" dirty="0" smtClean="0"/>
              <a:t>Need to develop support material &amp; processes</a:t>
            </a:r>
          </a:p>
          <a:p>
            <a:r>
              <a:rPr lang="en-US" dirty="0" smtClean="0"/>
              <a:t>NGI International Liaisons</a:t>
            </a:r>
          </a:p>
          <a:p>
            <a:pPr lvl="1"/>
            <a:r>
              <a:rPr lang="en-US" dirty="0" smtClean="0"/>
              <a:t>Still an issue with some partners on resourcing</a:t>
            </a:r>
          </a:p>
          <a:p>
            <a:pPr lvl="1"/>
            <a:r>
              <a:rPr lang="en-US" dirty="0" smtClean="0"/>
              <a:t>But when it works it works very well</a:t>
            </a:r>
          </a:p>
          <a:p>
            <a:pPr lvl="1"/>
            <a:r>
              <a:rPr lang="en-US" dirty="0" smtClean="0"/>
              <a:t>Good vehicle for building consensus</a:t>
            </a:r>
          </a:p>
          <a:p>
            <a:r>
              <a:rPr lang="en-US" dirty="0" smtClean="0"/>
              <a:t>Federated cloud task force</a:t>
            </a:r>
          </a:p>
          <a:p>
            <a:pPr lvl="1"/>
            <a:r>
              <a:rPr lang="en-US" dirty="0" smtClean="0"/>
              <a:t>Running 4 science demos</a:t>
            </a:r>
          </a:p>
          <a:p>
            <a:pPr lvl="1"/>
            <a:r>
              <a:rPr lang="en-US" dirty="0" smtClean="0"/>
              <a:t>Becoming integrated into production environment</a:t>
            </a:r>
          </a:p>
          <a:p>
            <a:r>
              <a:rPr lang="en-US" dirty="0" smtClean="0"/>
              <a:t>Mini-project call from within the project’s partners</a:t>
            </a:r>
          </a:p>
          <a:p>
            <a:pPr lvl="1"/>
            <a:r>
              <a:rPr lang="en-US" dirty="0" smtClean="0"/>
              <a:t>Funded ~12 activities @ ~€55K each to do ‘new’ things</a:t>
            </a:r>
          </a:p>
          <a:p>
            <a:pPr lvl="1"/>
            <a:r>
              <a:rPr lang="en-US" dirty="0" smtClean="0"/>
              <a:t>Need to see how such a dynamic model works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7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914501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There will be no new EC money until Nov 2014</a:t>
            </a:r>
          </a:p>
          <a:p>
            <a:pPr lvl="1"/>
            <a:r>
              <a:rPr lang="en-US" dirty="0" smtClean="0"/>
              <a:t>Project due to finish April 2014</a:t>
            </a:r>
          </a:p>
          <a:p>
            <a:pPr lvl="1"/>
            <a:r>
              <a:rPr lang="en-US" dirty="0" smtClean="0"/>
              <a:t>Certainly an issue for EGI.eu and others</a:t>
            </a:r>
          </a:p>
          <a:p>
            <a:r>
              <a:rPr lang="en-US" dirty="0" smtClean="0"/>
              <a:t>The new money will go into different areas</a:t>
            </a:r>
          </a:p>
          <a:p>
            <a:pPr lvl="1"/>
            <a:r>
              <a:rPr lang="en-US" dirty="0" smtClean="0"/>
              <a:t>More of a focus on the human networks</a:t>
            </a:r>
          </a:p>
          <a:p>
            <a:pPr lvl="1"/>
            <a:r>
              <a:rPr lang="en-US" dirty="0" smtClean="0"/>
              <a:t>Shift away from operations to bringing innovation into operation</a:t>
            </a:r>
          </a:p>
          <a:p>
            <a:pPr lvl="1"/>
            <a:r>
              <a:rPr lang="en-US" dirty="0" smtClean="0"/>
              <a:t>Still discussion about charging users….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3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856984" cy="4525963"/>
          </a:xfrm>
        </p:spPr>
        <p:txBody>
          <a:bodyPr/>
          <a:lstStyle/>
          <a:p>
            <a:r>
              <a:rPr lang="en-US" dirty="0" smtClean="0"/>
              <a:t>Proposed project extension</a:t>
            </a:r>
          </a:p>
          <a:p>
            <a:pPr lvl="1"/>
            <a:r>
              <a:rPr lang="en-US" dirty="0" smtClean="0"/>
              <a:t>Reduce PY4 activity to fund activity into PY5</a:t>
            </a:r>
          </a:p>
          <a:p>
            <a:r>
              <a:rPr lang="en-US" dirty="0" smtClean="0"/>
              <a:t>Develop our human networks</a:t>
            </a:r>
          </a:p>
          <a:p>
            <a:pPr lvl="1"/>
            <a:r>
              <a:rPr lang="en-US" dirty="0" smtClean="0"/>
              <a:t>NILs, Champions,</a:t>
            </a:r>
          </a:p>
          <a:p>
            <a:r>
              <a:rPr lang="en-US" dirty="0" smtClean="0"/>
              <a:t>Build and develop the platform model</a:t>
            </a:r>
          </a:p>
          <a:p>
            <a:pPr lvl="1"/>
            <a:r>
              <a:rPr lang="en-US" dirty="0" smtClean="0"/>
              <a:t>Core: EUDAT &amp; RIs (e.g. ELIXIR)</a:t>
            </a:r>
          </a:p>
          <a:p>
            <a:pPr lvl="1"/>
            <a:r>
              <a:rPr lang="en-US" dirty="0" smtClean="0"/>
              <a:t>Cloud: Improve user experience &amp; robustness</a:t>
            </a:r>
          </a:p>
          <a:p>
            <a:pPr lvl="1"/>
            <a:r>
              <a:rPr lang="en-US" dirty="0" smtClean="0"/>
              <a:t>Collaboration: Define </a:t>
            </a:r>
            <a:r>
              <a:rPr lang="en-US" dirty="0" smtClean="0">
                <a:sym typeface="Wingdings" pitchFamily="2" charset="2"/>
              </a:rPr>
              <a:t> Partner  New Projects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86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EGITheme1</Template>
  <TotalTime>151</TotalTime>
  <Words>257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EGITheme1</vt:lpstr>
      <vt:lpstr>Report for the EAC</vt:lpstr>
      <vt:lpstr>Background Material</vt:lpstr>
      <vt:lpstr>Follow up</vt:lpstr>
      <vt:lpstr>Key Highlights</vt:lpstr>
      <vt:lpstr>Key Issues</vt:lpstr>
      <vt:lpstr>Key Actions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for the EAC</dc:title>
  <dc:creator>StevenNewhouse</dc:creator>
  <cp:lastModifiedBy>StevenNewhouse</cp:lastModifiedBy>
  <cp:revision>5</cp:revision>
  <dcterms:created xsi:type="dcterms:W3CDTF">2013-04-09T05:42:00Z</dcterms:created>
  <dcterms:modified xsi:type="dcterms:W3CDTF">2013-04-09T08:13:33Z</dcterms:modified>
</cp:coreProperties>
</file>