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96" r:id="rId2"/>
    <p:sldId id="324" r:id="rId3"/>
    <p:sldId id="339" r:id="rId4"/>
    <p:sldId id="341" r:id="rId5"/>
    <p:sldId id="340" r:id="rId6"/>
    <p:sldId id="29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9" autoAdjust="0"/>
    <p:restoredTop sz="94660"/>
  </p:normalViewPr>
  <p:slideViewPr>
    <p:cSldViewPr>
      <p:cViewPr varScale="1">
        <p:scale>
          <a:sx n="72" d="100"/>
          <a:sy n="72" d="100"/>
        </p:scale>
        <p:origin x="13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SAM Transition Plan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SAM Transition Plan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 Transition Plan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SAM Transition Plan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  <a:endParaRPr lang="en-US" sz="1200" dirty="0">
              <a:solidFill>
                <a:srgbClr val="FFFFFF"/>
              </a:solidFill>
              <a:ea typeface="SimSun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 Update-22 Status</a:t>
            </a:r>
            <a:endParaRPr lang="hr-H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Emir </a:t>
            </a:r>
            <a:r>
              <a:rPr lang="en-US" dirty="0" err="1" smtClean="0"/>
              <a:t>Imamagic</a:t>
            </a:r>
            <a:endParaRPr lang="en-US" dirty="0" smtClean="0"/>
          </a:p>
          <a:p>
            <a:r>
              <a:rPr lang="en-US" dirty="0" smtClean="0"/>
              <a:t>University Computing Centre (SRCE)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C0B5DE-2089-49AF-9B17-C944C6204A2E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 Update-22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Update-22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Deployment of Update-22 on preproduction infrastructure</a:t>
            </a:r>
          </a:p>
          <a:p>
            <a:pPr lvl="1"/>
            <a:r>
              <a:rPr lang="en-US" dirty="0" smtClean="0"/>
              <a:t>in progress</a:t>
            </a:r>
          </a:p>
          <a:p>
            <a:pPr lvl="1"/>
            <a:r>
              <a:rPr lang="en-US" dirty="0" smtClean="0"/>
              <a:t>resolving issues with databases</a:t>
            </a:r>
          </a:p>
          <a:p>
            <a:pPr lvl="1"/>
            <a:r>
              <a:rPr lang="en-US" dirty="0"/>
              <a:t>grid-monitoring-preprod.cern.ch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75C368-9295-44A4-88BB-50EDC74D8232}" type="datetime1">
              <a:rPr lang="en-US" smtClean="0"/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 Update-22 Status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Update-22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phase</a:t>
            </a:r>
          </a:p>
          <a:p>
            <a:pPr lvl="1"/>
            <a:r>
              <a:rPr lang="en-US" dirty="0"/>
              <a:t>deploying testing NGI and VO instances</a:t>
            </a:r>
          </a:p>
          <a:p>
            <a:pPr lvl="1"/>
            <a:r>
              <a:rPr lang="en-US" dirty="0"/>
              <a:t>clear out more bugs before the staged rollout </a:t>
            </a:r>
          </a:p>
          <a:p>
            <a:pPr lvl="1"/>
            <a:r>
              <a:rPr lang="en-US" dirty="0"/>
              <a:t>NGIs are welcome to participate</a:t>
            </a:r>
          </a:p>
          <a:p>
            <a:pPr lvl="1"/>
            <a:r>
              <a:rPr lang="en-US" dirty="0" smtClean="0"/>
              <a:t>around two weeks (depending on number of issues)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75C368-9295-44A4-88BB-50EDC74D8232}" type="datetime1">
              <a:rPr lang="en-US" smtClean="0"/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 Update-22 Status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Update-22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Staged rollout</a:t>
            </a:r>
          </a:p>
          <a:p>
            <a:pPr lvl="1"/>
            <a:r>
              <a:rPr lang="en-US" sz="2400" dirty="0"/>
              <a:t>should be shorter if NGIs participate in testing </a:t>
            </a:r>
            <a:endParaRPr lang="en-US" sz="2400" dirty="0" smtClean="0"/>
          </a:p>
          <a:p>
            <a:r>
              <a:rPr lang="en-US" sz="2800" dirty="0"/>
              <a:t>Release risks</a:t>
            </a:r>
          </a:p>
          <a:p>
            <a:pPr lvl="1"/>
            <a:r>
              <a:rPr lang="en-US" sz="2400" dirty="0"/>
              <a:t>issues related to probes might need fixes from PTs</a:t>
            </a:r>
          </a:p>
          <a:p>
            <a:pPr lvl="1"/>
            <a:r>
              <a:rPr lang="en-US" sz="2400" dirty="0"/>
              <a:t>WLCG validation </a:t>
            </a:r>
            <a:r>
              <a:rPr lang="en-US" sz="2400" dirty="0" smtClean="0"/>
              <a:t>runs </a:t>
            </a:r>
            <a:r>
              <a:rPr lang="en-US" sz="2400" dirty="0"/>
              <a:t>in parallel</a:t>
            </a:r>
          </a:p>
          <a:p>
            <a:r>
              <a:rPr lang="en-US" sz="2800" dirty="0"/>
              <a:t>Unsupported middleware components</a:t>
            </a:r>
          </a:p>
          <a:p>
            <a:pPr lvl="1"/>
            <a:r>
              <a:rPr lang="en-US" sz="2400" dirty="0" err="1"/>
              <a:t>emi-nagios</a:t>
            </a:r>
            <a:r>
              <a:rPr lang="en-US" sz="2400" dirty="0"/>
              <a:t>, </a:t>
            </a:r>
            <a:r>
              <a:rPr lang="en-US" sz="2400" dirty="0" err="1"/>
              <a:t>glite</a:t>
            </a:r>
            <a:r>
              <a:rPr lang="en-US" sz="2400" dirty="0"/>
              <a:t>-</a:t>
            </a:r>
            <a:r>
              <a:rPr lang="en-US" sz="2400" dirty="0" err="1"/>
              <a:t>yaim</a:t>
            </a:r>
            <a:r>
              <a:rPr lang="en-US" sz="2400" dirty="0"/>
              <a:t>-core</a:t>
            </a:r>
          </a:p>
          <a:p>
            <a:pPr lvl="1"/>
            <a:r>
              <a:rPr lang="en-US" sz="2400" dirty="0"/>
              <a:t>crucial for SAM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75C368-9295-44A4-88BB-50EDC74D8232}" type="datetime1">
              <a:rPr lang="en-US" smtClean="0"/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 Update-22 Status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Renamed tests </a:t>
            </a:r>
          </a:p>
          <a:p>
            <a:pPr lvl="1"/>
            <a:r>
              <a:rPr lang="en-US" dirty="0" smtClean="0"/>
              <a:t>new names will be added to operations tests once the SR begin</a:t>
            </a:r>
          </a:p>
          <a:p>
            <a:pPr lvl="1"/>
            <a:r>
              <a:rPr lang="en-US" dirty="0" smtClean="0"/>
              <a:t>ROD team will need to close old alarms</a:t>
            </a:r>
          </a:p>
          <a:p>
            <a:pPr lvl="1"/>
            <a:r>
              <a:rPr lang="en-US" dirty="0"/>
              <a:t>http://cern.ch/go/F6Wd </a:t>
            </a:r>
            <a:endParaRPr lang="en-US" dirty="0" smtClean="0"/>
          </a:p>
          <a:p>
            <a:r>
              <a:rPr lang="en-US" dirty="0" smtClean="0"/>
              <a:t>Two sets will coexist until the last NGI SAM instance is upgraded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75C368-9295-44A4-88BB-50EDC74D8232}" type="datetime1">
              <a:rPr lang="en-US" smtClean="0"/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 Update-22 Status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6/18/2013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SAM Transition Plan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2589</TotalTime>
  <Words>170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SimSun</vt:lpstr>
      <vt:lpstr>Arial</vt:lpstr>
      <vt:lpstr>Calibri</vt:lpstr>
      <vt:lpstr>EGI-InSPIRE-Slide-Template_v4</vt:lpstr>
      <vt:lpstr>SAM Update-22 Status</vt:lpstr>
      <vt:lpstr>SAM Update-22</vt:lpstr>
      <vt:lpstr>SAM Update-22</vt:lpstr>
      <vt:lpstr>SAM Update-22</vt:lpstr>
      <vt:lpstr>Operations Tests</vt:lpstr>
      <vt:lpstr>Thank you!</vt:lpstr>
    </vt:vector>
  </TitlesOfParts>
  <Company>Srce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eimamagi</cp:lastModifiedBy>
  <cp:revision>281</cp:revision>
  <dcterms:created xsi:type="dcterms:W3CDTF">2011-01-26T10:56:27Z</dcterms:created>
  <dcterms:modified xsi:type="dcterms:W3CDTF">2013-06-18T08:44:58Z</dcterms:modified>
</cp:coreProperties>
</file>