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8733"/>
            <a:ext cx="1447800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213309"/>
            <a:ext cx="9144000" cy="644691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7041" y="5637245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5541236"/>
            <a:ext cx="1447800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96200" y="6485760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15611" y="649040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9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35496" y="621331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9/27/13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21331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9/27/13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9/27/13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7384"/>
            <a:ext cx="9144000" cy="1056117"/>
            <a:chOff x="1547382" y="-956642"/>
            <a:chExt cx="8966967" cy="792088"/>
          </a:xfrm>
        </p:grpSpPr>
        <p:sp>
          <p:nvSpPr>
            <p:cNvPr id="30" name="Rectangle 29"/>
            <p:cNvSpPr>
              <a:spLocks noChangeArrowheads="1"/>
            </p:cNvSpPr>
            <p:nvPr userDrawn="1"/>
          </p:nvSpPr>
          <p:spPr bwMode="auto">
            <a:xfrm>
              <a:off x="1547382" y="-956642"/>
              <a:ext cx="8966967" cy="792088"/>
            </a:xfrm>
            <a:prstGeom prst="rect">
              <a:avLst/>
            </a:prstGeom>
            <a:solidFill>
              <a:srgbClr val="0067B1"/>
            </a:solidFill>
            <a:ln w="936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n>
                  <a:noFill/>
                </a:ln>
                <a:latin typeface="+mn-lt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 userDrawn="1"/>
          </p:nvSpPr>
          <p:spPr bwMode="auto">
            <a:xfrm>
              <a:off x="1547664" y="-956642"/>
              <a:ext cx="1944217" cy="7200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 dirty="0">
                <a:latin typeface="+mn-lt"/>
              </a:endParaRPr>
            </a:p>
          </p:txBody>
        </p:sp>
        <p:sp>
          <p:nvSpPr>
            <p:cNvPr id="28" name="Freeform 27"/>
            <p:cNvSpPr>
              <a:spLocks noChangeArrowheads="1"/>
            </p:cNvSpPr>
            <p:nvPr userDrawn="1"/>
          </p:nvSpPr>
          <p:spPr bwMode="auto">
            <a:xfrm>
              <a:off x="2771800" y="-956642"/>
              <a:ext cx="1323452" cy="720080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1200">
                <a:latin typeface="+mn-lt"/>
              </a:endParaRPr>
            </a:p>
          </p:txBody>
        </p:sp>
        <p:pic>
          <p:nvPicPr>
            <p:cNvPr id="27" name="Picture 26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-956642"/>
              <a:ext cx="1224136" cy="720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213309"/>
            <a:ext cx="9144000" cy="6720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1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136" y="6213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9/27/13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21331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01341"/>
            <a:ext cx="14478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501341"/>
            <a:ext cx="2286000" cy="2791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4067" y="-102729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HEPIX/ConfigManagemen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Puppet community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br>
              <a:rPr lang="en-GB" dirty="0" smtClean="0"/>
            </a:br>
            <a:r>
              <a:rPr lang="en-GB" dirty="0" smtClean="0"/>
              <a:t>Peter Solagna – </a:t>
            </a:r>
            <a:r>
              <a:rPr lang="en-GB" dirty="0" err="1" smtClean="0"/>
              <a:t>EGI.eu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-431800" y="234808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46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Based on the survey circulated at the beginning of this year in EGI:</a:t>
            </a:r>
          </a:p>
          <a:p>
            <a:pPr lvl="1"/>
            <a:r>
              <a:rPr lang="en-US" dirty="0" smtClean="0"/>
              <a:t>18 sites (out of 97) are using Puppet as configuration manager</a:t>
            </a:r>
          </a:p>
          <a:p>
            <a:pPr lvl="1"/>
            <a:r>
              <a:rPr lang="en-US" dirty="0" smtClean="0"/>
              <a:t>6 sites (out of 97) are using </a:t>
            </a:r>
            <a:r>
              <a:rPr lang="en-US" dirty="0" err="1" smtClean="0"/>
              <a:t>CFengine</a:t>
            </a:r>
            <a:endParaRPr lang="en-US" dirty="0" smtClean="0"/>
          </a:p>
          <a:p>
            <a:r>
              <a:rPr lang="en-US" dirty="0" smtClean="0"/>
              <a:t>NGI_HR, </a:t>
            </a:r>
            <a:r>
              <a:rPr lang="en-US" dirty="0" err="1" smtClean="0"/>
              <a:t>Ibergrid</a:t>
            </a:r>
            <a:r>
              <a:rPr lang="en-US" dirty="0" smtClean="0"/>
              <a:t> and CERN experiences about Puppet were presented during the Resource Centre forum at the TF2013</a:t>
            </a:r>
          </a:p>
          <a:p>
            <a:r>
              <a:rPr lang="en-US" dirty="0" smtClean="0"/>
              <a:t>The target for this activity is to share site manager experience, not to choose puppet as an official replacement for YAIM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07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Other activities in the community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HEPIX has a working group dedicated to Puppet.</a:t>
            </a:r>
          </a:p>
          <a:p>
            <a:pPr lvl="1"/>
            <a:r>
              <a:rPr lang="en-US" dirty="0" smtClean="0">
                <a:hlinkClick r:id="rId2"/>
              </a:rPr>
              <a:t>HEPIX Puppet WG twiki page</a:t>
            </a:r>
            <a:endParaRPr lang="en-US" dirty="0" smtClean="0"/>
          </a:p>
          <a:p>
            <a:pPr lvl="1"/>
            <a:r>
              <a:rPr lang="en-US" dirty="0" smtClean="0"/>
              <a:t>The wiki collects the modules shared by the participant sites (CERN, DESY and Bristol are the main contributors) </a:t>
            </a:r>
          </a:p>
          <a:p>
            <a:pPr lvl="1"/>
            <a:r>
              <a:rPr lang="en-US" dirty="0" smtClean="0"/>
              <a:t>Focusing on EMI products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7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Publish an central index of available resources (modules</a:t>
            </a:r>
            <a:r>
              <a:rPr lang="en-US" dirty="0"/>
              <a:t> </a:t>
            </a:r>
            <a:r>
              <a:rPr lang="en-US" dirty="0" smtClean="0"/>
              <a:t>or documentation)</a:t>
            </a:r>
          </a:p>
          <a:p>
            <a:pPr lvl="1"/>
            <a:r>
              <a:rPr lang="en-US" dirty="0" smtClean="0"/>
              <a:t>Similar to the </a:t>
            </a:r>
            <a:r>
              <a:rPr lang="en-US" dirty="0" err="1" smtClean="0"/>
              <a:t>hepix</a:t>
            </a:r>
            <a:r>
              <a:rPr lang="en-US" dirty="0" smtClean="0"/>
              <a:t> </a:t>
            </a:r>
            <a:r>
              <a:rPr lang="en-US" dirty="0" err="1" smtClean="0"/>
              <a:t>twiki</a:t>
            </a:r>
            <a:r>
              <a:rPr lang="en-US" dirty="0" smtClean="0"/>
              <a:t>, the index will link to external repositories (</a:t>
            </a:r>
            <a:r>
              <a:rPr lang="en-US" dirty="0" err="1" smtClean="0"/>
              <a:t>github</a:t>
            </a:r>
            <a:r>
              <a:rPr lang="en-US" dirty="0" smtClean="0"/>
              <a:t>, </a:t>
            </a:r>
            <a:r>
              <a:rPr lang="en-US" dirty="0" err="1" smtClean="0"/>
              <a:t>puppetforge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Collect resources about EMI, Globus and other middleware products</a:t>
            </a:r>
          </a:p>
          <a:p>
            <a:r>
              <a:rPr lang="en-US" dirty="0" smtClean="0"/>
              <a:t>If sites are already contributing to the HEPIX WG there is no need to duplicate the information</a:t>
            </a:r>
          </a:p>
          <a:p>
            <a:pPr lvl="1"/>
            <a:r>
              <a:rPr lang="en-US" dirty="0" smtClean="0"/>
              <a:t>Will provide cross-reference between the two pages</a:t>
            </a:r>
          </a:p>
          <a:p>
            <a:r>
              <a:rPr lang="en-US" dirty="0" smtClean="0"/>
              <a:t>Similar index can be created for other configuration management tools such as </a:t>
            </a:r>
            <a:r>
              <a:rPr lang="en-US" dirty="0" err="1" smtClean="0"/>
              <a:t>CFengine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8061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Once the structure for the wiki page is available site managers will be notified, asking to populate it with their contributions:</a:t>
            </a:r>
          </a:p>
          <a:p>
            <a:pPr lvl="1"/>
            <a:r>
              <a:rPr lang="en-US" dirty="0" smtClean="0"/>
              <a:t>Author/site/contact</a:t>
            </a:r>
          </a:p>
          <a:p>
            <a:pPr lvl="1"/>
            <a:r>
              <a:rPr lang="en-US" dirty="0" smtClean="0"/>
              <a:t>Services configured</a:t>
            </a:r>
          </a:p>
          <a:p>
            <a:pPr lvl="1"/>
            <a:r>
              <a:rPr lang="en-US" dirty="0" smtClean="0"/>
              <a:t>OS platform</a:t>
            </a:r>
          </a:p>
          <a:p>
            <a:pPr lvl="1"/>
            <a:r>
              <a:rPr lang="en-US" dirty="0" smtClean="0"/>
              <a:t>Supported Puppet versions </a:t>
            </a:r>
          </a:p>
          <a:p>
            <a:pPr lvl="1"/>
            <a:r>
              <a:rPr lang="en-US" dirty="0" smtClean="0"/>
              <a:t>Dependencies (e.g. YAIM)</a:t>
            </a:r>
          </a:p>
          <a:p>
            <a:pPr lvl="1"/>
            <a:r>
              <a:rPr lang="en-US" dirty="0" smtClean="0"/>
              <a:t>License information</a:t>
            </a:r>
          </a:p>
          <a:p>
            <a:r>
              <a:rPr lang="en-US" dirty="0" smtClean="0"/>
              <a:t>In some cases the sites may need to clean the modules code before sharing</a:t>
            </a:r>
          </a:p>
          <a:p>
            <a:pPr lvl="1"/>
            <a:r>
              <a:rPr lang="en-US" dirty="0" smtClean="0"/>
              <a:t>If a site does not want to share, it’s </a:t>
            </a:r>
            <a:r>
              <a:rPr lang="en-US" smtClean="0"/>
              <a:t>absolutely understandable 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00907"/>
      </p:ext>
    </p:extLst>
  </p:cSld>
  <p:clrMapOvr>
    <a:masterClrMapping/>
  </p:clrMapOvr>
</p:sld>
</file>

<file path=ppt/theme/theme1.xml><?xml version="1.0" encoding="utf-8"?>
<a:theme xmlns:a="http://schemas.openxmlformats.org/drawingml/2006/main" name="EPEL-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EPEL-slides.potx</Template>
  <TotalTime>173</TotalTime>
  <Words>278</Words>
  <Application>Microsoft Macintosh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EPEL-slides</vt:lpstr>
      <vt:lpstr>Puppet community</vt:lpstr>
      <vt:lpstr>Current status</vt:lpstr>
      <vt:lpstr>Other activities in the community</vt:lpstr>
      <vt:lpstr>Next steps </vt:lpstr>
      <vt:lpstr>Summary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Peter Solagna</cp:lastModifiedBy>
  <cp:revision>36</cp:revision>
  <dcterms:created xsi:type="dcterms:W3CDTF">2010-09-03T12:01:03Z</dcterms:created>
  <dcterms:modified xsi:type="dcterms:W3CDTF">2013-09-27T07:48:11Z</dcterms:modified>
</cp:coreProperties>
</file>